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6" r:id="rId3"/>
  </p:sldMasterIdLst>
  <p:notesMasterIdLst>
    <p:notesMasterId r:id="rId29"/>
  </p:notesMasterIdLst>
  <p:sldIdLst>
    <p:sldId id="394" r:id="rId4"/>
    <p:sldId id="1013" r:id="rId5"/>
    <p:sldId id="1014" r:id="rId6"/>
    <p:sldId id="1015" r:id="rId7"/>
    <p:sldId id="1017" r:id="rId8"/>
    <p:sldId id="1018" r:id="rId9"/>
    <p:sldId id="1019" r:id="rId10"/>
    <p:sldId id="1020" r:id="rId11"/>
    <p:sldId id="1021" r:id="rId12"/>
    <p:sldId id="1039" r:id="rId13"/>
    <p:sldId id="1022" r:id="rId14"/>
    <p:sldId id="1023" r:id="rId15"/>
    <p:sldId id="1024" r:id="rId16"/>
    <p:sldId id="1025" r:id="rId17"/>
    <p:sldId id="1027" r:id="rId18"/>
    <p:sldId id="1029" r:id="rId19"/>
    <p:sldId id="1028" r:id="rId20"/>
    <p:sldId id="1030" r:id="rId21"/>
    <p:sldId id="1031" r:id="rId22"/>
    <p:sldId id="1032" r:id="rId23"/>
    <p:sldId id="1034" r:id="rId24"/>
    <p:sldId id="1035" r:id="rId25"/>
    <p:sldId id="1036" r:id="rId26"/>
    <p:sldId id="1037" r:id="rId27"/>
    <p:sldId id="1038" r:id="rId2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81D2675-FD2E-446A-9933-C10D7B231F4A}">
          <p14:sldIdLst>
            <p14:sldId id="394"/>
            <p14:sldId id="1013"/>
            <p14:sldId id="1014"/>
            <p14:sldId id="1015"/>
            <p14:sldId id="1017"/>
            <p14:sldId id="1018"/>
            <p14:sldId id="1019"/>
            <p14:sldId id="1020"/>
            <p14:sldId id="1021"/>
            <p14:sldId id="1039"/>
            <p14:sldId id="1022"/>
            <p14:sldId id="1023"/>
            <p14:sldId id="1024"/>
            <p14:sldId id="1025"/>
            <p14:sldId id="1027"/>
            <p14:sldId id="1029"/>
            <p14:sldId id="1028"/>
            <p14:sldId id="1030"/>
            <p14:sldId id="1031"/>
            <p14:sldId id="1032"/>
            <p14:sldId id="1034"/>
            <p14:sldId id="1035"/>
            <p14:sldId id="1036"/>
            <p14:sldId id="1037"/>
            <p14:sldId id="103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640" userDrawn="1">
          <p15:clr>
            <a:srgbClr val="A4A3A4"/>
          </p15:clr>
        </p15:guide>
        <p15:guide id="2" pos="733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pos="1912" userDrawn="1">
          <p15:clr>
            <a:srgbClr val="A4A3A4"/>
          </p15:clr>
        </p15:guide>
        <p15:guide id="5" orient="horz" pos="4088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4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0A1F"/>
    <a:srgbClr val="900E2A"/>
    <a:srgbClr val="DCC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2" autoAdjust="0"/>
    <p:restoredTop sz="94655"/>
  </p:normalViewPr>
  <p:slideViewPr>
    <p:cSldViewPr snapToGrid="0">
      <p:cViewPr>
        <p:scale>
          <a:sx n="118" d="100"/>
          <a:sy n="118" d="100"/>
        </p:scale>
        <p:origin x="504" y="570"/>
      </p:cViewPr>
      <p:guideLst>
        <p:guide orient="horz" pos="640"/>
        <p:guide orient="horz" pos="1842"/>
        <p:guide orient="horz" pos="4088"/>
        <p:guide orient="horz" pos="913"/>
        <p:guide pos="733"/>
        <p:guide pos="1912"/>
        <p:guide pos="41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915FD-0F97-4974-97E1-887C111DB6E6}" type="doc">
      <dgm:prSet loTypeId="urn:microsoft.com/office/officeart/2005/8/layout/defaul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DF4D6D8-F246-42A6-A9EF-4C75F5F8EEC7}">
      <dgm:prSet phldrT="[Текст]" custT="1"/>
      <dgm:spPr>
        <a:solidFill>
          <a:srgbClr val="6B0A1F"/>
        </a:solidFill>
      </dgm:spPr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Дошкольное образование</a:t>
          </a:r>
        </a:p>
      </dgm:t>
    </dgm:pt>
    <dgm:pt modelId="{6D01A46A-CBDA-455B-930B-5608BF32EC61}" type="parTrans" cxnId="{84BC11DB-2080-4206-B788-A28B4A62E65C}">
      <dgm:prSet/>
      <dgm:spPr/>
      <dgm:t>
        <a:bodyPr/>
        <a:lstStyle/>
        <a:p>
          <a:endParaRPr lang="ru-RU"/>
        </a:p>
      </dgm:t>
    </dgm:pt>
    <dgm:pt modelId="{0E8FC6C4-1936-4A7C-8382-35008E07B3F7}" type="sibTrans" cxnId="{84BC11DB-2080-4206-B788-A28B4A62E65C}">
      <dgm:prSet/>
      <dgm:spPr/>
      <dgm:t>
        <a:bodyPr/>
        <a:lstStyle/>
        <a:p>
          <a:endParaRPr lang="ru-RU"/>
        </a:p>
      </dgm:t>
    </dgm:pt>
    <dgm:pt modelId="{D5C53CEE-4314-490E-B164-20314EFC3517}">
      <dgm:prSet phldrT="[Текст]" custT="1"/>
      <dgm:spPr>
        <a:solidFill>
          <a:srgbClr val="6B0A1F"/>
        </a:solidFill>
      </dgm:spPr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918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организаций</a:t>
          </a:r>
        </a:p>
      </dgm:t>
    </dgm:pt>
    <dgm:pt modelId="{7E2E6407-1AF2-4C57-A190-4D214C116CF4}" type="parTrans" cxnId="{CAD1A16C-C76E-4BB5-AA28-6330C5024B86}">
      <dgm:prSet/>
      <dgm:spPr/>
      <dgm:t>
        <a:bodyPr/>
        <a:lstStyle/>
        <a:p>
          <a:endParaRPr lang="ru-RU"/>
        </a:p>
      </dgm:t>
    </dgm:pt>
    <dgm:pt modelId="{F51D39FC-5CE4-48C0-8717-5AF5BE30D2AC}" type="sibTrans" cxnId="{CAD1A16C-C76E-4BB5-AA28-6330C5024B86}">
      <dgm:prSet/>
      <dgm:spPr/>
      <dgm:t>
        <a:bodyPr/>
        <a:lstStyle/>
        <a:p>
          <a:endParaRPr lang="ru-RU"/>
        </a:p>
      </dgm:t>
    </dgm:pt>
    <dgm:pt modelId="{894B3CE4-B9BB-418A-A0E0-7F7C69675193}">
      <dgm:prSet phldrT="[Текст]" custT="1"/>
      <dgm:spPr>
        <a:solidFill>
          <a:srgbClr val="6B0A1F"/>
        </a:solidFill>
      </dgm:spPr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Общее образование</a:t>
          </a:r>
        </a:p>
      </dgm:t>
    </dgm:pt>
    <dgm:pt modelId="{FFD9A71F-71F2-4DB0-9E49-A8E8E4B7D966}" type="parTrans" cxnId="{BA82AD19-EF3F-47B6-85CD-84F8A8511EA2}">
      <dgm:prSet/>
      <dgm:spPr/>
      <dgm:t>
        <a:bodyPr/>
        <a:lstStyle/>
        <a:p>
          <a:endParaRPr lang="ru-RU"/>
        </a:p>
      </dgm:t>
    </dgm:pt>
    <dgm:pt modelId="{9B931EBC-715F-4A15-87E9-7A011BE28348}" type="sibTrans" cxnId="{BA82AD19-EF3F-47B6-85CD-84F8A8511EA2}">
      <dgm:prSet/>
      <dgm:spPr/>
      <dgm:t>
        <a:bodyPr/>
        <a:lstStyle/>
        <a:p>
          <a:endParaRPr lang="ru-RU"/>
        </a:p>
      </dgm:t>
    </dgm:pt>
    <dgm:pt modelId="{31980FC2-B11B-4C97-B56C-44B0C9C7E707}">
      <dgm:prSet phldrT="[Текст]" custT="1"/>
      <dgm:spPr>
        <a:solidFill>
          <a:srgbClr val="6B0A1F"/>
        </a:solidFill>
      </dgm:spPr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836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организаций </a:t>
          </a:r>
        </a:p>
      </dgm:t>
    </dgm:pt>
    <dgm:pt modelId="{CD9E6D71-B49D-48B1-BEC3-F93D4AB53D98}" type="parTrans" cxnId="{2B711DB4-D4B4-45E3-9477-37EC4C45DCDF}">
      <dgm:prSet/>
      <dgm:spPr/>
      <dgm:t>
        <a:bodyPr/>
        <a:lstStyle/>
        <a:p>
          <a:endParaRPr lang="ru-RU"/>
        </a:p>
      </dgm:t>
    </dgm:pt>
    <dgm:pt modelId="{59518A46-B346-41C7-ABC0-B746DDCB7738}" type="sibTrans" cxnId="{2B711DB4-D4B4-45E3-9477-37EC4C45DCDF}">
      <dgm:prSet/>
      <dgm:spPr/>
      <dgm:t>
        <a:bodyPr/>
        <a:lstStyle/>
        <a:p>
          <a:endParaRPr lang="ru-RU"/>
        </a:p>
      </dgm:t>
    </dgm:pt>
    <dgm:pt modelId="{E6DC915C-EBC4-42BB-B522-5BE773A81F1D}">
      <dgm:prSet phldrT="[Текст]" custT="1"/>
      <dgm:spPr>
        <a:solidFill>
          <a:srgbClr val="6B0A1F"/>
        </a:solidFill>
      </dgm:spPr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238, 9 тыс.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 </a:t>
          </a:r>
        </a:p>
      </dgm:t>
    </dgm:pt>
    <dgm:pt modelId="{70AA4F61-A4D1-4859-A3F1-930922B668FD}" type="parTrans" cxnId="{00BBF284-32AE-4231-B479-06C7AE8298A4}">
      <dgm:prSet/>
      <dgm:spPr/>
      <dgm:t>
        <a:bodyPr/>
        <a:lstStyle/>
        <a:p>
          <a:endParaRPr lang="ru-RU"/>
        </a:p>
      </dgm:t>
    </dgm:pt>
    <dgm:pt modelId="{6B0C678A-E1AA-4A53-9D6A-FDEE34B43C1A}" type="sibTrans" cxnId="{00BBF284-32AE-4231-B479-06C7AE8298A4}">
      <dgm:prSet/>
      <dgm:spPr/>
      <dgm:t>
        <a:bodyPr/>
        <a:lstStyle/>
        <a:p>
          <a:endParaRPr lang="ru-RU"/>
        </a:p>
      </dgm:t>
    </dgm:pt>
    <dgm:pt modelId="{87F31B2B-DD36-4A72-A5B8-9D93D155AA1C}">
      <dgm:prSet phldrT="[Текст]" custT="1"/>
      <dgm:spPr>
        <a:solidFill>
          <a:srgbClr val="6B0A1F"/>
        </a:solidFill>
      </dgm:spPr>
      <dgm:t>
        <a:bodyPr/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Профессиональное образование (СПО)</a:t>
          </a:r>
        </a:p>
      </dgm:t>
    </dgm:pt>
    <dgm:pt modelId="{00D6B098-93D9-448B-B32B-FA3DBD927EC1}" type="parTrans" cxnId="{9DB07827-462F-4D32-81A1-AC9AF232A43E}">
      <dgm:prSet/>
      <dgm:spPr/>
      <dgm:t>
        <a:bodyPr/>
        <a:lstStyle/>
        <a:p>
          <a:endParaRPr lang="ru-RU"/>
        </a:p>
      </dgm:t>
    </dgm:pt>
    <dgm:pt modelId="{CC60A879-D0DE-4CD3-834B-2F1C95C1F6A8}" type="sibTrans" cxnId="{9DB07827-462F-4D32-81A1-AC9AF232A43E}">
      <dgm:prSet/>
      <dgm:spPr/>
      <dgm:t>
        <a:bodyPr/>
        <a:lstStyle/>
        <a:p>
          <a:endParaRPr lang="ru-RU"/>
        </a:p>
      </dgm:t>
    </dgm:pt>
    <dgm:pt modelId="{83D3E3C8-9876-4279-8C04-7E558250C74F}">
      <dgm:prSet phldrT="[Текст]" custT="1"/>
      <dgm:spPr>
        <a:solidFill>
          <a:srgbClr val="6B0A1F"/>
        </a:solidFill>
      </dgm:spPr>
      <dgm:t>
        <a:bodyPr/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56 организаций, из них 31 организация, подведомственная министерству образования</a:t>
          </a:r>
        </a:p>
      </dgm:t>
    </dgm:pt>
    <dgm:pt modelId="{BEA14205-1FE0-4985-A84B-8E15D99CFEF6}" type="parTrans" cxnId="{256C347B-75B3-4D24-AD99-58D346F32028}">
      <dgm:prSet/>
      <dgm:spPr/>
      <dgm:t>
        <a:bodyPr/>
        <a:lstStyle/>
        <a:p>
          <a:endParaRPr lang="ru-RU"/>
        </a:p>
      </dgm:t>
    </dgm:pt>
    <dgm:pt modelId="{9B4D20F5-6F06-4A61-A6E5-C85E86D75B19}" type="sibTrans" cxnId="{256C347B-75B3-4D24-AD99-58D346F32028}">
      <dgm:prSet/>
      <dgm:spPr/>
      <dgm:t>
        <a:bodyPr/>
        <a:lstStyle/>
        <a:p>
          <a:endParaRPr lang="ru-RU"/>
        </a:p>
      </dgm:t>
    </dgm:pt>
    <dgm:pt modelId="{C618A992-55AF-4C90-BD1F-4A92EB0DA345}">
      <dgm:prSet phldrT="[Текст]" custT="1"/>
      <dgm:spPr>
        <a:solidFill>
          <a:srgbClr val="6B0A1F"/>
        </a:solidFill>
      </dgm:spPr>
      <dgm:t>
        <a:bodyPr/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52,0 тыс. человек</a:t>
          </a:r>
        </a:p>
      </dgm:t>
    </dgm:pt>
    <dgm:pt modelId="{41CA562A-83B7-4D91-AEB0-BE9CB01C95AB}" type="parTrans" cxnId="{0180FF99-D2E0-46AC-AB02-0476656FF8B8}">
      <dgm:prSet/>
      <dgm:spPr/>
      <dgm:t>
        <a:bodyPr/>
        <a:lstStyle/>
        <a:p>
          <a:endParaRPr lang="ru-RU"/>
        </a:p>
      </dgm:t>
    </dgm:pt>
    <dgm:pt modelId="{C703FB3C-39AE-4B9D-BA05-BB6A6A9955FE}" type="sibTrans" cxnId="{0180FF99-D2E0-46AC-AB02-0476656FF8B8}">
      <dgm:prSet/>
      <dgm:spPr/>
      <dgm:t>
        <a:bodyPr/>
        <a:lstStyle/>
        <a:p>
          <a:endParaRPr lang="ru-RU"/>
        </a:p>
      </dgm:t>
    </dgm:pt>
    <dgm:pt modelId="{5C78FBBA-87CD-4608-9E8C-11B7E01EC67A}">
      <dgm:prSet phldrT="[Текст]" custT="1"/>
      <dgm:spPr>
        <a:solidFill>
          <a:srgbClr val="6B0A1F"/>
        </a:solidFill>
      </dgm:spPr>
      <dgm:t>
        <a:bodyPr/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Высшее образование</a:t>
          </a:r>
        </a:p>
      </dgm:t>
    </dgm:pt>
    <dgm:pt modelId="{94B2A063-5804-4B3C-9910-12C0645627C2}" type="parTrans" cxnId="{9DB7374F-060B-4735-BFA2-DBA9E2D3DFAA}">
      <dgm:prSet/>
      <dgm:spPr/>
      <dgm:t>
        <a:bodyPr/>
        <a:lstStyle/>
        <a:p>
          <a:endParaRPr lang="ru-RU"/>
        </a:p>
      </dgm:t>
    </dgm:pt>
    <dgm:pt modelId="{2D4A8872-9FF9-4955-B17D-10097DDAD8C5}" type="sibTrans" cxnId="{9DB7374F-060B-4735-BFA2-DBA9E2D3DFAA}">
      <dgm:prSet/>
      <dgm:spPr/>
      <dgm:t>
        <a:bodyPr/>
        <a:lstStyle/>
        <a:p>
          <a:endParaRPr lang="ru-RU"/>
        </a:p>
      </dgm:t>
    </dgm:pt>
    <dgm:pt modelId="{ADFD8FBE-3F12-4249-85C7-33B67ED11C7D}">
      <dgm:prSet phldrT="[Текст]" custT="1"/>
      <dgm:spPr>
        <a:solidFill>
          <a:srgbClr val="6B0A1F"/>
        </a:solidFill>
      </dgm:spPr>
      <dgm:t>
        <a:bodyPr/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8 вузов (5 государственных,          3 негосударственных)</a:t>
          </a:r>
        </a:p>
      </dgm:t>
    </dgm:pt>
    <dgm:pt modelId="{DEEA2B39-2EC7-4021-B20A-E80DEFD0A7C1}" type="parTrans" cxnId="{7FAA32F6-80D6-46EC-AC2C-A68510255324}">
      <dgm:prSet/>
      <dgm:spPr/>
      <dgm:t>
        <a:bodyPr/>
        <a:lstStyle/>
        <a:p>
          <a:endParaRPr lang="ru-RU"/>
        </a:p>
      </dgm:t>
    </dgm:pt>
    <dgm:pt modelId="{9B3F7781-C816-4887-B962-F9816C99B387}" type="sibTrans" cxnId="{7FAA32F6-80D6-46EC-AC2C-A68510255324}">
      <dgm:prSet/>
      <dgm:spPr/>
      <dgm:t>
        <a:bodyPr/>
        <a:lstStyle/>
        <a:p>
          <a:endParaRPr lang="ru-RU"/>
        </a:p>
      </dgm:t>
    </dgm:pt>
    <dgm:pt modelId="{7583ABB8-B96A-4E0D-98AB-B34CABA9EB5A}">
      <dgm:prSet custT="1"/>
      <dgm:spPr>
        <a:solidFill>
          <a:srgbClr val="6B0A1F"/>
        </a:solidFill>
      </dgm:spPr>
      <dgm:t>
        <a:bodyPr/>
        <a:lstStyle/>
        <a:p>
          <a:r>
            <a:rPr lang="ru-RU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110,2</a:t>
          </a:r>
          <a:r>
            <a: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тыс. детей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C79078-5EE7-47E5-8143-D292D3C07AAC}" type="parTrans" cxnId="{F195CB83-F24F-4F54-B261-06B76AA1B9B8}">
      <dgm:prSet/>
      <dgm:spPr/>
      <dgm:t>
        <a:bodyPr/>
        <a:lstStyle/>
        <a:p>
          <a:endParaRPr lang="ru-RU"/>
        </a:p>
      </dgm:t>
    </dgm:pt>
    <dgm:pt modelId="{CD80CFAB-8189-4C3C-A5C8-E8AA194D4B40}" type="sibTrans" cxnId="{F195CB83-F24F-4F54-B261-06B76AA1B9B8}">
      <dgm:prSet/>
      <dgm:spPr/>
      <dgm:t>
        <a:bodyPr/>
        <a:lstStyle/>
        <a:p>
          <a:endParaRPr lang="ru-RU"/>
        </a:p>
      </dgm:t>
    </dgm:pt>
    <dgm:pt modelId="{1FB9C326-C553-4BAF-80C9-0AD97929A709}">
      <dgm:prSet phldrT="[Текст]" custT="1"/>
      <dgm:spPr>
        <a:solidFill>
          <a:srgbClr val="6B0A1F"/>
        </a:solidFill>
      </dgm:spPr>
      <dgm:t>
        <a:bodyPr/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44,0 тыс. студентов</a:t>
          </a:r>
        </a:p>
      </dgm:t>
    </dgm:pt>
    <dgm:pt modelId="{56159C6D-4C84-4D0D-8B74-DA38176C554F}" type="parTrans" cxnId="{0E21F828-FE64-4B00-9C26-05B871315D6D}">
      <dgm:prSet/>
      <dgm:spPr/>
      <dgm:t>
        <a:bodyPr/>
        <a:lstStyle/>
        <a:p>
          <a:endParaRPr lang="ru-RU"/>
        </a:p>
      </dgm:t>
    </dgm:pt>
    <dgm:pt modelId="{2E57AB89-82F8-4DF4-B09E-2D146AD40F57}" type="sibTrans" cxnId="{0E21F828-FE64-4B00-9C26-05B871315D6D}">
      <dgm:prSet/>
      <dgm:spPr/>
      <dgm:t>
        <a:bodyPr/>
        <a:lstStyle/>
        <a:p>
          <a:endParaRPr lang="ru-RU"/>
        </a:p>
      </dgm:t>
    </dgm:pt>
    <dgm:pt modelId="{4CDB0F1D-B0FD-4055-80B3-6CC179527C10}">
      <dgm:prSet phldrT="[Текст]" custT="1"/>
      <dgm:spPr>
        <a:solidFill>
          <a:srgbClr val="6B0A1F"/>
        </a:solidFill>
      </dgm:spPr>
      <dgm:t>
        <a:bodyPr/>
        <a:lstStyle/>
        <a:p>
          <a:r>
            <a:rPr lang="ru-RU" sz="24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Дополнительное образование</a:t>
          </a:r>
        </a:p>
      </dgm:t>
    </dgm:pt>
    <dgm:pt modelId="{481FEFB6-937F-495B-9524-FCAC0324AA59}" type="parTrans" cxnId="{EEFB6D28-E80D-4792-8B4E-76C54989BC70}">
      <dgm:prSet/>
      <dgm:spPr/>
      <dgm:t>
        <a:bodyPr/>
        <a:lstStyle/>
        <a:p>
          <a:endParaRPr lang="ru-RU"/>
        </a:p>
      </dgm:t>
    </dgm:pt>
    <dgm:pt modelId="{0538FD7F-3F67-4FFB-B71C-092EBF35ECAD}" type="sibTrans" cxnId="{EEFB6D28-E80D-4792-8B4E-76C54989BC70}">
      <dgm:prSet/>
      <dgm:spPr/>
      <dgm:t>
        <a:bodyPr/>
        <a:lstStyle/>
        <a:p>
          <a:endParaRPr lang="ru-RU"/>
        </a:p>
      </dgm:t>
    </dgm:pt>
    <dgm:pt modelId="{B7F3C4B1-B95C-484F-A8F7-AB809A22482E}">
      <dgm:prSet custT="1"/>
      <dgm:spPr>
        <a:solidFill>
          <a:srgbClr val="6B0A1F"/>
        </a:solidFill>
      </dgm:spPr>
      <dgm:t>
        <a:bodyPr/>
        <a:lstStyle/>
        <a:p>
          <a:r>
            <a:rPr lang="ru-RU" sz="24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169 организаций, из них            99 организаций в ведении министерства образования </a:t>
          </a:r>
        </a:p>
      </dgm:t>
    </dgm:pt>
    <dgm:pt modelId="{B35ECA0B-6015-472C-98F4-07E873AB5661}" type="parTrans" cxnId="{6D4D36FF-E64B-4CAC-8070-2400C0520D95}">
      <dgm:prSet/>
      <dgm:spPr/>
      <dgm:t>
        <a:bodyPr/>
        <a:lstStyle/>
        <a:p>
          <a:endParaRPr lang="ru-RU"/>
        </a:p>
      </dgm:t>
    </dgm:pt>
    <dgm:pt modelId="{DBDCAC39-D238-4241-A8A9-60E8DDE1C5DB}" type="sibTrans" cxnId="{6D4D36FF-E64B-4CAC-8070-2400C0520D95}">
      <dgm:prSet/>
      <dgm:spPr/>
      <dgm:t>
        <a:bodyPr/>
        <a:lstStyle/>
        <a:p>
          <a:endParaRPr lang="ru-RU"/>
        </a:p>
      </dgm:t>
    </dgm:pt>
    <dgm:pt modelId="{CD98A776-E8F7-493D-A610-FEF35A907A8D}">
      <dgm:prSet custT="1"/>
      <dgm:spPr>
        <a:solidFill>
          <a:srgbClr val="6B0A1F"/>
        </a:solidFill>
      </dgm:spPr>
      <dgm:t>
        <a:bodyPr/>
        <a:lstStyle/>
        <a:p>
          <a:r>
            <a:rPr lang="ru-RU" sz="24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263,0 тыс. человек</a:t>
          </a:r>
        </a:p>
      </dgm:t>
    </dgm:pt>
    <dgm:pt modelId="{24A2C646-3389-4906-B50A-0EEBFE9F2692}" type="parTrans" cxnId="{1A1C172C-B9FD-4565-A45E-C73E809195D7}">
      <dgm:prSet/>
      <dgm:spPr/>
      <dgm:t>
        <a:bodyPr/>
        <a:lstStyle/>
        <a:p>
          <a:endParaRPr lang="ru-RU"/>
        </a:p>
      </dgm:t>
    </dgm:pt>
    <dgm:pt modelId="{0ABEAF7B-A86A-4E41-9F87-96968BDD544E}" type="sibTrans" cxnId="{1A1C172C-B9FD-4565-A45E-C73E809195D7}">
      <dgm:prSet/>
      <dgm:spPr/>
      <dgm:t>
        <a:bodyPr/>
        <a:lstStyle/>
        <a:p>
          <a:endParaRPr lang="ru-RU"/>
        </a:p>
      </dgm:t>
    </dgm:pt>
    <dgm:pt modelId="{A345419B-9DC8-42D7-9096-EBB23285E1C9}" type="pres">
      <dgm:prSet presAssocID="{665915FD-0F97-4974-97E1-887C111DB6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6C0CFF-83A3-421D-A5AA-F0EBE6A313AA}" type="pres">
      <dgm:prSet presAssocID="{FDF4D6D8-F246-42A6-A9EF-4C75F5F8EEC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2E1ED-F754-4AF5-BDC0-CC109C129814}" type="pres">
      <dgm:prSet presAssocID="{0E8FC6C4-1936-4A7C-8382-35008E07B3F7}" presName="sibTrans" presStyleCnt="0"/>
      <dgm:spPr/>
    </dgm:pt>
    <dgm:pt modelId="{88960900-5E1D-462C-9842-B869C24CA643}" type="pres">
      <dgm:prSet presAssocID="{894B3CE4-B9BB-418A-A0E0-7F7C69675193}" presName="node" presStyleLbl="node1" presStyleIdx="1" presStyleCnt="5" custLinFactNeighborX="1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2B332-2642-4419-A7AD-D4B677404364}" type="pres">
      <dgm:prSet presAssocID="{9B931EBC-715F-4A15-87E9-7A011BE28348}" presName="sibTrans" presStyleCnt="0"/>
      <dgm:spPr/>
    </dgm:pt>
    <dgm:pt modelId="{D5F0E19D-5073-405C-A870-E278FD7AE616}" type="pres">
      <dgm:prSet presAssocID="{4CDB0F1D-B0FD-4055-80B3-6CC179527C10}" presName="node" presStyleLbl="node1" presStyleIdx="2" presStyleCnt="5" custScaleX="137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67D78-AB7D-4E00-A303-840D7D52920E}" type="pres">
      <dgm:prSet presAssocID="{0538FD7F-3F67-4FFB-B71C-092EBF35ECAD}" presName="sibTrans" presStyleCnt="0"/>
      <dgm:spPr/>
    </dgm:pt>
    <dgm:pt modelId="{7077D24B-1D49-4DAC-95B0-F8CBC6E53353}" type="pres">
      <dgm:prSet presAssocID="{87F31B2B-DD36-4A72-A5B8-9D93D155AA1C}" presName="node" presStyleLbl="node1" presStyleIdx="3" presStyleCnt="5" custScaleX="18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BE776-C095-468D-944C-FFA5D33EB148}" type="pres">
      <dgm:prSet presAssocID="{CC60A879-D0DE-4CD3-834B-2F1C95C1F6A8}" presName="sibTrans" presStyleCnt="0"/>
      <dgm:spPr/>
    </dgm:pt>
    <dgm:pt modelId="{B05CE0DB-E7DC-4CDA-8F93-F8E431427A88}" type="pres">
      <dgm:prSet presAssocID="{5C78FBBA-87CD-4608-9E8C-11B7E01EC67A}" presName="node" presStyleLbl="node1" presStyleIdx="4" presStyleCnt="5" custScaleX="152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F5805B-628E-443D-9BD4-A0021E095940}" type="presOf" srcId="{5C78FBBA-87CD-4608-9E8C-11B7E01EC67A}" destId="{B05CE0DB-E7DC-4CDA-8F93-F8E431427A88}" srcOrd="0" destOrd="0" presId="urn:microsoft.com/office/officeart/2005/8/layout/default"/>
    <dgm:cxn modelId="{BA82AD19-EF3F-47B6-85CD-84F8A8511EA2}" srcId="{665915FD-0F97-4974-97E1-887C111DB6E6}" destId="{894B3CE4-B9BB-418A-A0E0-7F7C69675193}" srcOrd="1" destOrd="0" parTransId="{FFD9A71F-71F2-4DB0-9E49-A8E8E4B7D966}" sibTransId="{9B931EBC-715F-4A15-87E9-7A011BE28348}"/>
    <dgm:cxn modelId="{FE0541A5-3E2D-4DF1-B129-971D23A13ED6}" type="presOf" srcId="{CD98A776-E8F7-493D-A610-FEF35A907A8D}" destId="{D5F0E19D-5073-405C-A870-E278FD7AE616}" srcOrd="0" destOrd="2" presId="urn:microsoft.com/office/officeart/2005/8/layout/default"/>
    <dgm:cxn modelId="{9DB7374F-060B-4735-BFA2-DBA9E2D3DFAA}" srcId="{665915FD-0F97-4974-97E1-887C111DB6E6}" destId="{5C78FBBA-87CD-4608-9E8C-11B7E01EC67A}" srcOrd="4" destOrd="0" parTransId="{94B2A063-5804-4B3C-9910-12C0645627C2}" sibTransId="{2D4A8872-9FF9-4955-B17D-10097DDAD8C5}"/>
    <dgm:cxn modelId="{5B7BFB0C-94C4-476E-89C4-203DA2E98C7B}" type="presOf" srcId="{4CDB0F1D-B0FD-4055-80B3-6CC179527C10}" destId="{D5F0E19D-5073-405C-A870-E278FD7AE616}" srcOrd="0" destOrd="0" presId="urn:microsoft.com/office/officeart/2005/8/layout/default"/>
    <dgm:cxn modelId="{F4E09777-CC05-4700-A1CD-CBBD2EEBF444}" type="presOf" srcId="{D5C53CEE-4314-490E-B164-20314EFC3517}" destId="{D76C0CFF-83A3-421D-A5AA-F0EBE6A313AA}" srcOrd="0" destOrd="1" presId="urn:microsoft.com/office/officeart/2005/8/layout/default"/>
    <dgm:cxn modelId="{00BBF284-32AE-4231-B479-06C7AE8298A4}" srcId="{894B3CE4-B9BB-418A-A0E0-7F7C69675193}" destId="{E6DC915C-EBC4-42BB-B522-5BE773A81F1D}" srcOrd="1" destOrd="0" parTransId="{70AA4F61-A4D1-4859-A3F1-930922B668FD}" sibTransId="{6B0C678A-E1AA-4A53-9D6A-FDEE34B43C1A}"/>
    <dgm:cxn modelId="{DA6131D8-B840-4B22-B201-056A96E0D722}" type="presOf" srcId="{C618A992-55AF-4C90-BD1F-4A92EB0DA345}" destId="{7077D24B-1D49-4DAC-95B0-F8CBC6E53353}" srcOrd="0" destOrd="2" presId="urn:microsoft.com/office/officeart/2005/8/layout/default"/>
    <dgm:cxn modelId="{A6A8CDD7-9582-47DE-9287-E1C657E4EDC2}" type="presOf" srcId="{665915FD-0F97-4974-97E1-887C111DB6E6}" destId="{A345419B-9DC8-42D7-9096-EBB23285E1C9}" srcOrd="0" destOrd="0" presId="urn:microsoft.com/office/officeart/2005/8/layout/default"/>
    <dgm:cxn modelId="{FAA82045-ABA1-449C-98AA-1C73A9FB0FE9}" type="presOf" srcId="{31980FC2-B11B-4C97-B56C-44B0C9C7E707}" destId="{88960900-5E1D-462C-9842-B869C24CA643}" srcOrd="0" destOrd="1" presId="urn:microsoft.com/office/officeart/2005/8/layout/default"/>
    <dgm:cxn modelId="{84BC11DB-2080-4206-B788-A28B4A62E65C}" srcId="{665915FD-0F97-4974-97E1-887C111DB6E6}" destId="{FDF4D6D8-F246-42A6-A9EF-4C75F5F8EEC7}" srcOrd="0" destOrd="0" parTransId="{6D01A46A-CBDA-455B-930B-5608BF32EC61}" sibTransId="{0E8FC6C4-1936-4A7C-8382-35008E07B3F7}"/>
    <dgm:cxn modelId="{C17E8ED8-0088-4189-A66C-E5CB2BA8F1B8}" type="presOf" srcId="{ADFD8FBE-3F12-4249-85C7-33B67ED11C7D}" destId="{B05CE0DB-E7DC-4CDA-8F93-F8E431427A88}" srcOrd="0" destOrd="1" presId="urn:microsoft.com/office/officeart/2005/8/layout/default"/>
    <dgm:cxn modelId="{6D4D36FF-E64B-4CAC-8070-2400C0520D95}" srcId="{4CDB0F1D-B0FD-4055-80B3-6CC179527C10}" destId="{B7F3C4B1-B95C-484F-A8F7-AB809A22482E}" srcOrd="0" destOrd="0" parTransId="{B35ECA0B-6015-472C-98F4-07E873AB5661}" sibTransId="{DBDCAC39-D238-4241-A8A9-60E8DDE1C5DB}"/>
    <dgm:cxn modelId="{2B711DB4-D4B4-45E3-9477-37EC4C45DCDF}" srcId="{894B3CE4-B9BB-418A-A0E0-7F7C69675193}" destId="{31980FC2-B11B-4C97-B56C-44B0C9C7E707}" srcOrd="0" destOrd="0" parTransId="{CD9E6D71-B49D-48B1-BEC3-F93D4AB53D98}" sibTransId="{59518A46-B346-41C7-ABC0-B746DDCB7738}"/>
    <dgm:cxn modelId="{A07F31C6-6BF2-44FC-A9BD-AD94EFDF97D4}" type="presOf" srcId="{87F31B2B-DD36-4A72-A5B8-9D93D155AA1C}" destId="{7077D24B-1D49-4DAC-95B0-F8CBC6E53353}" srcOrd="0" destOrd="0" presId="urn:microsoft.com/office/officeart/2005/8/layout/default"/>
    <dgm:cxn modelId="{0180FF99-D2E0-46AC-AB02-0476656FF8B8}" srcId="{87F31B2B-DD36-4A72-A5B8-9D93D155AA1C}" destId="{C618A992-55AF-4C90-BD1F-4A92EB0DA345}" srcOrd="1" destOrd="0" parTransId="{41CA562A-83B7-4D91-AEB0-BE9CB01C95AB}" sibTransId="{C703FB3C-39AE-4B9D-BA05-BB6A6A9955FE}"/>
    <dgm:cxn modelId="{B0E74B08-1139-4F7B-8AB1-6FCCF8757380}" type="presOf" srcId="{B7F3C4B1-B95C-484F-A8F7-AB809A22482E}" destId="{D5F0E19D-5073-405C-A870-E278FD7AE616}" srcOrd="0" destOrd="1" presId="urn:microsoft.com/office/officeart/2005/8/layout/default"/>
    <dgm:cxn modelId="{9DB07827-462F-4D32-81A1-AC9AF232A43E}" srcId="{665915FD-0F97-4974-97E1-887C111DB6E6}" destId="{87F31B2B-DD36-4A72-A5B8-9D93D155AA1C}" srcOrd="3" destOrd="0" parTransId="{00D6B098-93D9-448B-B32B-FA3DBD927EC1}" sibTransId="{CC60A879-D0DE-4CD3-834B-2F1C95C1F6A8}"/>
    <dgm:cxn modelId="{EBE27C81-D76E-4412-A8D7-53DD5015E890}" type="presOf" srcId="{1FB9C326-C553-4BAF-80C9-0AD97929A709}" destId="{B05CE0DB-E7DC-4CDA-8F93-F8E431427A88}" srcOrd="0" destOrd="2" presId="urn:microsoft.com/office/officeart/2005/8/layout/default"/>
    <dgm:cxn modelId="{7FAA32F6-80D6-46EC-AC2C-A68510255324}" srcId="{5C78FBBA-87CD-4608-9E8C-11B7E01EC67A}" destId="{ADFD8FBE-3F12-4249-85C7-33B67ED11C7D}" srcOrd="0" destOrd="0" parTransId="{DEEA2B39-2EC7-4021-B20A-E80DEFD0A7C1}" sibTransId="{9B3F7781-C816-4887-B962-F9816C99B387}"/>
    <dgm:cxn modelId="{44AC97B7-E516-4BDD-96FF-0CCFF1FA72E0}" type="presOf" srcId="{E6DC915C-EBC4-42BB-B522-5BE773A81F1D}" destId="{88960900-5E1D-462C-9842-B869C24CA643}" srcOrd="0" destOrd="2" presId="urn:microsoft.com/office/officeart/2005/8/layout/default"/>
    <dgm:cxn modelId="{256C347B-75B3-4D24-AD99-58D346F32028}" srcId="{87F31B2B-DD36-4A72-A5B8-9D93D155AA1C}" destId="{83D3E3C8-9876-4279-8C04-7E558250C74F}" srcOrd="0" destOrd="0" parTransId="{BEA14205-1FE0-4985-A84B-8E15D99CFEF6}" sibTransId="{9B4D20F5-6F06-4A61-A6E5-C85E86D75B19}"/>
    <dgm:cxn modelId="{F195CB83-F24F-4F54-B261-06B76AA1B9B8}" srcId="{FDF4D6D8-F246-42A6-A9EF-4C75F5F8EEC7}" destId="{7583ABB8-B96A-4E0D-98AB-B34CABA9EB5A}" srcOrd="1" destOrd="0" parTransId="{0DC79078-5EE7-47E5-8143-D292D3C07AAC}" sibTransId="{CD80CFAB-8189-4C3C-A5C8-E8AA194D4B40}"/>
    <dgm:cxn modelId="{25ED3A5E-EE51-4E56-AA41-0277164317F6}" type="presOf" srcId="{7583ABB8-B96A-4E0D-98AB-B34CABA9EB5A}" destId="{D76C0CFF-83A3-421D-A5AA-F0EBE6A313AA}" srcOrd="0" destOrd="2" presId="urn:microsoft.com/office/officeart/2005/8/layout/default"/>
    <dgm:cxn modelId="{81A38E87-3125-4993-BE82-03E2119362F9}" type="presOf" srcId="{FDF4D6D8-F246-42A6-A9EF-4C75F5F8EEC7}" destId="{D76C0CFF-83A3-421D-A5AA-F0EBE6A313AA}" srcOrd="0" destOrd="0" presId="urn:microsoft.com/office/officeart/2005/8/layout/default"/>
    <dgm:cxn modelId="{1A1C172C-B9FD-4565-A45E-C73E809195D7}" srcId="{4CDB0F1D-B0FD-4055-80B3-6CC179527C10}" destId="{CD98A776-E8F7-493D-A610-FEF35A907A8D}" srcOrd="1" destOrd="0" parTransId="{24A2C646-3389-4906-B50A-0EEBFE9F2692}" sibTransId="{0ABEAF7B-A86A-4E41-9F87-96968BDD544E}"/>
    <dgm:cxn modelId="{0B5B6A0C-A064-4EE6-956F-662CD8F88FC4}" type="presOf" srcId="{83D3E3C8-9876-4279-8C04-7E558250C74F}" destId="{7077D24B-1D49-4DAC-95B0-F8CBC6E53353}" srcOrd="0" destOrd="1" presId="urn:microsoft.com/office/officeart/2005/8/layout/default"/>
    <dgm:cxn modelId="{0E21F828-FE64-4B00-9C26-05B871315D6D}" srcId="{5C78FBBA-87CD-4608-9E8C-11B7E01EC67A}" destId="{1FB9C326-C553-4BAF-80C9-0AD97929A709}" srcOrd="1" destOrd="0" parTransId="{56159C6D-4C84-4D0D-8B74-DA38176C554F}" sibTransId="{2E57AB89-82F8-4DF4-B09E-2D146AD40F57}"/>
    <dgm:cxn modelId="{CAD1A16C-C76E-4BB5-AA28-6330C5024B86}" srcId="{FDF4D6D8-F246-42A6-A9EF-4C75F5F8EEC7}" destId="{D5C53CEE-4314-490E-B164-20314EFC3517}" srcOrd="0" destOrd="0" parTransId="{7E2E6407-1AF2-4C57-A190-4D214C116CF4}" sibTransId="{F51D39FC-5CE4-48C0-8717-5AF5BE30D2AC}"/>
    <dgm:cxn modelId="{EBADBD8F-DAAB-4B72-B233-2021739A86D1}" type="presOf" srcId="{894B3CE4-B9BB-418A-A0E0-7F7C69675193}" destId="{88960900-5E1D-462C-9842-B869C24CA643}" srcOrd="0" destOrd="0" presId="urn:microsoft.com/office/officeart/2005/8/layout/default"/>
    <dgm:cxn modelId="{EEFB6D28-E80D-4792-8B4E-76C54989BC70}" srcId="{665915FD-0F97-4974-97E1-887C111DB6E6}" destId="{4CDB0F1D-B0FD-4055-80B3-6CC179527C10}" srcOrd="2" destOrd="0" parTransId="{481FEFB6-937F-495B-9524-FCAC0324AA59}" sibTransId="{0538FD7F-3F67-4FFB-B71C-092EBF35ECAD}"/>
    <dgm:cxn modelId="{A49D1A7F-2D34-4C44-8461-123D3784132C}" type="presParOf" srcId="{A345419B-9DC8-42D7-9096-EBB23285E1C9}" destId="{D76C0CFF-83A3-421D-A5AA-F0EBE6A313AA}" srcOrd="0" destOrd="0" presId="urn:microsoft.com/office/officeart/2005/8/layout/default"/>
    <dgm:cxn modelId="{83BEA8AA-AB36-4069-BCB9-8E32666E6F8E}" type="presParOf" srcId="{A345419B-9DC8-42D7-9096-EBB23285E1C9}" destId="{A412E1ED-F754-4AF5-BDC0-CC109C129814}" srcOrd="1" destOrd="0" presId="urn:microsoft.com/office/officeart/2005/8/layout/default"/>
    <dgm:cxn modelId="{225DED97-7D33-4A29-A972-3C923923A673}" type="presParOf" srcId="{A345419B-9DC8-42D7-9096-EBB23285E1C9}" destId="{88960900-5E1D-462C-9842-B869C24CA643}" srcOrd="2" destOrd="0" presId="urn:microsoft.com/office/officeart/2005/8/layout/default"/>
    <dgm:cxn modelId="{A1B7B5A5-38BA-4EDC-A2B8-E116E44AA9E8}" type="presParOf" srcId="{A345419B-9DC8-42D7-9096-EBB23285E1C9}" destId="{48A2B332-2642-4419-A7AD-D4B677404364}" srcOrd="3" destOrd="0" presId="urn:microsoft.com/office/officeart/2005/8/layout/default"/>
    <dgm:cxn modelId="{4B0447FF-12E3-4D6D-BF04-E9C32D338FC5}" type="presParOf" srcId="{A345419B-9DC8-42D7-9096-EBB23285E1C9}" destId="{D5F0E19D-5073-405C-A870-E278FD7AE616}" srcOrd="4" destOrd="0" presId="urn:microsoft.com/office/officeart/2005/8/layout/default"/>
    <dgm:cxn modelId="{DB59088A-B8B9-4391-86C8-48DF30A356A4}" type="presParOf" srcId="{A345419B-9DC8-42D7-9096-EBB23285E1C9}" destId="{7F467D78-AB7D-4E00-A303-840D7D52920E}" srcOrd="5" destOrd="0" presId="urn:microsoft.com/office/officeart/2005/8/layout/default"/>
    <dgm:cxn modelId="{29C42B52-9769-4D53-85FA-1DC35B46211B}" type="presParOf" srcId="{A345419B-9DC8-42D7-9096-EBB23285E1C9}" destId="{7077D24B-1D49-4DAC-95B0-F8CBC6E53353}" srcOrd="6" destOrd="0" presId="urn:microsoft.com/office/officeart/2005/8/layout/default"/>
    <dgm:cxn modelId="{B217C84E-7FF5-493B-AED4-F46276B033C6}" type="presParOf" srcId="{A345419B-9DC8-42D7-9096-EBB23285E1C9}" destId="{770BE776-C095-468D-944C-FFA5D33EB148}" srcOrd="7" destOrd="0" presId="urn:microsoft.com/office/officeart/2005/8/layout/default"/>
    <dgm:cxn modelId="{B479760B-8FED-4A19-BF85-A1660C2D8205}" type="presParOf" srcId="{A345419B-9DC8-42D7-9096-EBB23285E1C9}" destId="{B05CE0DB-E7DC-4CDA-8F93-F8E431427A8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519628-C516-4E0E-8226-D6B4F81974F2}" type="doc">
      <dgm:prSet loTypeId="urn:microsoft.com/office/officeart/2005/8/layout/cycle2" loCatId="cycle" qsTypeId="urn:microsoft.com/office/officeart/2005/8/quickstyle/3d2#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B8BC17-3DB1-491B-A9E5-379B3AB728E9}">
      <dgm:prSet phldrT="[Текст]" custT="1"/>
      <dgm:spPr>
        <a:solidFill>
          <a:srgbClr val="6B0A1F"/>
        </a:solidFill>
      </dgm:spPr>
      <dgm:t>
        <a:bodyPr/>
        <a:lstStyle/>
        <a:p>
          <a:r>
            <a:rPr lang="ru-RU" sz="1650" b="1" kern="1200" dirty="0">
              <a:solidFill>
                <a:schemeClr val="bg1"/>
              </a:solidFill>
              <a:latin typeface="Gilroy" panose="00000500000000000000" pitchFamily="2" charset="-52"/>
              <a:ea typeface="+mn-ea"/>
              <a:cs typeface="+mn-cs"/>
            </a:rPr>
            <a:t>Межмуниципальные методические центры</a:t>
          </a:r>
        </a:p>
      </dgm:t>
    </dgm:pt>
    <dgm:pt modelId="{E74020B0-285B-43D3-80BE-E89C50063BDB}" type="parTrans" cxnId="{F579C725-6D87-4CA2-ACB4-83BB606BECFB}">
      <dgm:prSet/>
      <dgm:spPr/>
      <dgm:t>
        <a:bodyPr/>
        <a:lstStyle/>
        <a:p>
          <a:endParaRPr lang="ru-RU"/>
        </a:p>
      </dgm:t>
    </dgm:pt>
    <dgm:pt modelId="{4AD07F58-E03D-4F46-913E-8EF16769EF43}" type="sibTrans" cxnId="{F579C725-6D87-4CA2-ACB4-83BB606BECFB}">
      <dgm:prSet/>
      <dgm:spPr>
        <a:gradFill flip="none" rotWithShape="1">
          <a:gsLst>
            <a:gs pos="100000">
              <a:srgbClr val="6F4269"/>
            </a:gs>
            <a:gs pos="100000">
              <a:srgbClr val="EB6619"/>
            </a:gs>
          </a:gsLst>
          <a:lin ang="5400000" scaled="0"/>
          <a:tileRect/>
        </a:gradFill>
      </dgm:spPr>
      <dgm:t>
        <a:bodyPr/>
        <a:lstStyle/>
        <a:p>
          <a:endParaRPr lang="ru-RU"/>
        </a:p>
      </dgm:t>
    </dgm:pt>
    <dgm:pt modelId="{6A4C199B-0968-4F8F-86A2-831B0CB34ED5}">
      <dgm:prSet phldrT="[Текст]" custT="1"/>
      <dgm:spPr>
        <a:solidFill>
          <a:srgbClr val="6B0A1F"/>
        </a:solidFill>
      </dgm:spPr>
      <dgm:t>
        <a:bodyPr/>
        <a:lstStyle/>
        <a:p>
          <a:r>
            <a:rPr lang="ru-RU" sz="1650" b="1" kern="1200" dirty="0">
              <a:solidFill>
                <a:schemeClr val="bg1"/>
              </a:solidFill>
              <a:latin typeface="Gilroy" panose="00000500000000000000" pitchFamily="2" charset="-52"/>
              <a:ea typeface="+mn-ea"/>
              <a:cs typeface="+mn-cs"/>
            </a:rPr>
            <a:t>Региональные наставнические центры</a:t>
          </a:r>
        </a:p>
      </dgm:t>
    </dgm:pt>
    <dgm:pt modelId="{CE14015A-AC0A-48DE-AF2D-139E0B2B1348}" type="parTrans" cxnId="{F0CFF9D3-FAA7-4219-AA7D-4513158589F5}">
      <dgm:prSet/>
      <dgm:spPr/>
      <dgm:t>
        <a:bodyPr/>
        <a:lstStyle/>
        <a:p>
          <a:endParaRPr lang="ru-RU"/>
        </a:p>
      </dgm:t>
    </dgm:pt>
    <dgm:pt modelId="{C3E9BC7F-A76D-4BA9-9ECB-658C08EA2E6F}" type="sibTrans" cxnId="{F0CFF9D3-FAA7-4219-AA7D-4513158589F5}">
      <dgm:prSet/>
      <dgm:spPr>
        <a:solidFill>
          <a:srgbClr val="EB6619"/>
        </a:solidFill>
      </dgm:spPr>
      <dgm:t>
        <a:bodyPr/>
        <a:lstStyle/>
        <a:p>
          <a:endParaRPr lang="ru-RU"/>
        </a:p>
      </dgm:t>
    </dgm:pt>
    <dgm:pt modelId="{17243D86-3EAF-4AEF-80FB-6AC84BA7D421}">
      <dgm:prSet phldrT="[Текст]" custT="1"/>
      <dgm:spPr>
        <a:solidFill>
          <a:srgbClr val="6B0A1F"/>
        </a:solidFill>
      </dgm:spPr>
      <dgm:t>
        <a:bodyPr/>
        <a:lstStyle/>
        <a:p>
          <a:r>
            <a:rPr lang="ru-RU" sz="1650" b="1" kern="1200" dirty="0">
              <a:solidFill>
                <a:schemeClr val="bg1"/>
              </a:solidFill>
              <a:latin typeface="Gilroy" panose="00000500000000000000" pitchFamily="2" charset="-52"/>
              <a:ea typeface="+mn-ea"/>
              <a:cs typeface="+mn-cs"/>
            </a:rPr>
            <a:t>Региональные ассоциации учителей- предметников</a:t>
          </a:r>
        </a:p>
      </dgm:t>
    </dgm:pt>
    <dgm:pt modelId="{C92ECB09-A65B-43BF-819A-AB6C0532A301}" type="parTrans" cxnId="{65673F6E-E95A-449B-917A-757E2B1444F7}">
      <dgm:prSet/>
      <dgm:spPr/>
      <dgm:t>
        <a:bodyPr/>
        <a:lstStyle/>
        <a:p>
          <a:endParaRPr lang="ru-RU"/>
        </a:p>
      </dgm:t>
    </dgm:pt>
    <dgm:pt modelId="{8ADF1AE2-D179-42D8-B63F-C2C28F3A3A14}" type="sibTrans" cxnId="{65673F6E-E95A-449B-917A-757E2B1444F7}">
      <dgm:prSet/>
      <dgm:spPr>
        <a:solidFill>
          <a:srgbClr val="EB6619"/>
        </a:solidFill>
      </dgm:spPr>
      <dgm:t>
        <a:bodyPr/>
        <a:lstStyle/>
        <a:p>
          <a:endParaRPr lang="ru-RU"/>
        </a:p>
      </dgm:t>
    </dgm:pt>
    <dgm:pt modelId="{804E4D8B-8D01-4BDD-820E-406E2B3EECB9}">
      <dgm:prSet custT="1"/>
      <dgm:spPr>
        <a:solidFill>
          <a:srgbClr val="6B0A1F"/>
        </a:solidFill>
      </dgm:spPr>
      <dgm:t>
        <a:bodyPr/>
        <a:lstStyle/>
        <a:p>
          <a:r>
            <a:rPr lang="ru-RU" sz="1650" b="1" kern="1200" dirty="0">
              <a:solidFill>
                <a:schemeClr val="bg1"/>
              </a:solidFill>
              <a:latin typeface="Gilroy" panose="00000500000000000000" pitchFamily="2" charset="-52"/>
              <a:ea typeface="+mn-ea"/>
              <a:cs typeface="+mn-cs"/>
            </a:rPr>
            <a:t>Региональная ассоциация молодых учителей</a:t>
          </a:r>
        </a:p>
      </dgm:t>
    </dgm:pt>
    <dgm:pt modelId="{38945DB8-4980-493E-8867-04C06F3121CE}" type="parTrans" cxnId="{5E01B716-8191-431E-BAA2-2C956C4C7E94}">
      <dgm:prSet/>
      <dgm:spPr/>
      <dgm:t>
        <a:bodyPr/>
        <a:lstStyle/>
        <a:p>
          <a:endParaRPr lang="ru-RU"/>
        </a:p>
      </dgm:t>
    </dgm:pt>
    <dgm:pt modelId="{4409C467-C1B6-4564-B0E8-08A9C7D2EF37}" type="sibTrans" cxnId="{5E01B716-8191-431E-BAA2-2C956C4C7E94}">
      <dgm:prSet/>
      <dgm:spPr>
        <a:solidFill>
          <a:srgbClr val="A7586A"/>
        </a:solidFill>
      </dgm:spPr>
      <dgm:t>
        <a:bodyPr/>
        <a:lstStyle/>
        <a:p>
          <a:endParaRPr lang="ru-RU"/>
        </a:p>
      </dgm:t>
    </dgm:pt>
    <dgm:pt modelId="{8774A681-832C-452B-A8E7-7D426326B8CA}" type="pres">
      <dgm:prSet presAssocID="{5A519628-C516-4E0E-8226-D6B4F81974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DE3723-0B47-435B-BFA6-8178CDF467DD}" type="pres">
      <dgm:prSet presAssocID="{8AB8BC17-3DB1-491B-A9E5-379B3AB728E9}" presName="node" presStyleLbl="node1" presStyleIdx="0" presStyleCnt="4" custScaleX="153271" custScaleY="95600" custRadScaleRad="92834" custRadScaleInc="-34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7B081-CAD6-41AC-B6B9-0ED525FE9146}" type="pres">
      <dgm:prSet presAssocID="{4AD07F58-E03D-4F46-913E-8EF16769EF43}" presName="sibTrans" presStyleLbl="sibTrans2D1" presStyleIdx="0" presStyleCnt="4"/>
      <dgm:spPr/>
      <dgm:t>
        <a:bodyPr/>
        <a:lstStyle/>
        <a:p>
          <a:endParaRPr lang="ru-RU"/>
        </a:p>
      </dgm:t>
    </dgm:pt>
    <dgm:pt modelId="{52474C7B-1267-4C93-85BC-318B34D0128A}" type="pres">
      <dgm:prSet presAssocID="{4AD07F58-E03D-4F46-913E-8EF16769EF4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F030B6C-A7B3-4CA5-8B5E-C783D66FC363}" type="pres">
      <dgm:prSet presAssocID="{6A4C199B-0968-4F8F-86A2-831B0CB34ED5}" presName="node" presStyleLbl="node1" presStyleIdx="1" presStyleCnt="4" custScaleX="142643" custScaleY="100824" custRadScaleRad="167630" custRadScaleInc="-6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93D72-308B-48C6-B270-CE42B06026E3}" type="pres">
      <dgm:prSet presAssocID="{C3E9BC7F-A76D-4BA9-9ECB-658C08EA2E6F}" presName="sibTrans" presStyleLbl="sibTrans2D1" presStyleIdx="1" presStyleCnt="4"/>
      <dgm:spPr/>
      <dgm:t>
        <a:bodyPr/>
        <a:lstStyle/>
        <a:p>
          <a:endParaRPr lang="ru-RU"/>
        </a:p>
      </dgm:t>
    </dgm:pt>
    <dgm:pt modelId="{E82C7E36-4505-42F5-BE35-D65901C5FF96}" type="pres">
      <dgm:prSet presAssocID="{C3E9BC7F-A76D-4BA9-9ECB-658C08EA2E6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E13EA1C4-EE3D-49FF-A3F0-822FCEF8C42A}" type="pres">
      <dgm:prSet presAssocID="{804E4D8B-8D01-4BDD-820E-406E2B3EECB9}" presName="node" presStyleLbl="node1" presStyleIdx="2" presStyleCnt="4" custScaleX="183450" custScaleY="96117" custRadScaleRad="90956" custRadScaleInc="9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18204-21D1-41FA-8F6D-E2B3E51B16E8}" type="pres">
      <dgm:prSet presAssocID="{4409C467-C1B6-4564-B0E8-08A9C7D2EF37}" presName="sibTrans" presStyleLbl="sibTrans2D1" presStyleIdx="2" presStyleCnt="4" custLinFactNeighborX="-88210" custLinFactNeighborY="16457"/>
      <dgm:spPr/>
      <dgm:t>
        <a:bodyPr/>
        <a:lstStyle/>
        <a:p>
          <a:endParaRPr lang="ru-RU"/>
        </a:p>
      </dgm:t>
    </dgm:pt>
    <dgm:pt modelId="{5BD2CC23-02FC-44B3-9B18-0442C1641175}" type="pres">
      <dgm:prSet presAssocID="{4409C467-C1B6-4564-B0E8-08A9C7D2EF3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B63760DE-9BAA-431C-B649-17965483801B}" type="pres">
      <dgm:prSet presAssocID="{17243D86-3EAF-4AEF-80FB-6AC84BA7D421}" presName="node" presStyleLbl="node1" presStyleIdx="3" presStyleCnt="4" custScaleX="168013" custScaleY="87334" custRadScaleRad="178609" custRadScaleInc="-4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87BEC-AD4B-4D14-9752-2A54F607A4F7}" type="pres">
      <dgm:prSet presAssocID="{8ADF1AE2-D179-42D8-B63F-C2C28F3A3A14}" presName="sibTrans" presStyleLbl="sibTrans2D1" presStyleIdx="3" presStyleCnt="4"/>
      <dgm:spPr/>
      <dgm:t>
        <a:bodyPr/>
        <a:lstStyle/>
        <a:p>
          <a:endParaRPr lang="ru-RU"/>
        </a:p>
      </dgm:t>
    </dgm:pt>
    <dgm:pt modelId="{AA75DB93-54EB-4F83-9AB9-509787B0DF03}" type="pres">
      <dgm:prSet presAssocID="{8ADF1AE2-D179-42D8-B63F-C2C28F3A3A14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EB6A6F76-9640-4474-BA9F-5878307CA3D6}" type="presOf" srcId="{4409C467-C1B6-4564-B0E8-08A9C7D2EF37}" destId="{DC618204-21D1-41FA-8F6D-E2B3E51B16E8}" srcOrd="0" destOrd="0" presId="urn:microsoft.com/office/officeart/2005/8/layout/cycle2"/>
    <dgm:cxn modelId="{26D88D90-C23E-4D81-B78F-BB7926795D99}" type="presOf" srcId="{8ADF1AE2-D179-42D8-B63F-C2C28F3A3A14}" destId="{EF087BEC-AD4B-4D14-9752-2A54F607A4F7}" srcOrd="0" destOrd="0" presId="urn:microsoft.com/office/officeart/2005/8/layout/cycle2"/>
    <dgm:cxn modelId="{AEEBE331-792D-44A3-8FF3-E34CB078A4C3}" type="presOf" srcId="{4AD07F58-E03D-4F46-913E-8EF16769EF43}" destId="{F017B081-CAD6-41AC-B6B9-0ED525FE9146}" srcOrd="0" destOrd="0" presId="urn:microsoft.com/office/officeart/2005/8/layout/cycle2"/>
    <dgm:cxn modelId="{27AA3AC5-4BCB-4391-A628-3D71299E3A75}" type="presOf" srcId="{4409C467-C1B6-4564-B0E8-08A9C7D2EF37}" destId="{5BD2CC23-02FC-44B3-9B18-0442C1641175}" srcOrd="1" destOrd="0" presId="urn:microsoft.com/office/officeart/2005/8/layout/cycle2"/>
    <dgm:cxn modelId="{B523C9BA-999B-4A9F-87D6-C013BC2D80B0}" type="presOf" srcId="{804E4D8B-8D01-4BDD-820E-406E2B3EECB9}" destId="{E13EA1C4-EE3D-49FF-A3F0-822FCEF8C42A}" srcOrd="0" destOrd="0" presId="urn:microsoft.com/office/officeart/2005/8/layout/cycle2"/>
    <dgm:cxn modelId="{481E309B-1306-4621-B706-B0BA2C90463D}" type="presOf" srcId="{8ADF1AE2-D179-42D8-B63F-C2C28F3A3A14}" destId="{AA75DB93-54EB-4F83-9AB9-509787B0DF03}" srcOrd="1" destOrd="0" presId="urn:microsoft.com/office/officeart/2005/8/layout/cycle2"/>
    <dgm:cxn modelId="{085906B2-BE5D-454D-B8D6-5A01DF881C6F}" type="presOf" srcId="{C3E9BC7F-A76D-4BA9-9ECB-658C08EA2E6F}" destId="{D9E93D72-308B-48C6-B270-CE42B06026E3}" srcOrd="0" destOrd="0" presId="urn:microsoft.com/office/officeart/2005/8/layout/cycle2"/>
    <dgm:cxn modelId="{FEDB4A01-57C1-4887-80A3-E01F942086D5}" type="presOf" srcId="{6A4C199B-0968-4F8F-86A2-831B0CB34ED5}" destId="{DF030B6C-A7B3-4CA5-8B5E-C783D66FC363}" srcOrd="0" destOrd="0" presId="urn:microsoft.com/office/officeart/2005/8/layout/cycle2"/>
    <dgm:cxn modelId="{DEB1210A-1316-46DF-814B-68540CEF2173}" type="presOf" srcId="{C3E9BC7F-A76D-4BA9-9ECB-658C08EA2E6F}" destId="{E82C7E36-4505-42F5-BE35-D65901C5FF96}" srcOrd="1" destOrd="0" presId="urn:microsoft.com/office/officeart/2005/8/layout/cycle2"/>
    <dgm:cxn modelId="{65673F6E-E95A-449B-917A-757E2B1444F7}" srcId="{5A519628-C516-4E0E-8226-D6B4F81974F2}" destId="{17243D86-3EAF-4AEF-80FB-6AC84BA7D421}" srcOrd="3" destOrd="0" parTransId="{C92ECB09-A65B-43BF-819A-AB6C0532A301}" sibTransId="{8ADF1AE2-D179-42D8-B63F-C2C28F3A3A14}"/>
    <dgm:cxn modelId="{0A9A5FA7-0144-4634-B389-08822B3387DB}" type="presOf" srcId="{5A519628-C516-4E0E-8226-D6B4F81974F2}" destId="{8774A681-832C-452B-A8E7-7D426326B8CA}" srcOrd="0" destOrd="0" presId="urn:microsoft.com/office/officeart/2005/8/layout/cycle2"/>
    <dgm:cxn modelId="{F579C725-6D87-4CA2-ACB4-83BB606BECFB}" srcId="{5A519628-C516-4E0E-8226-D6B4F81974F2}" destId="{8AB8BC17-3DB1-491B-A9E5-379B3AB728E9}" srcOrd="0" destOrd="0" parTransId="{E74020B0-285B-43D3-80BE-E89C50063BDB}" sibTransId="{4AD07F58-E03D-4F46-913E-8EF16769EF43}"/>
    <dgm:cxn modelId="{5E01B716-8191-431E-BAA2-2C956C4C7E94}" srcId="{5A519628-C516-4E0E-8226-D6B4F81974F2}" destId="{804E4D8B-8D01-4BDD-820E-406E2B3EECB9}" srcOrd="2" destOrd="0" parTransId="{38945DB8-4980-493E-8867-04C06F3121CE}" sibTransId="{4409C467-C1B6-4564-B0E8-08A9C7D2EF37}"/>
    <dgm:cxn modelId="{F0CFF9D3-FAA7-4219-AA7D-4513158589F5}" srcId="{5A519628-C516-4E0E-8226-D6B4F81974F2}" destId="{6A4C199B-0968-4F8F-86A2-831B0CB34ED5}" srcOrd="1" destOrd="0" parTransId="{CE14015A-AC0A-48DE-AF2D-139E0B2B1348}" sibTransId="{C3E9BC7F-A76D-4BA9-9ECB-658C08EA2E6F}"/>
    <dgm:cxn modelId="{4C000611-7F85-4185-80C2-D1177D881E96}" type="presOf" srcId="{4AD07F58-E03D-4F46-913E-8EF16769EF43}" destId="{52474C7B-1267-4C93-85BC-318B34D0128A}" srcOrd="1" destOrd="0" presId="urn:microsoft.com/office/officeart/2005/8/layout/cycle2"/>
    <dgm:cxn modelId="{BAE449E3-FBE1-4E3B-A184-56E143BC65EE}" type="presOf" srcId="{8AB8BC17-3DB1-491B-A9E5-379B3AB728E9}" destId="{E0DE3723-0B47-435B-BFA6-8178CDF467DD}" srcOrd="0" destOrd="0" presId="urn:microsoft.com/office/officeart/2005/8/layout/cycle2"/>
    <dgm:cxn modelId="{51369987-17E8-4E73-A337-2A2AA3AE0E26}" type="presOf" srcId="{17243D86-3EAF-4AEF-80FB-6AC84BA7D421}" destId="{B63760DE-9BAA-431C-B649-17965483801B}" srcOrd="0" destOrd="0" presId="urn:microsoft.com/office/officeart/2005/8/layout/cycle2"/>
    <dgm:cxn modelId="{C5D5D908-CDE5-47DB-AF93-8F2E7166F437}" type="presParOf" srcId="{8774A681-832C-452B-A8E7-7D426326B8CA}" destId="{E0DE3723-0B47-435B-BFA6-8178CDF467DD}" srcOrd="0" destOrd="0" presId="urn:microsoft.com/office/officeart/2005/8/layout/cycle2"/>
    <dgm:cxn modelId="{750D688F-64DB-4F14-9EEE-E3BDBC24DAA8}" type="presParOf" srcId="{8774A681-832C-452B-A8E7-7D426326B8CA}" destId="{F017B081-CAD6-41AC-B6B9-0ED525FE9146}" srcOrd="1" destOrd="0" presId="urn:microsoft.com/office/officeart/2005/8/layout/cycle2"/>
    <dgm:cxn modelId="{257975E5-2327-4E8E-82E9-58E399D37B27}" type="presParOf" srcId="{F017B081-CAD6-41AC-B6B9-0ED525FE9146}" destId="{52474C7B-1267-4C93-85BC-318B34D0128A}" srcOrd="0" destOrd="0" presId="urn:microsoft.com/office/officeart/2005/8/layout/cycle2"/>
    <dgm:cxn modelId="{97EA60CD-803B-43A6-9FA8-94160AA669D7}" type="presParOf" srcId="{8774A681-832C-452B-A8E7-7D426326B8CA}" destId="{DF030B6C-A7B3-4CA5-8B5E-C783D66FC363}" srcOrd="2" destOrd="0" presId="urn:microsoft.com/office/officeart/2005/8/layout/cycle2"/>
    <dgm:cxn modelId="{BE0F6B07-623C-498D-9C3B-8DA9807DE289}" type="presParOf" srcId="{8774A681-832C-452B-A8E7-7D426326B8CA}" destId="{D9E93D72-308B-48C6-B270-CE42B06026E3}" srcOrd="3" destOrd="0" presId="urn:microsoft.com/office/officeart/2005/8/layout/cycle2"/>
    <dgm:cxn modelId="{F9A1674B-DAAC-4C78-8133-0F540779583E}" type="presParOf" srcId="{D9E93D72-308B-48C6-B270-CE42B06026E3}" destId="{E82C7E36-4505-42F5-BE35-D65901C5FF96}" srcOrd="0" destOrd="0" presId="urn:microsoft.com/office/officeart/2005/8/layout/cycle2"/>
    <dgm:cxn modelId="{43F9E982-A37E-416F-8264-F31C2B8AEC11}" type="presParOf" srcId="{8774A681-832C-452B-A8E7-7D426326B8CA}" destId="{E13EA1C4-EE3D-49FF-A3F0-822FCEF8C42A}" srcOrd="4" destOrd="0" presId="urn:microsoft.com/office/officeart/2005/8/layout/cycle2"/>
    <dgm:cxn modelId="{8BBD6017-5DD4-4706-9E7A-7FEB73FB6453}" type="presParOf" srcId="{8774A681-832C-452B-A8E7-7D426326B8CA}" destId="{DC618204-21D1-41FA-8F6D-E2B3E51B16E8}" srcOrd="5" destOrd="0" presId="urn:microsoft.com/office/officeart/2005/8/layout/cycle2"/>
    <dgm:cxn modelId="{6353933D-F726-4557-B425-2BCAB78F4CF3}" type="presParOf" srcId="{DC618204-21D1-41FA-8F6D-E2B3E51B16E8}" destId="{5BD2CC23-02FC-44B3-9B18-0442C1641175}" srcOrd="0" destOrd="0" presId="urn:microsoft.com/office/officeart/2005/8/layout/cycle2"/>
    <dgm:cxn modelId="{FDDEF8BE-3878-407B-B8F3-2D02A8B5BC9D}" type="presParOf" srcId="{8774A681-832C-452B-A8E7-7D426326B8CA}" destId="{B63760DE-9BAA-431C-B649-17965483801B}" srcOrd="6" destOrd="0" presId="urn:microsoft.com/office/officeart/2005/8/layout/cycle2"/>
    <dgm:cxn modelId="{9AE07D12-3184-4D90-A49B-26D72F93359D}" type="presParOf" srcId="{8774A681-832C-452B-A8E7-7D426326B8CA}" destId="{EF087BEC-AD4B-4D14-9752-2A54F607A4F7}" srcOrd="7" destOrd="0" presId="urn:microsoft.com/office/officeart/2005/8/layout/cycle2"/>
    <dgm:cxn modelId="{1E9D537E-43F1-4525-8082-3F83670F27C9}" type="presParOf" srcId="{EF087BEC-AD4B-4D14-9752-2A54F607A4F7}" destId="{AA75DB93-54EB-4F83-9AB9-509787B0DF0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C0CFF-83A3-421D-A5AA-F0EBE6A313AA}">
      <dsp:nvSpPr>
        <dsp:cNvPr id="0" name=""/>
        <dsp:cNvSpPr/>
      </dsp:nvSpPr>
      <dsp:spPr>
        <a:xfrm>
          <a:off x="4646" y="402107"/>
          <a:ext cx="3203336" cy="1922001"/>
        </a:xfrm>
        <a:prstGeom prst="rect">
          <a:avLst/>
        </a:prstGeom>
        <a:solidFill>
          <a:srgbClr val="6B0A1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Дошкольное образование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918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организаций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110,2</a:t>
          </a:r>
          <a:r>
            <a:rPr lang="ru-RU" sz="240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тыс. детей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46" y="402107"/>
        <a:ext cx="3203336" cy="1922001"/>
      </dsp:txXfrm>
    </dsp:sp>
    <dsp:sp modelId="{88960900-5E1D-462C-9842-B869C24CA643}">
      <dsp:nvSpPr>
        <dsp:cNvPr id="0" name=""/>
        <dsp:cNvSpPr/>
      </dsp:nvSpPr>
      <dsp:spPr>
        <a:xfrm>
          <a:off x="3560542" y="402107"/>
          <a:ext cx="3203336" cy="1922001"/>
        </a:xfrm>
        <a:prstGeom prst="rect">
          <a:avLst/>
        </a:prstGeom>
        <a:solidFill>
          <a:srgbClr val="6B0A1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Общее образование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836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организаций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238, 9 тыс.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 </a:t>
          </a:r>
        </a:p>
      </dsp:txBody>
      <dsp:txXfrm>
        <a:off x="3560542" y="402107"/>
        <a:ext cx="3203336" cy="1922001"/>
      </dsp:txXfrm>
    </dsp:sp>
    <dsp:sp modelId="{D5F0E19D-5073-405C-A870-E278FD7AE616}">
      <dsp:nvSpPr>
        <dsp:cNvPr id="0" name=""/>
        <dsp:cNvSpPr/>
      </dsp:nvSpPr>
      <dsp:spPr>
        <a:xfrm>
          <a:off x="7051986" y="402107"/>
          <a:ext cx="4392639" cy="1922001"/>
        </a:xfrm>
        <a:prstGeom prst="rect">
          <a:avLst/>
        </a:prstGeom>
        <a:solidFill>
          <a:srgbClr val="6B0A1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Дополнительное образование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169 организаций, из них            99 организаций в ведении министерства образования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263,0 тыс. человек</a:t>
          </a:r>
        </a:p>
      </dsp:txBody>
      <dsp:txXfrm>
        <a:off x="7051986" y="402107"/>
        <a:ext cx="4392639" cy="1922001"/>
      </dsp:txXfrm>
    </dsp:sp>
    <dsp:sp modelId="{7077D24B-1D49-4DAC-95B0-F8CBC6E53353}">
      <dsp:nvSpPr>
        <dsp:cNvPr id="0" name=""/>
        <dsp:cNvSpPr/>
      </dsp:nvSpPr>
      <dsp:spPr>
        <a:xfrm>
          <a:off x="191897" y="2644442"/>
          <a:ext cx="5853937" cy="1922001"/>
        </a:xfrm>
        <a:prstGeom prst="rect">
          <a:avLst/>
        </a:prstGeom>
        <a:solidFill>
          <a:srgbClr val="6B0A1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Профессиональное образование (СПО)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56 организаций, из них 31 организация, подведомственная министерству образования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52,0 тыс. человек</a:t>
          </a:r>
        </a:p>
      </dsp:txBody>
      <dsp:txXfrm>
        <a:off x="191897" y="2644442"/>
        <a:ext cx="5853937" cy="1922001"/>
      </dsp:txXfrm>
    </dsp:sp>
    <dsp:sp modelId="{B05CE0DB-E7DC-4CDA-8F93-F8E431427A88}">
      <dsp:nvSpPr>
        <dsp:cNvPr id="0" name=""/>
        <dsp:cNvSpPr/>
      </dsp:nvSpPr>
      <dsp:spPr>
        <a:xfrm>
          <a:off x="6366168" y="2644442"/>
          <a:ext cx="4891206" cy="1922001"/>
        </a:xfrm>
        <a:prstGeom prst="rect">
          <a:avLst/>
        </a:prstGeom>
        <a:solidFill>
          <a:srgbClr val="6B0A1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Высшее образование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8 вузов (5 государственных,          3 негосударственных)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44,0 тыс. студентов</a:t>
          </a:r>
        </a:p>
      </dsp:txBody>
      <dsp:txXfrm>
        <a:off x="6366168" y="2644442"/>
        <a:ext cx="4891206" cy="1922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E3723-0B47-435B-BFA6-8178CDF467DD}">
      <dsp:nvSpPr>
        <dsp:cNvPr id="0" name=""/>
        <dsp:cNvSpPr/>
      </dsp:nvSpPr>
      <dsp:spPr>
        <a:xfrm>
          <a:off x="3896559" y="316882"/>
          <a:ext cx="3364378" cy="2098469"/>
        </a:xfrm>
        <a:prstGeom prst="ellipse">
          <a:avLst/>
        </a:prstGeom>
        <a:solidFill>
          <a:srgbClr val="6B0A1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50" b="1" kern="1200" dirty="0">
              <a:solidFill>
                <a:schemeClr val="bg1"/>
              </a:solidFill>
              <a:latin typeface="Gilroy" panose="00000500000000000000" pitchFamily="2" charset="-52"/>
              <a:ea typeface="+mn-ea"/>
              <a:cs typeface="+mn-cs"/>
            </a:rPr>
            <a:t>Межмуниципальные методические центры</a:t>
          </a:r>
        </a:p>
      </dsp:txBody>
      <dsp:txXfrm>
        <a:off x="4389261" y="624196"/>
        <a:ext cx="2378974" cy="1483841"/>
      </dsp:txXfrm>
    </dsp:sp>
    <dsp:sp modelId="{F017B081-CAD6-41AC-B6B9-0ED525FE9146}">
      <dsp:nvSpPr>
        <dsp:cNvPr id="0" name=""/>
        <dsp:cNvSpPr/>
      </dsp:nvSpPr>
      <dsp:spPr>
        <a:xfrm rot="1376113">
          <a:off x="7314899" y="1942723"/>
          <a:ext cx="1003844" cy="740830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100000">
              <a:srgbClr val="6F4269"/>
            </a:gs>
            <a:gs pos="100000">
              <a:srgbClr val="EB6619"/>
            </a:gs>
          </a:gsLst>
          <a:lin ang="5400000" scaled="0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7323684" y="2047585"/>
        <a:ext cx="781595" cy="444498"/>
      </dsp:txXfrm>
    </dsp:sp>
    <dsp:sp modelId="{DF030B6C-A7B3-4CA5-8B5E-C783D66FC363}">
      <dsp:nvSpPr>
        <dsp:cNvPr id="0" name=""/>
        <dsp:cNvSpPr/>
      </dsp:nvSpPr>
      <dsp:spPr>
        <a:xfrm>
          <a:off x="8492843" y="2155067"/>
          <a:ext cx="3131088" cy="2213139"/>
        </a:xfrm>
        <a:prstGeom prst="ellipse">
          <a:avLst/>
        </a:prstGeom>
        <a:solidFill>
          <a:srgbClr val="6B0A1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50" b="1" kern="1200" dirty="0">
              <a:solidFill>
                <a:schemeClr val="bg1"/>
              </a:solidFill>
              <a:latin typeface="Gilroy" panose="00000500000000000000" pitchFamily="2" charset="-52"/>
              <a:ea typeface="+mn-ea"/>
              <a:cs typeface="+mn-cs"/>
            </a:rPr>
            <a:t>Региональные наставнические центры</a:t>
          </a:r>
        </a:p>
      </dsp:txBody>
      <dsp:txXfrm>
        <a:off x="8951380" y="2479174"/>
        <a:ext cx="2214014" cy="1564925"/>
      </dsp:txXfrm>
    </dsp:sp>
    <dsp:sp modelId="{D9E93D72-308B-48C6-B270-CE42B06026E3}">
      <dsp:nvSpPr>
        <dsp:cNvPr id="0" name=""/>
        <dsp:cNvSpPr/>
      </dsp:nvSpPr>
      <dsp:spPr>
        <a:xfrm rot="9028419">
          <a:off x="7672216" y="3988303"/>
          <a:ext cx="898330" cy="740830"/>
        </a:xfrm>
        <a:prstGeom prst="rightArrow">
          <a:avLst>
            <a:gd name="adj1" fmla="val 60000"/>
            <a:gd name="adj2" fmla="val 50000"/>
          </a:avLst>
        </a:prstGeom>
        <a:solidFill>
          <a:srgbClr val="EB661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10800000">
        <a:off x="7880033" y="4081704"/>
        <a:ext cx="676081" cy="444498"/>
      </dsp:txXfrm>
    </dsp:sp>
    <dsp:sp modelId="{E13EA1C4-EE3D-49FF-A3F0-822FCEF8C42A}">
      <dsp:nvSpPr>
        <dsp:cNvPr id="0" name=""/>
        <dsp:cNvSpPr/>
      </dsp:nvSpPr>
      <dsp:spPr>
        <a:xfrm>
          <a:off x="3981182" y="4508378"/>
          <a:ext cx="4026823" cy="2109818"/>
        </a:xfrm>
        <a:prstGeom prst="ellipse">
          <a:avLst/>
        </a:prstGeom>
        <a:solidFill>
          <a:srgbClr val="6B0A1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50" b="1" kern="1200" dirty="0">
              <a:solidFill>
                <a:schemeClr val="bg1"/>
              </a:solidFill>
              <a:latin typeface="Gilroy" panose="00000500000000000000" pitchFamily="2" charset="-52"/>
              <a:ea typeface="+mn-ea"/>
              <a:cs typeface="+mn-cs"/>
            </a:rPr>
            <a:t>Региональная ассоциация молодых учителей</a:t>
          </a:r>
        </a:p>
      </dsp:txBody>
      <dsp:txXfrm>
        <a:off x="4570897" y="4817354"/>
        <a:ext cx="2847393" cy="1491866"/>
      </dsp:txXfrm>
    </dsp:sp>
    <dsp:sp modelId="{DC618204-21D1-41FA-8F6D-E2B3E51B16E8}">
      <dsp:nvSpPr>
        <dsp:cNvPr id="0" name=""/>
        <dsp:cNvSpPr/>
      </dsp:nvSpPr>
      <dsp:spPr>
        <a:xfrm rot="12365850">
          <a:off x="2984906" y="4313264"/>
          <a:ext cx="698278" cy="740830"/>
        </a:xfrm>
        <a:prstGeom prst="rightArrow">
          <a:avLst>
            <a:gd name="adj1" fmla="val 60000"/>
            <a:gd name="adj2" fmla="val 50000"/>
          </a:avLst>
        </a:prstGeom>
        <a:solidFill>
          <a:srgbClr val="A7586A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10800000">
        <a:off x="3183710" y="4507506"/>
        <a:ext cx="488795" cy="444498"/>
      </dsp:txXfrm>
    </dsp:sp>
    <dsp:sp modelId="{B63760DE-9BAA-431C-B649-17965483801B}">
      <dsp:nvSpPr>
        <dsp:cNvPr id="0" name=""/>
        <dsp:cNvSpPr/>
      </dsp:nvSpPr>
      <dsp:spPr>
        <a:xfrm>
          <a:off x="154669" y="2647401"/>
          <a:ext cx="3687973" cy="1917026"/>
        </a:xfrm>
        <a:prstGeom prst="ellipse">
          <a:avLst/>
        </a:prstGeom>
        <a:solidFill>
          <a:srgbClr val="6B0A1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50" b="1" kern="1200" dirty="0">
              <a:solidFill>
                <a:schemeClr val="bg1"/>
              </a:solidFill>
              <a:latin typeface="Gilroy" panose="00000500000000000000" pitchFamily="2" charset="-52"/>
              <a:ea typeface="+mn-ea"/>
              <a:cs typeface="+mn-cs"/>
            </a:rPr>
            <a:t>Региональные ассоциации учителей- предметников</a:t>
          </a:r>
        </a:p>
      </dsp:txBody>
      <dsp:txXfrm>
        <a:off x="694760" y="2928143"/>
        <a:ext cx="2607791" cy="1355542"/>
      </dsp:txXfrm>
    </dsp:sp>
    <dsp:sp modelId="{EF087BEC-AD4B-4D14-9752-2A54F607A4F7}">
      <dsp:nvSpPr>
        <dsp:cNvPr id="0" name=""/>
        <dsp:cNvSpPr/>
      </dsp:nvSpPr>
      <dsp:spPr>
        <a:xfrm rot="19678131">
          <a:off x="3386379" y="2129892"/>
          <a:ext cx="758960" cy="740830"/>
        </a:xfrm>
        <a:prstGeom prst="rightArrow">
          <a:avLst>
            <a:gd name="adj1" fmla="val 60000"/>
            <a:gd name="adj2" fmla="val 50000"/>
          </a:avLst>
        </a:prstGeom>
        <a:solidFill>
          <a:srgbClr val="EB661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3403297" y="2336996"/>
        <a:ext cx="536711" cy="444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1ABD7-0E6F-4252-94F4-487B66039456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40800-694C-4283-84A9-91E7CA93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83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96229E-4DDE-4139-B495-F064BA8A0026}" type="slidenum">
              <a:rPr lang="ru-RU" altLang="ru-RU">
                <a:solidFill>
                  <a:prstClr val="black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11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03736-1B2B-064D-8D42-E207CD7ADEDD}" type="slidenum">
              <a:rPr lang="es-ES" smtClean="0">
                <a:solidFill>
                  <a:prstClr val="black"/>
                </a:solidFill>
              </a:rPr>
              <a:pPr/>
              <a:t>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21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03736-1B2B-064D-8D42-E207CD7ADEDD}" type="slidenum">
              <a:rPr lang="es-ES" smtClean="0">
                <a:solidFill>
                  <a:prstClr val="black"/>
                </a:solidFill>
              </a:rPr>
              <a:pPr/>
              <a:t>19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99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03736-1B2B-064D-8D42-E207CD7ADEDD}" type="slidenum">
              <a:rPr lang="es-ES" smtClean="0">
                <a:solidFill>
                  <a:prstClr val="black"/>
                </a:solidFill>
              </a:rPr>
              <a:pPr/>
              <a:t>20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96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DF13E-E379-4F71-9C73-3A5F21C06E9F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64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03736-1B2B-064D-8D42-E207CD7ADEDD}" type="slidenum">
              <a:rPr lang="es-ES" smtClean="0">
                <a:solidFill>
                  <a:prstClr val="black"/>
                </a:solidFill>
              </a:rPr>
              <a:pPr/>
              <a:t>23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49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03736-1B2B-064D-8D42-E207CD7ADEDD}" type="slidenum">
              <a:rPr lang="es-ES" smtClean="0">
                <a:solidFill>
                  <a:prstClr val="black"/>
                </a:solidFill>
              </a:rPr>
              <a:pPr/>
              <a:t>24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44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5981A-F8FA-412A-8B0A-486A9B806646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4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E8DF6A-AFD0-4717-A2D9-2481635D4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BA78700-42DD-4596-9028-CFB3801F5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F3607D-A2A0-4181-A368-732034F43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5908-DF60-4A37-8049-12D58AEDA5CB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B64979-65C0-4935-93BC-C0E2527E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3CC18F-1FC5-4F7A-9CC9-3A8EE357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321E-4A7B-4270-BA78-C6E29339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58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9A2548-9DB0-4698-9C5D-D5B729159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6C18547-B79D-4099-8BA6-FD444F298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639BDA6-F1FB-466E-A4A8-C489126F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5908-DF60-4A37-8049-12D58AEDA5CB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292CFB-85FA-4E70-BE46-AD50F23BD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C6926A-F68E-4787-94FD-A6DF9431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321E-4A7B-4270-BA78-C6E29339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37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06E82AC-7A8C-4A29-AD53-1A7D59E95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98B1E8B-7755-4063-B7EF-1E5ECAD88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F88651-B75E-42FE-92E3-0FE183FE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5908-DF60-4A37-8049-12D58AEDA5CB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0493F0-0438-458D-A53B-C5F3FB980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DFEC73-4470-4890-A5AE-CB2C2AD6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321E-4A7B-4270-BA78-C6E29339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37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15621C2C-C2EC-4BDA-8850-A1E0B3DD4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395" t="7303"/>
          <a:stretch/>
        </p:blipFill>
        <p:spPr>
          <a:xfrm>
            <a:off x="5441206" y="1053679"/>
            <a:ext cx="6750161" cy="5804323"/>
          </a:xfrm>
          <a:prstGeom prst="rect">
            <a:avLst/>
          </a:prstGeom>
        </p:spPr>
      </p:pic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2A0C337A-D041-4D4B-B69B-6C5959BC1C56}"/>
              </a:ext>
            </a:extLst>
          </p:cNvPr>
          <p:cNvSpPr txBox="1">
            <a:spLocks/>
          </p:cNvSpPr>
          <p:nvPr userDrawn="1"/>
        </p:nvSpPr>
        <p:spPr>
          <a:xfrm>
            <a:off x="10843828" y="6433920"/>
            <a:ext cx="1164207" cy="326622"/>
          </a:xfrm>
          <a:prstGeom prst="rect">
            <a:avLst/>
          </a:prstGeom>
        </p:spPr>
        <p:txBody>
          <a:bodyPr vert="horz" lIns="91428" tIns="45715" rIns="91428" bIns="45715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6CA9F830-AB22-4816-AA96-B85E8087DFB6}" type="slidenum">
              <a:rPr lang="ru-RU" sz="1600" smtClean="0">
                <a:solidFill>
                  <a:schemeClr val="bg1">
                    <a:lumMod val="50000"/>
                  </a:schemeClr>
                </a:solidFill>
                <a:latin typeface="Arial "/>
                <a:ea typeface="Verdana" pitchFamily="34" charset="0"/>
              </a:rPr>
              <a:pPr marL="0" indent="0" algn="r">
                <a:buNone/>
              </a:pPr>
              <a:t>‹#›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2A5F754-ACA5-4E45-A54F-497E784615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1" y="6221522"/>
            <a:ext cx="2370355" cy="44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4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A402EF-BFF0-D437-4EA6-03796BE40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B391899-A46F-D388-6E0C-EF6E92CF4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2C0E96-5C45-4DE3-1842-D10578B0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032F-759E-435F-9C16-CA98CB91E7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B5D5BCE-ABD2-E488-DC0A-DE262BF5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EB2CAB-568F-ECE0-0E43-662649C7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7EDD-DA48-447A-BCF4-A9B1914CF8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54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ECE955-184F-331A-5B8A-870EE4C1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AD3D7C-DB0C-FAF5-CF25-6AF00FCD6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4B0E1E-B375-377E-06E7-D6345807E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032F-759E-435F-9C16-CA98CB91E7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656059-D01A-5BE6-3FD2-687968D6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AC6F73-65AE-08EC-1B3C-B9D6D55B4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7EDD-DA48-447A-BCF4-A9B1914CF8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D1829A-22F4-6FBC-4F22-343BC18EF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0F21612-E4CE-86F3-01B5-18B87B96E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284F2F-6633-9444-60E8-BCA7E4AE1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032F-759E-435F-9C16-CA98CB91E7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70CD66-DEBF-28AA-15FF-0B648B822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9C963A-9496-CF71-FC3E-32FA96475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7EDD-DA48-447A-BCF4-A9B1914CF8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13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162D42-F17B-F294-DC8A-BDAF0AFEB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B8BF1B-E7CF-3522-9919-56D69AC88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18BE662-6708-D426-3764-2963984A0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9CBF704-1469-5C43-E25C-8B3688189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032F-759E-435F-9C16-CA98CB91E7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F384878-F272-A75E-7476-772C213D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36C26E5-9E4F-068F-67B8-4B049F9E7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7EDD-DA48-447A-BCF4-A9B1914CF8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76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20378-5120-C900-E0B0-6EFCC173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5ACD495-D0A9-643A-66A8-9E2E40D6D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B6ECA98-0C4E-B128-82C6-76271F189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2CEBC3B-4B07-244C-CA71-016F6D533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D49267A-7FF1-EDDB-ADD6-BDED49D86B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1EBC26F-9DE6-9F44-5EC2-C077120C1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032F-759E-435F-9C16-CA98CB91E7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58AE8B4-D7DC-320D-2A40-71ABFA70F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29C4F6D-DE84-56C1-0A74-72C4311B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7EDD-DA48-447A-BCF4-A9B1914CF8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03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A9F25A-871D-00AE-9502-DBFFA335A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4352D5C-6495-78F4-3F98-E3D78D6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032F-759E-435F-9C16-CA98CB91E7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EF7BE21-3DA3-1464-B10E-EDFB5778E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B9EF98E-8D75-3725-2F5B-10CD2179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7EDD-DA48-447A-BCF4-A9B1914CF8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15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F5B09F4-BC45-72A6-3A19-230E7978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032F-759E-435F-9C16-CA98CB91E7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9AE6DBC-1B5F-C298-A789-0964D37BE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E2B935E-5E0B-7602-7A02-779C1BD98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7EDD-DA48-447A-BCF4-A9B1914CF8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1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303ED2-C2B5-42EB-8951-B56048B34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B8D853-0398-47FA-9DA0-56C6BE268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8A5D69-51F6-46CA-B83A-B2AB7041C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5908-DF60-4A37-8049-12D58AEDA5CB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770408-614C-4BCA-A8B0-D9500DDB4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D4B9B0-422B-4462-B201-677FC755F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321E-4A7B-4270-BA78-C6E29339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297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531067-2C56-9A13-5F9B-9106A3A70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DD252A-1FA1-C034-95ED-A9C39AB42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B49AAD2-215C-A1D1-6B79-92828C453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2B1A409-864A-EDDC-484A-741832D3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032F-759E-435F-9C16-CA98CB91E7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BB36B52-1785-0133-471B-E0F02FCBA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4EF5E1A-389A-F24A-6119-82F34A006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7EDD-DA48-447A-BCF4-A9B1914CF8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60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AE3A9E-4016-FF5F-636E-027666F13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7222B53-99A4-B460-4EBD-B8E9117D1E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E5D418A-06D9-3FD8-2920-C16770CBE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CCEB219-245C-FE0A-FFCC-CD1871C4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032F-759E-435F-9C16-CA98CB91E7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4CDA7CF-7D8C-20DB-4222-203EE602E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BD04AF6-64CE-EF98-CFD7-813D0DDD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7EDD-DA48-447A-BCF4-A9B1914CF8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31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78B4D3-C495-7C6C-7649-42BCD4448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4C99823-213C-4BE2-7F41-A36742E02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C6E7CF-88C5-37E5-49FE-43730F4D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032F-759E-435F-9C16-CA98CB91E7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F5D937-57D0-ECEC-6056-968F009D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2BC64A-977E-462B-BB3B-DDCD0A33D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7EDD-DA48-447A-BCF4-A9B1914CF8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03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02CF9A2-3910-D9B1-50F1-75B489D193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12111B3-DC3D-484A-DF14-1E0D10111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C99A69-D60F-5D74-54E8-E5D9DC391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032F-759E-435F-9C16-CA98CB91E7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1C495CE-433D-2101-77E3-DB2D1F661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6324BE-E6F1-6E31-D0CD-3DCCA0D5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7EDD-DA48-447A-BCF4-A9B1914CF8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5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01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0FCB24-06CE-5346-BCF3-DC3699E75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1B57A94-21FD-B74C-9391-1650991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0F1EB7F-D434-2F4E-9F7D-66A486A4A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DE84-D929-3741-821F-AD4A152AEA4B}" type="datetimeFigureOut">
              <a:rPr lang="es-ES" smtClean="0">
                <a:solidFill>
                  <a:srgbClr val="1F2732">
                    <a:tint val="75000"/>
                  </a:srgbClr>
                </a:solidFill>
              </a:rPr>
              <a:pPr/>
              <a:t>01/06/2023</a:t>
            </a:fld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AAFDE11-DDB8-9F4D-B3C2-16E28F03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A770A50-D5C3-EF4E-8083-F278CC57C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F6FB-A5FA-0545-81AD-FCBEE25DBE56}" type="slidenum">
              <a:rPr lang="es-ES" smtClean="0">
                <a:solidFill>
                  <a:srgbClr val="1F2732">
                    <a:tint val="75000"/>
                  </a:srgbClr>
                </a:solidFill>
              </a:rPr>
              <a:pPr/>
              <a:t>‹#›</a:t>
            </a:fld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497EA7B-0B2D-3940-910A-C583D766C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4BAEF34-09F1-994B-AC43-DE695ADED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C5F12E3-65CF-CE46-BA93-0571A0C1E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DE84-D929-3741-821F-AD4A152AEA4B}" type="datetimeFigureOut">
              <a:rPr lang="es-ES" smtClean="0">
                <a:solidFill>
                  <a:srgbClr val="1F2732">
                    <a:tint val="75000"/>
                  </a:srgbClr>
                </a:solidFill>
              </a:rPr>
              <a:pPr/>
              <a:t>01/06/2023</a:t>
            </a:fld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B520331-E138-624B-8C02-3A94CD5E9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72F6BC1-1ACC-5844-A72B-80C076076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F6FB-A5FA-0545-81AD-FCBEE25DBE56}" type="slidenum">
              <a:rPr lang="es-ES" smtClean="0">
                <a:solidFill>
                  <a:srgbClr val="1F2732">
                    <a:tint val="75000"/>
                  </a:srgbClr>
                </a:solidFill>
              </a:rPr>
              <a:pPr/>
              <a:t>‹#›</a:t>
            </a:fld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8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D5BD9C-C57F-A248-902F-87A2615E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B9BB040-5A62-BB48-98DA-9C9E86040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4CD80D4-2999-314B-954E-940A884F2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DE84-D929-3741-821F-AD4A152AEA4B}" type="datetimeFigureOut">
              <a:rPr lang="es-ES" smtClean="0">
                <a:solidFill>
                  <a:srgbClr val="1F2732">
                    <a:tint val="75000"/>
                  </a:srgbClr>
                </a:solidFill>
              </a:rPr>
              <a:pPr/>
              <a:t>01/06/2023</a:t>
            </a:fld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E5E0D5E-34A2-8A4A-81E5-0D032EC78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E49FE64-1AF6-CB46-9861-85852549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F6FB-A5FA-0545-81AD-FCBEE25DBE56}" type="slidenum">
              <a:rPr lang="es-ES" smtClean="0">
                <a:solidFill>
                  <a:srgbClr val="1F2732">
                    <a:tint val="75000"/>
                  </a:srgbClr>
                </a:solidFill>
              </a:rPr>
              <a:pPr/>
              <a:t>‹#›</a:t>
            </a:fld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8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F47536-D47D-114C-A151-A0A9ECB1C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D1BE536-D7F5-5841-9B26-D43F099EB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1993532-14AE-9444-B2F8-AB36F1198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A8E1C22-4706-3249-AC56-A6BEBCE6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DE84-D929-3741-821F-AD4A152AEA4B}" type="datetimeFigureOut">
              <a:rPr lang="es-ES" smtClean="0">
                <a:solidFill>
                  <a:srgbClr val="1F2732">
                    <a:tint val="75000"/>
                  </a:srgbClr>
                </a:solidFill>
              </a:rPr>
              <a:pPr/>
              <a:t>01/06/2023</a:t>
            </a:fld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DDA397D-B33C-274E-9BED-1E352BE4B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173EB07-39AA-AC4F-AE7A-DE29EA098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F6FB-A5FA-0545-81AD-FCBEE25DBE56}" type="slidenum">
              <a:rPr lang="es-ES" smtClean="0">
                <a:solidFill>
                  <a:srgbClr val="1F2732">
                    <a:tint val="75000"/>
                  </a:srgbClr>
                </a:solidFill>
              </a:rPr>
              <a:pPr/>
              <a:t>‹#›</a:t>
            </a:fld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9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C9CA17-753A-7342-A137-5254C05F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25E8D1B-121D-764C-9B78-BE3D3BA2F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C62461F-182B-C94E-8601-2CA5E55F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4A758D9-E1C7-0746-B9FE-F1FF1D313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3018D6D4-20B0-6C47-B294-291B93946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A076323-95DC-8A47-A222-2F4963C4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DE84-D929-3741-821F-AD4A152AEA4B}" type="datetimeFigureOut">
              <a:rPr lang="es-ES" smtClean="0">
                <a:solidFill>
                  <a:srgbClr val="1F2732">
                    <a:tint val="75000"/>
                  </a:srgbClr>
                </a:solidFill>
              </a:rPr>
              <a:pPr/>
              <a:t>01/06/2023</a:t>
            </a:fld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82D9BFF-87EB-0347-8BEA-C8E41D145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1E0F1E6-1238-974A-88FC-83CEB88B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F6FB-A5FA-0545-81AD-FCBEE25DBE56}" type="slidenum">
              <a:rPr lang="es-ES" smtClean="0">
                <a:solidFill>
                  <a:srgbClr val="1F2732">
                    <a:tint val="75000"/>
                  </a:srgbClr>
                </a:solidFill>
              </a:rPr>
              <a:pPr/>
              <a:t>‹#›</a:t>
            </a:fld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2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B09726-7072-4D9B-ADB1-B263B74A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6200F47-71A4-458B-8E0C-8373C1FB3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14589F-CFA0-4360-89E2-39CCA2967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5908-DF60-4A37-8049-12D58AEDA5CB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2B4093-494C-4F28-84C3-B1E83BED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0010C1-53E6-42D0-80D1-A4EAFE3A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321E-4A7B-4270-BA78-C6E29339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8831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9E3140-2998-DC4B-BF53-B60E38E2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F9E07FDA-8584-FF41-B3B1-CFC84121A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DE84-D929-3741-821F-AD4A152AEA4B}" type="datetimeFigureOut">
              <a:rPr lang="es-ES" smtClean="0">
                <a:solidFill>
                  <a:srgbClr val="1F2732">
                    <a:tint val="75000"/>
                  </a:srgbClr>
                </a:solidFill>
              </a:rPr>
              <a:pPr/>
              <a:t>01/06/2023</a:t>
            </a:fld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F589625-AD22-7046-A0F5-AA4C641E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6368892-DD5B-2044-A348-31F3D644C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F6FB-A5FA-0545-81AD-FCBEE25DBE56}" type="slidenum">
              <a:rPr lang="es-ES" smtClean="0">
                <a:solidFill>
                  <a:srgbClr val="1F2732">
                    <a:tint val="75000"/>
                  </a:srgbClr>
                </a:solidFill>
              </a:rPr>
              <a:pPr/>
              <a:t>‹#›</a:t>
            </a:fld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4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9AD754FA-33B3-E949-9CE1-2339D59E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DE84-D929-3741-821F-AD4A152AEA4B}" type="datetimeFigureOut">
              <a:rPr lang="es-ES" smtClean="0">
                <a:solidFill>
                  <a:srgbClr val="1F2732">
                    <a:tint val="75000"/>
                  </a:srgbClr>
                </a:solidFill>
              </a:rPr>
              <a:pPr/>
              <a:t>01/06/2023</a:t>
            </a:fld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9B363D7-CD98-A245-82AD-D3C3F93EF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A7FC4F8-04FB-D24B-8D93-8FA46F30A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F6FB-A5FA-0545-81AD-FCBEE25DBE56}" type="slidenum">
              <a:rPr lang="es-ES" smtClean="0">
                <a:solidFill>
                  <a:srgbClr val="1F2732">
                    <a:tint val="75000"/>
                  </a:srgbClr>
                </a:solidFill>
              </a:rPr>
              <a:pPr/>
              <a:t>‹#›</a:t>
            </a:fld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2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5A2CCC-FCC9-0D46-8071-81EC6D74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95BEDBC-A13F-6044-8FBA-1563286DB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6955AC6-989E-AC45-B788-472AD8CB7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834E75C-1C7E-EE48-8864-7D5B3C82A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DE84-D929-3741-821F-AD4A152AEA4B}" type="datetimeFigureOut">
              <a:rPr lang="es-ES" smtClean="0">
                <a:solidFill>
                  <a:srgbClr val="1F2732">
                    <a:tint val="75000"/>
                  </a:srgbClr>
                </a:solidFill>
              </a:rPr>
              <a:pPr/>
              <a:t>01/06/2023</a:t>
            </a:fld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F67FFEC-27CB-F94C-A06B-07F6DB56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2DD1BCF-8F22-3B44-8EC5-913E53C3A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F6FB-A5FA-0545-81AD-FCBEE25DBE56}" type="slidenum">
              <a:rPr lang="es-ES" smtClean="0">
                <a:solidFill>
                  <a:srgbClr val="1F2732">
                    <a:tint val="75000"/>
                  </a:srgbClr>
                </a:solidFill>
              </a:rPr>
              <a:pPr/>
              <a:t>‹#›</a:t>
            </a:fld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8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166554-CED3-2C41-96BD-8173EFA6C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055C416-E0F1-DB44-A879-7496EE0D7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C568027-F2E0-2644-8EA9-E0D8F1662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03F43AE-1420-FD4A-9E40-C9BBE78D6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DE84-D929-3741-821F-AD4A152AEA4B}" type="datetimeFigureOut">
              <a:rPr lang="es-ES" smtClean="0">
                <a:solidFill>
                  <a:srgbClr val="1F2732">
                    <a:tint val="75000"/>
                  </a:srgbClr>
                </a:solidFill>
              </a:rPr>
              <a:pPr/>
              <a:t>01/06/2023</a:t>
            </a:fld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7309706-8D2F-2041-862F-44599E91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1960840-3606-AC41-819D-460EED8DC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F6FB-A5FA-0545-81AD-FCBEE25DBE56}" type="slidenum">
              <a:rPr lang="es-ES" smtClean="0">
                <a:solidFill>
                  <a:srgbClr val="1F2732">
                    <a:tint val="75000"/>
                  </a:srgbClr>
                </a:solidFill>
              </a:rPr>
              <a:pPr/>
              <a:t>‹#›</a:t>
            </a:fld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7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596300-7255-3D47-99F8-533FC8B50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78E0A70-5D06-424F-B28F-24A9D6A1D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4DD8E3B-1AB9-C447-8B3C-0F969FC1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DE84-D929-3741-821F-AD4A152AEA4B}" type="datetimeFigureOut">
              <a:rPr lang="es-ES" smtClean="0">
                <a:solidFill>
                  <a:srgbClr val="1F2732">
                    <a:tint val="75000"/>
                  </a:srgbClr>
                </a:solidFill>
              </a:rPr>
              <a:pPr/>
              <a:t>01/06/2023</a:t>
            </a:fld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3387F19-CCB1-794C-8B3E-98E3EBC67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F5D7915-9236-3647-8664-D19822C1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F6FB-A5FA-0545-81AD-FCBEE25DBE56}" type="slidenum">
              <a:rPr lang="es-ES" smtClean="0">
                <a:solidFill>
                  <a:srgbClr val="1F2732">
                    <a:tint val="75000"/>
                  </a:srgbClr>
                </a:solidFill>
              </a:rPr>
              <a:pPr/>
              <a:t>‹#›</a:t>
            </a:fld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0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67ACDDB-05AE-6F46-B8C5-87321F030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BCCC78-F3A0-CD4F-BFDC-C59B55816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E9A7A6B-0BD7-C740-9BDA-1DE0E0B37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DE84-D929-3741-821F-AD4A152AEA4B}" type="datetimeFigureOut">
              <a:rPr lang="es-ES" smtClean="0">
                <a:solidFill>
                  <a:srgbClr val="1F2732">
                    <a:tint val="75000"/>
                  </a:srgbClr>
                </a:solidFill>
              </a:rPr>
              <a:pPr/>
              <a:t>01/06/2023</a:t>
            </a:fld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77CEE48-EE9C-1A4A-ABDC-011E75313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7D08CC1-3663-BE4B-AF71-7303AA06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F6FB-A5FA-0545-81AD-FCBEE25DBE56}" type="slidenum">
              <a:rPr lang="es-ES" smtClean="0">
                <a:solidFill>
                  <a:srgbClr val="1F2732">
                    <a:tint val="75000"/>
                  </a:srgbClr>
                </a:solidFill>
              </a:rPr>
              <a:pPr/>
              <a:t>‹#›</a:t>
            </a:fld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9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03DB5C-8063-4B6A-A285-D6AF1F7A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191558-0C9E-4B20-BA83-512A62BFA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46577F5-EF98-45E4-A0BC-A18AC6328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EC0BAA0-B0AF-471E-A236-A9DB3C054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5908-DF60-4A37-8049-12D58AEDA5CB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C1254C9-6EA2-4F24-B48B-FBCA98C67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33A3894-6353-4EAF-9A31-2ADB1248A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321E-4A7B-4270-BA78-C6E29339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56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652404-F1B0-4181-B6E3-B3E733DD7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309F57C-824C-4FFE-8341-CDCB561AD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12B955C-C8B5-4112-BD7A-94083CFA6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9E24ACF-470C-4999-A4E6-ECC1A943A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A10B48F-1AFA-49D5-B1A1-C6A398901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974B435-02FD-4810-9F4A-6E4ACF172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5908-DF60-4A37-8049-12D58AEDA5CB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6ED22B4-9208-438F-AF3C-3218D37B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642B1DF-C606-4220-ADBA-C7617BF0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321E-4A7B-4270-BA78-C6E29339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7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6FF85F-72A7-4BC5-B67B-13209E02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A18759B-3FFB-4747-8269-9F69423D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5908-DF60-4A37-8049-12D58AEDA5CB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B38A75E-9AE7-4124-976D-B1DA00D1B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90832B7-E442-4879-8B57-5788E34B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321E-4A7B-4270-BA78-C6E29339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51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1CAF8EB-F4D0-47EF-8328-52C1F57B7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5908-DF60-4A37-8049-12D58AEDA5CB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697C1CD-2F7B-4F93-8A8A-A5761FDCC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113D74D-F4BB-4D85-9B75-57C50D2C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321E-4A7B-4270-BA78-C6E29339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52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AF52ED-D559-42BE-9723-8F710A25E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D8D3C7-B431-4D76-B6F1-10DF22EC9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AA05F0F-3898-4232-AA3E-E14BD2F02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7C15CAA-1BAB-49DD-8176-D1341857A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5908-DF60-4A37-8049-12D58AEDA5CB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4C1DB0B-976A-4710-8FCE-BAE62DFF4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76B21C-2E78-4E83-9DDB-A8112D41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321E-4A7B-4270-BA78-C6E29339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04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B22C1B-1523-4076-968B-BEDFD9944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C637A7F-7359-40E1-86F0-DF3D81046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DCE5212-3769-44E7-AB38-EEF6DAE7D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89CEF1A-3761-4F8A-BEB3-EC7003826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5908-DF60-4A37-8049-12D58AEDA5CB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BD3C349-7C2A-45C7-B1D6-49CEC6C6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0F564A2-FA54-4547-85EF-99A37F223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321E-4A7B-4270-BA78-C6E29339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09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9AA33B-3946-455F-88F5-5CBA3DE2A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D66FD6C-78DF-4B2B-8A09-0A500903D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E3EAA4-7241-4119-9B5E-6B6962E5B2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95908-DF60-4A37-8049-12D58AEDA5CB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849B1A-3CFD-405F-80FE-A9CF20721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4FA36E-8190-45E0-883E-542971668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7321E-4A7B-4270-BA78-C6E29339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26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03EFE0-A39D-BCC4-608F-7962676B2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BBD96DA-CC31-4FAF-FD7F-ED6F9E1A9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24DBA0-5135-C879-D829-DEB239704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1032F-759E-435F-9C16-CA98CB91E7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8BA9CA-ADCF-0645-4A4E-7400E76E9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B5D92A-020F-AC7C-3459-61EEC00A8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37EDD-DA48-447A-BCF4-A9B1914CF8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98309EC2-DED4-F24B-8792-44AB646B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9DC611D-4387-EF4C-8956-24AB5E187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FB14483-43DF-B642-91A1-BF5532CCC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3DE84-D929-3741-821F-AD4A152AEA4B}" type="datetimeFigureOut">
              <a:rPr lang="es-ES" smtClean="0">
                <a:solidFill>
                  <a:srgbClr val="1F2732">
                    <a:tint val="75000"/>
                  </a:srgbClr>
                </a:solidFill>
              </a:rPr>
              <a:pPr/>
              <a:t>01/06/2023</a:t>
            </a:fld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AF1A9A0-8A70-9C4F-BC3C-2897BC7DD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1F05854-1BB1-E143-9A3C-BFCB7E71E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5F6FB-A5FA-0545-81AD-FCBEE25DBE56}" type="slidenum">
              <a:rPr lang="es-ES" smtClean="0">
                <a:solidFill>
                  <a:srgbClr val="1F2732">
                    <a:tint val="75000"/>
                  </a:srgbClr>
                </a:solidFill>
              </a:rPr>
              <a:pPr/>
              <a:t>‹#›</a:t>
            </a:fld>
            <a:endParaRPr lang="es-ES">
              <a:solidFill>
                <a:srgbClr val="1F273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1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jpeg"/><Relationship Id="rId7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v.krupina2011@yandex.ru" TargetMode="External"/><Relationship Id="rId2" Type="http://schemas.openxmlformats.org/officeDocument/2006/relationships/hyperlink" Target="mailto:svkr@mail.orb.ru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1C05141-6AC5-92E7-BB7A-0609F24F9B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5" t="6858" r="6598" b="117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417211D-66A3-DEB7-9385-99F52E2C9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98" t="22593" r="12810" b="13130"/>
          <a:stretch/>
        </p:blipFill>
        <p:spPr>
          <a:xfrm>
            <a:off x="31524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E0454ED-A676-4829-B005-128907E07C91}"/>
              </a:ext>
            </a:extLst>
          </p:cNvPr>
          <p:cNvSpPr txBox="1"/>
          <p:nvPr/>
        </p:nvSpPr>
        <p:spPr>
          <a:xfrm>
            <a:off x="880368" y="1695598"/>
            <a:ext cx="10431263" cy="303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ru-RU" sz="2400" b="1" spc="135" dirty="0" smtClean="0">
                <a:solidFill>
                  <a:srgbClr val="6C0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ОРГАНИЗАЦИОННОГО И МЕТОДИЧЕСКОГО СОПРОВОЖДЕНИЯ </a:t>
            </a:r>
            <a:r>
              <a:rPr lang="ru-RU" sz="2400" b="1" spc="135" dirty="0">
                <a:solidFill>
                  <a:srgbClr val="6C0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 ОРЕНБУРГСКОЙ ОБЛАСТИ ПО ПЕРЕХОДУ НА ОБНОВЛЕННЫЕ ФГОС </a:t>
            </a:r>
            <a:r>
              <a:rPr lang="ru-RU" sz="2400" b="1" spc="135" dirty="0" smtClean="0">
                <a:solidFill>
                  <a:srgbClr val="6C0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ПРИВЕДЕНИЮ ОСНОВНЫХ ОБРАЗОВАТЕЛЬНЫХ ПРОГРАММ В СООТВЕТСТВИЕ С ФООП</a:t>
            </a:r>
            <a:r>
              <a:rPr lang="ru-RU" sz="3600" b="1" spc="135" dirty="0">
                <a:solidFill>
                  <a:srgbClr val="6C0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22FB179-71A9-4321-8D9F-D64AEC811274}"/>
              </a:ext>
            </a:extLst>
          </p:cNvPr>
          <p:cNvSpPr/>
          <p:nvPr/>
        </p:nvSpPr>
        <p:spPr>
          <a:xfrm>
            <a:off x="2785204" y="5707996"/>
            <a:ext cx="44153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6963F8C-732B-F949-F746-3877F227E21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9000"/>
          </a:blip>
          <a:srcRect r="28782" b="1067"/>
          <a:stretch>
            <a:fillRect/>
          </a:stretch>
        </p:blipFill>
        <p:spPr>
          <a:xfrm rot="2394944">
            <a:off x="-1511911" y="4764066"/>
            <a:ext cx="5535309" cy="2729824"/>
          </a:xfrm>
          <a:custGeom>
            <a:avLst/>
            <a:gdLst>
              <a:gd name="connsiteX0" fmla="*/ 0 w 5535309"/>
              <a:gd name="connsiteY0" fmla="*/ 0 h 2729824"/>
              <a:gd name="connsiteX1" fmla="*/ 5535309 w 5535309"/>
              <a:gd name="connsiteY1" fmla="*/ 0 h 2729824"/>
              <a:gd name="connsiteX2" fmla="*/ 2272298 w 5535309"/>
              <a:gd name="connsiteY2" fmla="*/ 2729824 h 2729824"/>
              <a:gd name="connsiteX3" fmla="*/ 0 w 5535309"/>
              <a:gd name="connsiteY3" fmla="*/ 13702 h 272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5309" h="2729824">
                <a:moveTo>
                  <a:pt x="0" y="0"/>
                </a:moveTo>
                <a:lnTo>
                  <a:pt x="5535309" y="0"/>
                </a:lnTo>
                <a:lnTo>
                  <a:pt x="2272298" y="2729824"/>
                </a:lnTo>
                <a:lnTo>
                  <a:pt x="0" y="13702"/>
                </a:lnTo>
                <a:close/>
              </a:path>
            </a:pathLst>
          </a:custGeom>
        </p:spPr>
      </p:pic>
      <p:pic>
        <p:nvPicPr>
          <p:cNvPr id="10" name="Picture 23">
            <a:extLst>
              <a:ext uri="{FF2B5EF4-FFF2-40B4-BE49-F238E27FC236}">
                <a16:creationId xmlns:a16="http://schemas.microsoft.com/office/drawing/2014/main" xmlns="" id="{CBD7007C-69FF-B689-279D-5813D8E9B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1" t="1" r="21306" b="-3802"/>
          <a:stretch/>
        </p:blipFill>
        <p:spPr bwMode="auto">
          <a:xfrm>
            <a:off x="11141530" y="-47699"/>
            <a:ext cx="1081994" cy="112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55E7889-BB5A-6CAD-248E-F86FD4CBA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296" y="38877"/>
            <a:ext cx="1692733" cy="8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3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41755269"/>
              </p:ext>
            </p:extLst>
          </p:nvPr>
        </p:nvGraphicFramePr>
        <p:xfrm>
          <a:off x="155944" y="0"/>
          <a:ext cx="120360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4061637" y="3009014"/>
            <a:ext cx="4327451" cy="628650"/>
          </a:xfrm>
          <a:prstGeom prst="rect">
            <a:avLst/>
          </a:prstGeom>
        </p:spPr>
        <p:txBody>
          <a:bodyPr lIns="0" anchor="ctr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latin typeface="Gilroy" panose="00000500000000000000" pitchFamily="2" charset="-52"/>
                <a:ea typeface="+mn-ea"/>
                <a:cs typeface="+mn-cs"/>
              </a:rPr>
              <a:t>Региональный центр развития образования</a:t>
            </a:r>
          </a:p>
        </p:txBody>
      </p:sp>
      <p:pic>
        <p:nvPicPr>
          <p:cNvPr id="4" name="Picture 23">
            <a:extLst>
              <a:ext uri="{FF2B5EF4-FFF2-40B4-BE49-F238E27FC236}">
                <a16:creationId xmlns:a16="http://schemas.microsoft.com/office/drawing/2014/main" xmlns="" id="{CBD7007C-69FF-B689-279D-5813D8E9B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1" t="1" r="21306" b="-3802"/>
          <a:stretch/>
        </p:blipFill>
        <p:spPr bwMode="auto">
          <a:xfrm>
            <a:off x="11141530" y="-47699"/>
            <a:ext cx="1081994" cy="112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5E7889-BB5A-6CAD-248E-F86FD4CBA0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647" y="135087"/>
            <a:ext cx="1692733" cy="8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22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60">
            <a:extLst>
              <a:ext uri="{FF2B5EF4-FFF2-40B4-BE49-F238E27FC236}">
                <a16:creationId xmlns:a16="http://schemas.microsoft.com/office/drawing/2014/main" xmlns="" id="{733A9C7C-9210-DA68-E6AF-E9E32DFA36C8}"/>
              </a:ext>
            </a:extLst>
          </p:cNvPr>
          <p:cNvSpPr txBox="1"/>
          <p:nvPr/>
        </p:nvSpPr>
        <p:spPr>
          <a:xfrm>
            <a:off x="2130414" y="756890"/>
            <a:ext cx="8161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6B0A1F"/>
                </a:solidFill>
                <a:latin typeface="Arial Black" panose="020B0A04020102020204" pitchFamily="34" charset="0"/>
                <a:ea typeface="Helvetica Bold" panose="00000500000000000000" pitchFamily="50" charset="0"/>
              </a:rPr>
              <a:t>Форма соотнесения планируемых результатов рабочих программ учебных предметов</a:t>
            </a:r>
          </a:p>
        </p:txBody>
      </p:sp>
      <p:sp>
        <p:nvSpPr>
          <p:cNvPr id="4" name="Рисунок 2">
            <a:extLst>
              <a:ext uri="{FF2B5EF4-FFF2-40B4-BE49-F238E27FC236}">
                <a16:creationId xmlns:a16="http://schemas.microsoft.com/office/drawing/2014/main" xmlns="" id="{7735206C-A51E-8AC2-6EE6-D7183813C3F6}"/>
              </a:ext>
            </a:extLst>
          </p:cNvPr>
          <p:cNvSpPr/>
          <p:nvPr/>
        </p:nvSpPr>
        <p:spPr>
          <a:xfrm>
            <a:off x="-351310" y="2299952"/>
            <a:ext cx="7932738" cy="87448"/>
          </a:xfrm>
          <a:custGeom>
            <a:avLst/>
            <a:gdLst>
              <a:gd name="connsiteX0" fmla="*/ 0 w 6048375"/>
              <a:gd name="connsiteY0" fmla="*/ 0 h 66675"/>
              <a:gd name="connsiteX1" fmla="*/ 6048375 w 6048375"/>
              <a:gd name="connsiteY1" fmla="*/ 0 h 66675"/>
              <a:gd name="connsiteX2" fmla="*/ 6048375 w 6048375"/>
              <a:gd name="connsiteY2" fmla="*/ 66675 h 66675"/>
              <a:gd name="connsiteX3" fmla="*/ 0 w 6048375"/>
              <a:gd name="connsiteY3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5" h="66675">
                <a:moveTo>
                  <a:pt x="0" y="0"/>
                </a:moveTo>
                <a:lnTo>
                  <a:pt x="6048375" y="0"/>
                </a:lnTo>
                <a:lnTo>
                  <a:pt x="6048375" y="66675"/>
                </a:lnTo>
                <a:lnTo>
                  <a:pt x="0" y="66675"/>
                </a:lnTo>
                <a:close/>
              </a:path>
            </a:pathLst>
          </a:custGeom>
          <a:gradFill>
            <a:gsLst>
              <a:gs pos="0">
                <a:srgbClr val="723066"/>
              </a:gs>
              <a:gs pos="50000">
                <a:srgbClr val="60557D"/>
              </a:gs>
              <a:gs pos="100000">
                <a:srgbClr val="4F7A94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xmlns="" id="{D2D89094-9FAE-C878-58A2-14B87E331B37}"/>
              </a:ext>
            </a:extLst>
          </p:cNvPr>
          <p:cNvSpPr txBox="1"/>
          <p:nvPr/>
        </p:nvSpPr>
        <p:spPr>
          <a:xfrm>
            <a:off x="554162" y="2487278"/>
            <a:ext cx="702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Текст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193289"/>
              </p:ext>
            </p:extLst>
          </p:nvPr>
        </p:nvGraphicFramePr>
        <p:xfrm>
          <a:off x="90617" y="2487279"/>
          <a:ext cx="11870724" cy="3339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3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10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00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353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90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</a:rPr>
                        <a:t>Планируемые результаты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B0A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</a:rPr>
                        <a:t>В каком классе должен быть достигнут по ФГОС-3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B0A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</a:rPr>
                        <a:t>В каком классе должен быть достигнут по ФГОС-2 в ООП вашей ОО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B0A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</a:rPr>
                        <a:t>Возможные варианты добавления (как, когда)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</a:rPr>
                        <a:t>(при выявлении разницы)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B0A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35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CuadroTexto 4">
            <a:extLst>
              <a:ext uri="{FF2B5EF4-FFF2-40B4-BE49-F238E27FC236}">
                <a16:creationId xmlns:a16="http://schemas.microsoft.com/office/drawing/2014/main" xmlns="" id="{9B495E6A-1D13-3CE2-B394-CEEE28449490}"/>
              </a:ext>
            </a:extLst>
          </p:cNvPr>
          <p:cNvSpPr txBox="1"/>
          <p:nvPr/>
        </p:nvSpPr>
        <p:spPr>
          <a:xfrm>
            <a:off x="809896" y="5909778"/>
            <a:ext cx="146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6B0A1F"/>
                </a:solidFill>
              </a:rPr>
              <a:t>ВЫВОД</a:t>
            </a:r>
            <a:r>
              <a:rPr lang="en-US" sz="2800" b="1" dirty="0">
                <a:solidFill>
                  <a:prstClr val="black"/>
                </a:solidFill>
              </a:rPr>
              <a:t>:</a:t>
            </a:r>
            <a:endParaRPr lang="es-ES" sz="2800" b="1"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55E7889-BB5A-6CAD-248E-F86FD4CBA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2" y="116735"/>
            <a:ext cx="1692733" cy="899265"/>
          </a:xfrm>
          <a:prstGeom prst="rect">
            <a:avLst/>
          </a:prstGeom>
        </p:spPr>
      </p:pic>
      <p:pic>
        <p:nvPicPr>
          <p:cNvPr id="11" name="Picture 23">
            <a:extLst>
              <a:ext uri="{FF2B5EF4-FFF2-40B4-BE49-F238E27FC236}">
                <a16:creationId xmlns:a16="http://schemas.microsoft.com/office/drawing/2014/main" xmlns="" id="{CBD7007C-69FF-B689-279D-5813D8E9B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1" t="1" r="21306" b="-3802"/>
          <a:stretch/>
        </p:blipFill>
        <p:spPr bwMode="auto">
          <a:xfrm>
            <a:off x="11110006" y="0"/>
            <a:ext cx="1081994" cy="112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006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60">
            <a:extLst>
              <a:ext uri="{FF2B5EF4-FFF2-40B4-BE49-F238E27FC236}">
                <a16:creationId xmlns:a16="http://schemas.microsoft.com/office/drawing/2014/main" xmlns="" id="{733A9C7C-9210-DA68-E6AF-E9E32DFA36C8}"/>
              </a:ext>
            </a:extLst>
          </p:cNvPr>
          <p:cNvSpPr txBox="1"/>
          <p:nvPr/>
        </p:nvSpPr>
        <p:spPr>
          <a:xfrm>
            <a:off x="2098764" y="756890"/>
            <a:ext cx="8161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6B0A1F"/>
                </a:solidFill>
                <a:latin typeface="Arial Black" panose="020B0A04020102020204" pitchFamily="34" charset="0"/>
                <a:ea typeface="Helvetica Bold" panose="00000500000000000000" pitchFamily="50" charset="0"/>
              </a:rPr>
              <a:t>Форма соотнесения содержания </a:t>
            </a:r>
          </a:p>
          <a:p>
            <a:pPr algn="just"/>
            <a:r>
              <a:rPr lang="ru-RU" sz="2800" dirty="0">
                <a:solidFill>
                  <a:srgbClr val="6B0A1F"/>
                </a:solidFill>
                <a:latin typeface="Arial Black" panose="020B0A04020102020204" pitchFamily="34" charset="0"/>
                <a:ea typeface="Helvetica Bold" panose="00000500000000000000" pitchFamily="50" charset="0"/>
              </a:rPr>
              <a:t>рабочих программ учебных предметов</a:t>
            </a:r>
          </a:p>
          <a:p>
            <a:pPr algn="just"/>
            <a:endParaRPr lang="ru-RU" sz="2800" dirty="0">
              <a:solidFill>
                <a:srgbClr val="6B0A1F"/>
              </a:solidFill>
              <a:latin typeface="Arial Black" panose="020B0A04020102020204" pitchFamily="34" charset="0"/>
              <a:ea typeface="Helvetica Bold" panose="00000500000000000000" pitchFamily="50" charset="0"/>
            </a:endParaRPr>
          </a:p>
        </p:txBody>
      </p:sp>
      <p:sp>
        <p:nvSpPr>
          <p:cNvPr id="4" name="Рисунок 2">
            <a:extLst>
              <a:ext uri="{FF2B5EF4-FFF2-40B4-BE49-F238E27FC236}">
                <a16:creationId xmlns:a16="http://schemas.microsoft.com/office/drawing/2014/main" xmlns="" id="{7735206C-A51E-8AC2-6EE6-D7183813C3F6}"/>
              </a:ext>
            </a:extLst>
          </p:cNvPr>
          <p:cNvSpPr/>
          <p:nvPr/>
        </p:nvSpPr>
        <p:spPr>
          <a:xfrm>
            <a:off x="0" y="2296977"/>
            <a:ext cx="7932738" cy="87448"/>
          </a:xfrm>
          <a:custGeom>
            <a:avLst/>
            <a:gdLst>
              <a:gd name="connsiteX0" fmla="*/ 0 w 6048375"/>
              <a:gd name="connsiteY0" fmla="*/ 0 h 66675"/>
              <a:gd name="connsiteX1" fmla="*/ 6048375 w 6048375"/>
              <a:gd name="connsiteY1" fmla="*/ 0 h 66675"/>
              <a:gd name="connsiteX2" fmla="*/ 6048375 w 6048375"/>
              <a:gd name="connsiteY2" fmla="*/ 66675 h 66675"/>
              <a:gd name="connsiteX3" fmla="*/ 0 w 6048375"/>
              <a:gd name="connsiteY3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5" h="66675">
                <a:moveTo>
                  <a:pt x="0" y="0"/>
                </a:moveTo>
                <a:lnTo>
                  <a:pt x="6048375" y="0"/>
                </a:lnTo>
                <a:lnTo>
                  <a:pt x="6048375" y="66675"/>
                </a:lnTo>
                <a:lnTo>
                  <a:pt x="0" y="66675"/>
                </a:lnTo>
                <a:close/>
              </a:path>
            </a:pathLst>
          </a:custGeom>
          <a:gradFill>
            <a:gsLst>
              <a:gs pos="0">
                <a:srgbClr val="723066"/>
              </a:gs>
              <a:gs pos="50000">
                <a:srgbClr val="60557D"/>
              </a:gs>
              <a:gs pos="100000">
                <a:srgbClr val="4F7A94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344734"/>
              </p:ext>
            </p:extLst>
          </p:nvPr>
        </p:nvGraphicFramePr>
        <p:xfrm>
          <a:off x="157463" y="2474443"/>
          <a:ext cx="11688547" cy="3167990"/>
        </p:xfrm>
        <a:graphic>
          <a:graphicData uri="http://schemas.openxmlformats.org/drawingml/2006/table">
            <a:tbl>
              <a:tblPr firstRow="1" bandRow="1"/>
              <a:tblGrid>
                <a:gridCol w="3401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5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244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872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33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FBFAE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0A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FBFAE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изучения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FBFAE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ФГОС-3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0A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FBFAE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изучения по ФГОС-2 в ООП вашей ОО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0A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FBFAE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Возможные варианты изучения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FBFAE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(при выявлении разницы)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0A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09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CuadroTexto 4">
            <a:extLst>
              <a:ext uri="{FF2B5EF4-FFF2-40B4-BE49-F238E27FC236}">
                <a16:creationId xmlns:a16="http://schemas.microsoft.com/office/drawing/2014/main" xmlns="" id="{B9E07F21-3374-2EE0-E81A-1F639F1636B0}"/>
              </a:ext>
            </a:extLst>
          </p:cNvPr>
          <p:cNvSpPr txBox="1"/>
          <p:nvPr/>
        </p:nvSpPr>
        <p:spPr>
          <a:xfrm>
            <a:off x="809896" y="5909778"/>
            <a:ext cx="146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6B0A1F"/>
                </a:solidFill>
              </a:rPr>
              <a:t>ВЫВОД</a:t>
            </a:r>
            <a:r>
              <a:rPr lang="en-US" sz="2800" b="1" dirty="0">
                <a:solidFill>
                  <a:prstClr val="black"/>
                </a:solidFill>
              </a:rPr>
              <a:t>:</a:t>
            </a:r>
            <a:endParaRPr lang="es-ES" sz="2800" b="1" dirty="0">
              <a:solidFill>
                <a:prstClr val="black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55E7889-BB5A-6CAD-248E-F86FD4CBA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7" y="135087"/>
            <a:ext cx="1692733" cy="899265"/>
          </a:xfrm>
          <a:prstGeom prst="rect">
            <a:avLst/>
          </a:prstGeom>
        </p:spPr>
      </p:pic>
      <p:pic>
        <p:nvPicPr>
          <p:cNvPr id="9" name="Picture 23">
            <a:extLst>
              <a:ext uri="{FF2B5EF4-FFF2-40B4-BE49-F238E27FC236}">
                <a16:creationId xmlns:a16="http://schemas.microsoft.com/office/drawing/2014/main" xmlns="" id="{CBD7007C-69FF-B689-279D-5813D8E9B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1" t="1" r="21306" b="-3802"/>
          <a:stretch/>
        </p:blipFill>
        <p:spPr bwMode="auto">
          <a:xfrm>
            <a:off x="10976067" y="135087"/>
            <a:ext cx="1081994" cy="112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510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1917F93-60C6-2843-8BCE-BD103EBB4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896" y="2437252"/>
            <a:ext cx="2113349" cy="2113349"/>
          </a:xfrm>
          <a:prstGeom prst="rect">
            <a:avLst/>
          </a:prstGeom>
          <a:solidFill>
            <a:srgbClr val="6B0A1F"/>
          </a:solidFill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941F6D58-DBB2-8E44-B0E4-DCAF4D430B9C}"/>
              </a:ext>
            </a:extLst>
          </p:cNvPr>
          <p:cNvSpPr txBox="1">
            <a:spLocks/>
          </p:cNvSpPr>
          <p:nvPr/>
        </p:nvSpPr>
        <p:spPr>
          <a:xfrm>
            <a:off x="1253672" y="2002449"/>
            <a:ext cx="1062873" cy="444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1200"/>
              </a:spcAft>
            </a:pPr>
            <a:endParaRPr lang="es-ES" sz="1800" b="1" dirty="0">
              <a:solidFill>
                <a:srgbClr val="1F2732"/>
              </a:solidFill>
            </a:endParaRPr>
          </a:p>
        </p:txBody>
      </p:sp>
      <p:grpSp>
        <p:nvGrpSpPr>
          <p:cNvPr id="56" name="Grupo 55">
            <a:extLst>
              <a:ext uri="{FF2B5EF4-FFF2-40B4-BE49-F238E27FC236}">
                <a16:creationId xmlns:a16="http://schemas.microsoft.com/office/drawing/2014/main" xmlns="" id="{D8F6FD55-F5C0-D84C-AD85-66845C9BB597}"/>
              </a:ext>
            </a:extLst>
          </p:cNvPr>
          <p:cNvGrpSpPr/>
          <p:nvPr/>
        </p:nvGrpSpPr>
        <p:grpSpPr>
          <a:xfrm>
            <a:off x="6968062" y="896480"/>
            <a:ext cx="3649992" cy="4760239"/>
            <a:chOff x="7057141" y="861928"/>
            <a:chExt cx="3993907" cy="5345197"/>
          </a:xfrm>
          <a:solidFill>
            <a:srgbClr val="6B0A1F"/>
          </a:solidFill>
        </p:grpSpPr>
        <p:sp>
          <p:nvSpPr>
            <p:cNvPr id="15" name="Título 1">
              <a:extLst>
                <a:ext uri="{FF2B5EF4-FFF2-40B4-BE49-F238E27FC236}">
                  <a16:creationId xmlns:a16="http://schemas.microsoft.com/office/drawing/2014/main" xmlns="" id="{239FB34F-B18E-9C4F-9FF8-A2B6C7213F52}"/>
                </a:ext>
              </a:extLst>
            </p:cNvPr>
            <p:cNvSpPr txBox="1">
              <a:spLocks/>
            </p:cNvSpPr>
            <p:nvPr/>
          </p:nvSpPr>
          <p:spPr>
            <a:xfrm>
              <a:off x="7057141" y="861928"/>
              <a:ext cx="3917674" cy="1765182"/>
            </a:xfrm>
            <a:prstGeom prst="rect">
              <a:avLst/>
            </a:prstGeom>
            <a:grpFill/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Работа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открытой площадки ФГОС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Telegram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2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Сферум</a:t>
              </a: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24" name="Título 1">
              <a:extLst>
                <a:ext uri="{FF2B5EF4-FFF2-40B4-BE49-F238E27FC236}">
                  <a16:creationId xmlns:a16="http://schemas.microsoft.com/office/drawing/2014/main" xmlns="" id="{66B59882-F247-D04E-8F7C-CC8992F6FC67}"/>
                </a:ext>
              </a:extLst>
            </p:cNvPr>
            <p:cNvSpPr txBox="1">
              <a:spLocks/>
            </p:cNvSpPr>
            <p:nvPr/>
          </p:nvSpPr>
          <p:spPr>
            <a:xfrm>
              <a:off x="7113547" y="4448225"/>
              <a:ext cx="3937501" cy="1758900"/>
            </a:xfrm>
            <a:prstGeom prst="rect">
              <a:avLst/>
            </a:prstGeom>
            <a:grpFill/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Работа с подшефной территорией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ЛНР</a:t>
              </a:r>
            </a:p>
          </p:txBody>
        </p:sp>
      </p:grpSp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D075161D-2DB2-844B-826E-0CE4A9F6A712}"/>
              </a:ext>
            </a:extLst>
          </p:cNvPr>
          <p:cNvSpPr/>
          <p:nvPr/>
        </p:nvSpPr>
        <p:spPr>
          <a:xfrm>
            <a:off x="2555671" y="1101641"/>
            <a:ext cx="85932" cy="3666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xmlns="" id="{734B07D1-BF31-6548-87ED-496F0505951E}"/>
              </a:ext>
            </a:extLst>
          </p:cNvPr>
          <p:cNvSpPr/>
          <p:nvPr/>
        </p:nvSpPr>
        <p:spPr>
          <a:xfrm>
            <a:off x="2555671" y="2070649"/>
            <a:ext cx="85932" cy="3666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6698" y="896480"/>
            <a:ext cx="3451193" cy="1569660"/>
          </a:xfrm>
          <a:prstGeom prst="rect">
            <a:avLst/>
          </a:prstGeom>
          <a:solidFill>
            <a:srgbClr val="6B0A1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координационного</a:t>
            </a:r>
          </a:p>
          <a:p>
            <a:pPr algn="ctr"/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</a:t>
            </a:r>
          </a:p>
          <a:p>
            <a:pPr algn="ctr"/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2р/мес.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A9C0D8E1-861C-D999-9E9C-F110F4EF51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1F2732"/>
              </a:solidFill>
            </a:endParaRPr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xmlns="" id="{9FC10955-661D-4136-B148-8E8350E2DD01}"/>
              </a:ext>
            </a:extLst>
          </p:cNvPr>
          <p:cNvSpPr txBox="1"/>
          <p:nvPr/>
        </p:nvSpPr>
        <p:spPr>
          <a:xfrm>
            <a:off x="4992726" y="3132654"/>
            <a:ext cx="19029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6B0A1F"/>
                </a:solidFill>
              </a:rPr>
              <a:t>Проведение </a:t>
            </a:r>
            <a:r>
              <a:rPr lang="ru-RU" sz="2800" b="1" dirty="0">
                <a:solidFill>
                  <a:srgbClr val="6B0A1F"/>
                </a:solidFill>
              </a:rPr>
              <a:t>АКЦИЙ</a:t>
            </a:r>
            <a:endParaRPr lang="es-ES" sz="2800" b="1" dirty="0">
              <a:solidFill>
                <a:srgbClr val="6B0A1F"/>
              </a:solidFill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xmlns="" id="{239FB34F-B18E-9C4F-9FF8-A2B6C7213F52}"/>
              </a:ext>
            </a:extLst>
          </p:cNvPr>
          <p:cNvSpPr txBox="1">
            <a:spLocks/>
          </p:cNvSpPr>
          <p:nvPr/>
        </p:nvSpPr>
        <p:spPr>
          <a:xfrm>
            <a:off x="1339713" y="4213945"/>
            <a:ext cx="3535066" cy="1724925"/>
          </a:xfrm>
          <a:prstGeom prst="rect">
            <a:avLst/>
          </a:prstGeom>
          <a:solidFill>
            <a:srgbClr val="6B0A1F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52914" y="4291577"/>
            <a:ext cx="29086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апробации</a:t>
            </a:r>
          </a:p>
          <a:p>
            <a:pPr algn="ctr"/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 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155E7889-BB5A-6CAD-248E-F86FD4CBA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1" y="129248"/>
            <a:ext cx="1242132" cy="65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7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11313C5E-A982-4434-931C-DA97D3BD9E52}"/>
              </a:ext>
            </a:extLst>
          </p:cNvPr>
          <p:cNvSpPr txBox="1">
            <a:spLocks/>
          </p:cNvSpPr>
          <p:nvPr/>
        </p:nvSpPr>
        <p:spPr>
          <a:xfrm>
            <a:off x="2228770" y="58732"/>
            <a:ext cx="7498080" cy="7980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3600" dirty="0">
                <a:solidFill>
                  <a:srgbClr val="6B0A1F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Апробация рабочих программ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D2313BB1-C522-46D1-84E4-7BFD66ED0B5C}"/>
              </a:ext>
            </a:extLst>
          </p:cNvPr>
          <p:cNvSpPr txBox="1">
            <a:spLocks/>
          </p:cNvSpPr>
          <p:nvPr/>
        </p:nvSpPr>
        <p:spPr>
          <a:xfrm>
            <a:off x="3667099" y="2368572"/>
            <a:ext cx="5094033" cy="614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6B0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30 % педагогов - участников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94A94B09-B8E9-44C9-8ADE-6ECF8F0A49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0" r="5421" b="18384"/>
          <a:stretch/>
        </p:blipFill>
        <p:spPr>
          <a:xfrm>
            <a:off x="8811006" y="1850093"/>
            <a:ext cx="3345472" cy="226538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F57ADB0-E65D-4AE7-959D-B3F23423A9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756" t="15718" r="8299"/>
          <a:stretch/>
        </p:blipFill>
        <p:spPr>
          <a:xfrm>
            <a:off x="1081785" y="4604079"/>
            <a:ext cx="2902999" cy="199090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31E8561-718E-4622-96CE-82D108DA45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8" b="17490"/>
          <a:stretch/>
        </p:blipFill>
        <p:spPr>
          <a:xfrm>
            <a:off x="4222500" y="4631489"/>
            <a:ext cx="3933179" cy="194693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00AC15CF-317C-4C43-9B48-E83D33B550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640" y="4622672"/>
            <a:ext cx="2942030" cy="195372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9F7B9F90-310A-4373-A3BA-5FCA3B1182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8" y="1830897"/>
            <a:ext cx="3345472" cy="223031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55E7889-BB5A-6CAD-248E-F86FD4CBA0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647" y="135087"/>
            <a:ext cx="1692733" cy="899265"/>
          </a:xfrm>
          <a:prstGeom prst="rect">
            <a:avLst/>
          </a:prstGeom>
        </p:spPr>
      </p:pic>
      <p:pic>
        <p:nvPicPr>
          <p:cNvPr id="10" name="Picture 23">
            <a:extLst>
              <a:ext uri="{FF2B5EF4-FFF2-40B4-BE49-F238E27FC236}">
                <a16:creationId xmlns:a16="http://schemas.microsoft.com/office/drawing/2014/main" xmlns="" id="{CBD7007C-69FF-B689-279D-5813D8E9B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1" t="1" r="21306" b="-3802"/>
          <a:stretch/>
        </p:blipFill>
        <p:spPr bwMode="auto">
          <a:xfrm>
            <a:off x="10976067" y="135087"/>
            <a:ext cx="1081994" cy="112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347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60">
            <a:extLst>
              <a:ext uri="{FF2B5EF4-FFF2-40B4-BE49-F238E27FC236}">
                <a16:creationId xmlns:a16="http://schemas.microsoft.com/office/drawing/2014/main" xmlns="" id="{733A9C7C-9210-DA68-E6AF-E9E32DFA36C8}"/>
              </a:ext>
            </a:extLst>
          </p:cNvPr>
          <p:cNvSpPr txBox="1"/>
          <p:nvPr/>
        </p:nvSpPr>
        <p:spPr>
          <a:xfrm>
            <a:off x="2025911" y="711557"/>
            <a:ext cx="8161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6B0A1F"/>
                </a:solidFill>
                <a:latin typeface="Arial Black" panose="020B0A04020102020204" pitchFamily="34" charset="0"/>
                <a:ea typeface="Helvetica Bold" panose="00000500000000000000" pitchFamily="50" charset="0"/>
              </a:rPr>
              <a:t>Заседания предметных ассоциаций учителей</a:t>
            </a:r>
          </a:p>
        </p:txBody>
      </p:sp>
      <p:sp>
        <p:nvSpPr>
          <p:cNvPr id="4" name="Рисунок 2">
            <a:extLst>
              <a:ext uri="{FF2B5EF4-FFF2-40B4-BE49-F238E27FC236}">
                <a16:creationId xmlns:a16="http://schemas.microsoft.com/office/drawing/2014/main" xmlns="" id="{7735206C-A51E-8AC2-6EE6-D7183813C3F6}"/>
              </a:ext>
            </a:extLst>
          </p:cNvPr>
          <p:cNvSpPr/>
          <p:nvPr/>
        </p:nvSpPr>
        <p:spPr>
          <a:xfrm>
            <a:off x="0" y="2296977"/>
            <a:ext cx="7932738" cy="87448"/>
          </a:xfrm>
          <a:custGeom>
            <a:avLst/>
            <a:gdLst>
              <a:gd name="connsiteX0" fmla="*/ 0 w 6048375"/>
              <a:gd name="connsiteY0" fmla="*/ 0 h 66675"/>
              <a:gd name="connsiteX1" fmla="*/ 6048375 w 6048375"/>
              <a:gd name="connsiteY1" fmla="*/ 0 h 66675"/>
              <a:gd name="connsiteX2" fmla="*/ 6048375 w 6048375"/>
              <a:gd name="connsiteY2" fmla="*/ 66675 h 66675"/>
              <a:gd name="connsiteX3" fmla="*/ 0 w 6048375"/>
              <a:gd name="connsiteY3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5" h="66675">
                <a:moveTo>
                  <a:pt x="0" y="0"/>
                </a:moveTo>
                <a:lnTo>
                  <a:pt x="6048375" y="0"/>
                </a:lnTo>
                <a:lnTo>
                  <a:pt x="6048375" y="66675"/>
                </a:lnTo>
                <a:lnTo>
                  <a:pt x="0" y="66675"/>
                </a:lnTo>
                <a:close/>
              </a:path>
            </a:pathLst>
          </a:custGeom>
          <a:solidFill>
            <a:srgbClr val="6B0A1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7A217C52-5E68-ACBA-4FE6-49E7A8E22F52}"/>
              </a:ext>
            </a:extLst>
          </p:cNvPr>
          <p:cNvSpPr txBox="1">
            <a:spLocks/>
          </p:cNvSpPr>
          <p:nvPr/>
        </p:nvSpPr>
        <p:spPr bwMode="auto">
          <a:xfrm>
            <a:off x="1253263" y="2460192"/>
            <a:ext cx="7128792" cy="402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CE9964"/>
              </a:buClr>
              <a:buFont typeface="Monotype Sorts" pitchFamily="2" charset="2"/>
              <a:buNone/>
              <a:defRPr/>
            </a:pPr>
            <a:r>
              <a:rPr lang="ru-RU" altLang="ru-RU" kern="0">
                <a:solidFill>
                  <a:srgbClr val="402000"/>
                </a:solidFill>
                <a:latin typeface="Times New Roman"/>
              </a:rPr>
              <a:t>Математика</a:t>
            </a:r>
          </a:p>
          <a:p>
            <a:pPr marL="0" indent="0">
              <a:buClr>
                <a:srgbClr val="CE9964"/>
              </a:buClr>
              <a:buFont typeface="Monotype Sorts" pitchFamily="2" charset="2"/>
              <a:buNone/>
              <a:defRPr/>
            </a:pPr>
            <a:r>
              <a:rPr lang="ru-RU" altLang="ru-RU" kern="0">
                <a:solidFill>
                  <a:srgbClr val="402000"/>
                </a:solidFill>
                <a:latin typeface="Times New Roman"/>
              </a:rPr>
              <a:t>Русский язык</a:t>
            </a:r>
          </a:p>
          <a:p>
            <a:pPr marL="0" indent="0">
              <a:buClr>
                <a:srgbClr val="CE9964"/>
              </a:buClr>
              <a:buFont typeface="Monotype Sorts" pitchFamily="2" charset="2"/>
              <a:buNone/>
              <a:defRPr/>
            </a:pPr>
            <a:r>
              <a:rPr lang="ru-RU" altLang="ru-RU" kern="0">
                <a:solidFill>
                  <a:srgbClr val="0070C0"/>
                </a:solidFill>
                <a:latin typeface="Times New Roman"/>
              </a:rPr>
              <a:t>Литература</a:t>
            </a:r>
          </a:p>
          <a:p>
            <a:pPr marL="0" indent="0">
              <a:buClr>
                <a:srgbClr val="CE9964"/>
              </a:buClr>
              <a:buFont typeface="Monotype Sorts" pitchFamily="2" charset="2"/>
              <a:buNone/>
              <a:defRPr/>
            </a:pPr>
            <a:r>
              <a:rPr lang="ru-RU" altLang="ru-RU" kern="0">
                <a:solidFill>
                  <a:srgbClr val="0070C0"/>
                </a:solidFill>
                <a:latin typeface="Times New Roman"/>
              </a:rPr>
              <a:t>Биология</a:t>
            </a:r>
          </a:p>
          <a:p>
            <a:pPr marL="0" indent="0">
              <a:buClr>
                <a:srgbClr val="CE9964"/>
              </a:buClr>
              <a:buFont typeface="Monotype Sorts" pitchFamily="2" charset="2"/>
              <a:buNone/>
              <a:defRPr/>
            </a:pPr>
            <a:r>
              <a:rPr lang="ru-RU" altLang="ru-RU" kern="0">
                <a:solidFill>
                  <a:srgbClr val="402000"/>
                </a:solidFill>
                <a:latin typeface="Times New Roman"/>
              </a:rPr>
              <a:t>География</a:t>
            </a:r>
          </a:p>
          <a:p>
            <a:pPr marL="0" indent="0">
              <a:buClr>
                <a:srgbClr val="CE9964"/>
              </a:buClr>
              <a:buFont typeface="Monotype Sorts" pitchFamily="2" charset="2"/>
              <a:buNone/>
              <a:defRPr/>
            </a:pPr>
            <a:r>
              <a:rPr lang="ru-RU" altLang="ru-RU" kern="0">
                <a:solidFill>
                  <a:srgbClr val="00B050"/>
                </a:solidFill>
                <a:latin typeface="Times New Roman"/>
              </a:rPr>
              <a:t>Физика</a:t>
            </a:r>
          </a:p>
          <a:p>
            <a:pPr marL="0" indent="0">
              <a:buClr>
                <a:srgbClr val="CE9964"/>
              </a:buClr>
              <a:buFont typeface="Monotype Sorts" pitchFamily="2" charset="2"/>
              <a:buNone/>
              <a:defRPr/>
            </a:pPr>
            <a:r>
              <a:rPr lang="ru-RU" altLang="ru-RU" kern="0">
                <a:solidFill>
                  <a:srgbClr val="00B050"/>
                </a:solidFill>
                <a:latin typeface="Times New Roman"/>
              </a:rPr>
              <a:t>Иностранный язык</a:t>
            </a:r>
          </a:p>
          <a:p>
            <a:pPr marL="0" indent="0">
              <a:buClr>
                <a:srgbClr val="CE9964"/>
              </a:buClr>
              <a:buFont typeface="Monotype Sorts" pitchFamily="2" charset="2"/>
              <a:buNone/>
              <a:defRPr/>
            </a:pPr>
            <a:endParaRPr lang="ru-RU" altLang="ru-RU" kern="0">
              <a:solidFill>
                <a:srgbClr val="402000"/>
              </a:solidFill>
              <a:latin typeface="Times New Roman"/>
            </a:endParaRPr>
          </a:p>
          <a:p>
            <a:pPr marL="0" indent="0">
              <a:buClr>
                <a:srgbClr val="CE9964"/>
              </a:buClr>
              <a:buFont typeface="Monotype Sorts" pitchFamily="2" charset="2"/>
              <a:buNone/>
              <a:defRPr/>
            </a:pPr>
            <a:r>
              <a:rPr lang="ru-RU" altLang="ru-RU" kern="0">
                <a:solidFill>
                  <a:srgbClr val="402000"/>
                </a:solidFill>
                <a:latin typeface="Times New Roman"/>
              </a:rPr>
              <a:t>История</a:t>
            </a:r>
          </a:p>
          <a:p>
            <a:pPr marL="0" indent="0">
              <a:buClr>
                <a:srgbClr val="CE9964"/>
              </a:buClr>
              <a:buFont typeface="Monotype Sorts" pitchFamily="2" charset="2"/>
              <a:buNone/>
              <a:defRPr/>
            </a:pPr>
            <a:r>
              <a:rPr lang="ru-RU" altLang="ru-RU" kern="0">
                <a:solidFill>
                  <a:srgbClr val="402000"/>
                </a:solidFill>
                <a:latin typeface="Times New Roman"/>
              </a:rPr>
              <a:t>Обществознание</a:t>
            </a:r>
          </a:p>
          <a:p>
            <a:pPr marL="0" indent="0">
              <a:buClr>
                <a:srgbClr val="CE9964"/>
              </a:buClr>
              <a:buFont typeface="Monotype Sorts" pitchFamily="2" charset="2"/>
              <a:buNone/>
              <a:defRPr/>
            </a:pPr>
            <a:r>
              <a:rPr lang="ru-RU" altLang="ru-RU" kern="0">
                <a:solidFill>
                  <a:srgbClr val="00B050"/>
                </a:solidFill>
                <a:latin typeface="Times New Roman"/>
              </a:rPr>
              <a:t>Информатика</a:t>
            </a:r>
          </a:p>
          <a:p>
            <a:pPr marL="0" indent="0">
              <a:buClr>
                <a:srgbClr val="CE9964"/>
              </a:buClr>
              <a:buFont typeface="Monotype Sorts" pitchFamily="2" charset="2"/>
              <a:buNone/>
              <a:defRPr/>
            </a:pPr>
            <a:r>
              <a:rPr lang="ru-RU" altLang="ru-RU" kern="0">
                <a:solidFill>
                  <a:srgbClr val="00B050"/>
                </a:solidFill>
                <a:latin typeface="Times New Roman"/>
              </a:rPr>
              <a:t>Технология</a:t>
            </a:r>
          </a:p>
          <a:p>
            <a:pPr marL="0" indent="0">
              <a:buClr>
                <a:srgbClr val="CE9964"/>
              </a:buClr>
              <a:buFont typeface="Monotype Sorts" pitchFamily="2" charset="2"/>
              <a:buNone/>
              <a:defRPr/>
            </a:pPr>
            <a:r>
              <a:rPr lang="ru-RU" altLang="ru-RU" kern="0">
                <a:solidFill>
                  <a:srgbClr val="00B050"/>
                </a:solidFill>
                <a:latin typeface="Times New Roman"/>
              </a:rPr>
              <a:t>Химия</a:t>
            </a:r>
          </a:p>
          <a:p>
            <a:pPr marL="0" indent="0">
              <a:buClr>
                <a:srgbClr val="CE9964"/>
              </a:buClr>
              <a:buFont typeface="Monotype Sorts" pitchFamily="2" charset="2"/>
              <a:buNone/>
              <a:defRPr/>
            </a:pPr>
            <a:r>
              <a:rPr lang="ru-RU" altLang="ru-RU" kern="0">
                <a:solidFill>
                  <a:srgbClr val="00B050"/>
                </a:solidFill>
                <a:latin typeface="Times New Roman"/>
              </a:rPr>
              <a:t>ОБЖ</a:t>
            </a:r>
          </a:p>
          <a:p>
            <a:pPr marL="0" indent="0">
              <a:buClr>
                <a:srgbClr val="CE9964"/>
              </a:buClr>
              <a:buFont typeface="Monotype Sorts" pitchFamily="2" charset="2"/>
              <a:buNone/>
              <a:defRPr/>
            </a:pPr>
            <a:endParaRPr lang="ru-RU" altLang="ru-RU" kern="0" dirty="0">
              <a:solidFill>
                <a:srgbClr val="402000"/>
              </a:solidFill>
              <a:latin typeface="Times New Roman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55E7889-BB5A-6CAD-248E-F86FD4CBA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7" y="135087"/>
            <a:ext cx="1692733" cy="899265"/>
          </a:xfrm>
          <a:prstGeom prst="rect">
            <a:avLst/>
          </a:prstGeom>
        </p:spPr>
      </p:pic>
      <p:pic>
        <p:nvPicPr>
          <p:cNvPr id="7" name="Picture 23">
            <a:extLst>
              <a:ext uri="{FF2B5EF4-FFF2-40B4-BE49-F238E27FC236}">
                <a16:creationId xmlns:a16="http://schemas.microsoft.com/office/drawing/2014/main" xmlns="" id="{CBD7007C-69FF-B689-279D-5813D8E9B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1" t="1" r="21306" b="-3802"/>
          <a:stretch/>
        </p:blipFill>
        <p:spPr bwMode="auto">
          <a:xfrm>
            <a:off x="10976067" y="135087"/>
            <a:ext cx="1081994" cy="112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311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60">
            <a:extLst>
              <a:ext uri="{FF2B5EF4-FFF2-40B4-BE49-F238E27FC236}">
                <a16:creationId xmlns:a16="http://schemas.microsoft.com/office/drawing/2014/main" xmlns="" id="{733A9C7C-9210-DA68-E6AF-E9E32DFA36C8}"/>
              </a:ext>
            </a:extLst>
          </p:cNvPr>
          <p:cNvSpPr txBox="1"/>
          <p:nvPr/>
        </p:nvSpPr>
        <p:spPr>
          <a:xfrm>
            <a:off x="554162" y="675580"/>
            <a:ext cx="8161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6B0A1F"/>
                </a:solidFill>
                <a:latin typeface="Arial Black" panose="020B0A04020102020204" pitchFamily="34" charset="0"/>
                <a:ea typeface="Helvetica Bold" panose="00000500000000000000" pitchFamily="50" charset="0"/>
              </a:rPr>
              <a:t>ПРИМЕР!!!!</a:t>
            </a:r>
            <a:br>
              <a:rPr lang="ru-RU" sz="2800" dirty="0">
                <a:solidFill>
                  <a:srgbClr val="6B0A1F"/>
                </a:solidFill>
                <a:latin typeface="Arial Black" panose="020B0A04020102020204" pitchFamily="34" charset="0"/>
                <a:ea typeface="Helvetica Bold" panose="00000500000000000000" pitchFamily="50" charset="0"/>
              </a:rPr>
            </a:br>
            <a:r>
              <a:rPr lang="ru-RU" sz="2800" dirty="0">
                <a:solidFill>
                  <a:srgbClr val="6B0A1F"/>
                </a:solidFill>
                <a:latin typeface="Arial Black" panose="020B0A04020102020204" pitchFamily="34" charset="0"/>
                <a:ea typeface="Helvetica Bold" panose="00000500000000000000" pitchFamily="50" charset="0"/>
              </a:rPr>
              <a:t/>
            </a:r>
            <a:br>
              <a:rPr lang="ru-RU" sz="2800" dirty="0">
                <a:solidFill>
                  <a:srgbClr val="6B0A1F"/>
                </a:solidFill>
                <a:latin typeface="Arial Black" panose="020B0A04020102020204" pitchFamily="34" charset="0"/>
                <a:ea typeface="Helvetica Bold" panose="00000500000000000000" pitchFamily="50" charset="0"/>
              </a:rPr>
            </a:br>
            <a:r>
              <a:rPr lang="ru-RU" sz="2800" dirty="0">
                <a:solidFill>
                  <a:srgbClr val="6B0A1F"/>
                </a:solidFill>
                <a:latin typeface="Arial Black" panose="020B0A04020102020204" pitchFamily="34" charset="0"/>
                <a:ea typeface="Helvetica Bold" panose="00000500000000000000" pitchFamily="50" charset="0"/>
              </a:rPr>
              <a:t>Домашнее задание</a:t>
            </a:r>
          </a:p>
        </p:txBody>
      </p:sp>
      <p:sp>
        <p:nvSpPr>
          <p:cNvPr id="4" name="Рисунок 2">
            <a:extLst>
              <a:ext uri="{FF2B5EF4-FFF2-40B4-BE49-F238E27FC236}">
                <a16:creationId xmlns:a16="http://schemas.microsoft.com/office/drawing/2014/main" xmlns="" id="{7735206C-A51E-8AC2-6EE6-D7183813C3F6}"/>
              </a:ext>
            </a:extLst>
          </p:cNvPr>
          <p:cNvSpPr/>
          <p:nvPr/>
        </p:nvSpPr>
        <p:spPr>
          <a:xfrm>
            <a:off x="0" y="2296977"/>
            <a:ext cx="7932738" cy="87448"/>
          </a:xfrm>
          <a:custGeom>
            <a:avLst/>
            <a:gdLst>
              <a:gd name="connsiteX0" fmla="*/ 0 w 6048375"/>
              <a:gd name="connsiteY0" fmla="*/ 0 h 66675"/>
              <a:gd name="connsiteX1" fmla="*/ 6048375 w 6048375"/>
              <a:gd name="connsiteY1" fmla="*/ 0 h 66675"/>
              <a:gd name="connsiteX2" fmla="*/ 6048375 w 6048375"/>
              <a:gd name="connsiteY2" fmla="*/ 66675 h 66675"/>
              <a:gd name="connsiteX3" fmla="*/ 0 w 6048375"/>
              <a:gd name="connsiteY3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5" h="66675">
                <a:moveTo>
                  <a:pt x="0" y="0"/>
                </a:moveTo>
                <a:lnTo>
                  <a:pt x="6048375" y="0"/>
                </a:lnTo>
                <a:lnTo>
                  <a:pt x="6048375" y="66675"/>
                </a:lnTo>
                <a:lnTo>
                  <a:pt x="0" y="66675"/>
                </a:lnTo>
                <a:close/>
              </a:path>
            </a:pathLst>
          </a:custGeom>
          <a:gradFill>
            <a:gsLst>
              <a:gs pos="0">
                <a:srgbClr val="723066"/>
              </a:gs>
              <a:gs pos="50000">
                <a:srgbClr val="60557D"/>
              </a:gs>
              <a:gs pos="100000">
                <a:srgbClr val="4F7A94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BF747E-FA96-94FC-9226-7B6080FC9F5C}"/>
              </a:ext>
            </a:extLst>
          </p:cNvPr>
          <p:cNvSpPr txBox="1">
            <a:spLocks/>
          </p:cNvSpPr>
          <p:nvPr/>
        </p:nvSpPr>
        <p:spPr bwMode="auto">
          <a:xfrm>
            <a:off x="672404" y="2524093"/>
            <a:ext cx="1036571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Clr>
                <a:srgbClr val="CE9964"/>
              </a:buClr>
              <a:buFont typeface="Monotype Sorts" pitchFamily="2" charset="2"/>
              <a:buAutoNum type="arabicPeriod"/>
              <a:defRPr/>
            </a:pPr>
            <a:r>
              <a:rPr lang="ru-RU" sz="2800" kern="0" dirty="0">
                <a:solidFill>
                  <a:srgbClr val="402000"/>
                </a:solidFill>
                <a:latin typeface="Times New Roman"/>
              </a:rPr>
              <a:t>МО учителей каждой ОО провести детальный сравнительный анализ содержания РП ООП и РП ФГОС-3.</a:t>
            </a:r>
          </a:p>
          <a:p>
            <a:pPr marL="514350" indent="-514350">
              <a:buClr>
                <a:srgbClr val="CE9964"/>
              </a:buClr>
              <a:buFont typeface="Monotype Sorts" pitchFamily="2" charset="2"/>
              <a:buAutoNum type="arabicPeriod"/>
              <a:defRPr/>
            </a:pPr>
            <a:r>
              <a:rPr lang="ru-RU" sz="2800" kern="0" dirty="0">
                <a:solidFill>
                  <a:srgbClr val="402000"/>
                </a:solidFill>
                <a:latin typeface="Times New Roman"/>
              </a:rPr>
              <a:t>Пути решения вопросов, обозначенных сегодня</a:t>
            </a:r>
          </a:p>
          <a:p>
            <a:pPr marL="514350" indent="-514350">
              <a:buClr>
                <a:srgbClr val="CE9964"/>
              </a:buClr>
              <a:buFont typeface="Monotype Sorts" pitchFamily="2" charset="2"/>
              <a:buAutoNum type="arabicPeriod"/>
              <a:defRPr/>
            </a:pPr>
            <a:r>
              <a:rPr lang="ru-RU" sz="2800" kern="0" dirty="0">
                <a:solidFill>
                  <a:srgbClr val="402000"/>
                </a:solidFill>
                <a:latin typeface="Times New Roman"/>
              </a:rPr>
              <a:t>Ждем инициативы в участии 23.03.2022.</a:t>
            </a:r>
          </a:p>
          <a:p>
            <a:pPr marL="514350" indent="-514350">
              <a:buClr>
                <a:srgbClr val="CE9964"/>
              </a:buClr>
              <a:buFont typeface="Monotype Sorts" pitchFamily="2" charset="2"/>
              <a:buAutoNum type="arabicPeriod"/>
              <a:defRPr/>
            </a:pPr>
            <a:r>
              <a:rPr lang="ru-RU" sz="2800" kern="0" dirty="0">
                <a:solidFill>
                  <a:srgbClr val="402000"/>
                </a:solidFill>
                <a:latin typeface="Times New Roman"/>
              </a:rPr>
              <a:t>Направить имеющиеся вопросы</a:t>
            </a:r>
            <a:endParaRPr lang="en-US" sz="2800" b="1" u="sng" kern="0" dirty="0">
              <a:solidFill>
                <a:srgbClr val="402000"/>
              </a:solidFill>
              <a:latin typeface="Times New Roman"/>
            </a:endParaRPr>
          </a:p>
          <a:p>
            <a:pPr marL="0" indent="0" algn="ctr">
              <a:buClr>
                <a:srgbClr val="CE9964"/>
              </a:buClr>
              <a:buFont typeface="Monotype Sorts" pitchFamily="2" charset="2"/>
              <a:buNone/>
              <a:defRPr/>
            </a:pPr>
            <a:r>
              <a:rPr lang="en-US" sz="2800" b="1" u="sng" kern="0" dirty="0">
                <a:solidFill>
                  <a:srgbClr val="402000"/>
                </a:solidFill>
                <a:latin typeface="Times New Roman"/>
              </a:rPr>
              <a:t> </a:t>
            </a:r>
            <a:r>
              <a:rPr lang="en-US" b="1" u="sng" kern="0" dirty="0">
                <a:solidFill>
                  <a:srgbClr val="402000"/>
                </a:solidFill>
                <a:latin typeface="Times New Roman"/>
                <a:hlinkClick r:id="rId2"/>
              </a:rPr>
              <a:t>svkr@mail.orb.ru</a:t>
            </a:r>
            <a:r>
              <a:rPr lang="en-US" sz="2800" b="1" u="sng" kern="0" dirty="0">
                <a:solidFill>
                  <a:srgbClr val="402000"/>
                </a:solidFill>
                <a:latin typeface="Times New Roman"/>
              </a:rPr>
              <a:t> </a:t>
            </a:r>
          </a:p>
          <a:p>
            <a:pPr marL="0" indent="0" algn="ctr">
              <a:buClr>
                <a:srgbClr val="CE9964"/>
              </a:buClr>
              <a:buFont typeface="Monotype Sorts" pitchFamily="2" charset="2"/>
              <a:buNone/>
              <a:defRPr/>
            </a:pPr>
            <a:r>
              <a:rPr lang="en-US" b="1" u="sng" kern="0" dirty="0">
                <a:solidFill>
                  <a:srgbClr val="402000"/>
                </a:solidFill>
                <a:latin typeface="Times New Roman"/>
                <a:hlinkClick r:id="rId3"/>
              </a:rPr>
              <a:t> sv.krupina2011@yandex.ru</a:t>
            </a:r>
            <a:endParaRPr lang="en-US" b="1" u="sng" kern="0" dirty="0">
              <a:solidFill>
                <a:srgbClr val="402000"/>
              </a:solidFill>
              <a:latin typeface="Times New Roman"/>
            </a:endParaRPr>
          </a:p>
          <a:p>
            <a:pPr marL="0" indent="0" algn="ctr">
              <a:buClr>
                <a:srgbClr val="CE9964"/>
              </a:buClr>
              <a:buFont typeface="Monotype Sorts" pitchFamily="2" charset="2"/>
              <a:buNone/>
              <a:defRPr/>
            </a:pPr>
            <a:r>
              <a:rPr lang="en-US" b="1" u="sng" kern="0" dirty="0">
                <a:solidFill>
                  <a:srgbClr val="CE9964">
                    <a:lumMod val="75000"/>
                  </a:srgbClr>
                </a:solidFill>
                <a:latin typeface="Times New Roman"/>
              </a:rPr>
              <a:t>+79033662717 </a:t>
            </a:r>
          </a:p>
          <a:p>
            <a:pPr marL="0" indent="0">
              <a:buClr>
                <a:srgbClr val="CE9964"/>
              </a:buClr>
              <a:buFont typeface="Monotype Sorts" pitchFamily="2" charset="2"/>
              <a:buNone/>
              <a:defRPr/>
            </a:pPr>
            <a:endParaRPr lang="ru-RU" kern="0" dirty="0">
              <a:solidFill>
                <a:srgbClr val="402000"/>
              </a:solidFill>
              <a:latin typeface="Times New Roman"/>
            </a:endParaRPr>
          </a:p>
        </p:txBody>
      </p:sp>
      <p:pic>
        <p:nvPicPr>
          <p:cNvPr id="5" name="Picture 23">
            <a:extLst>
              <a:ext uri="{FF2B5EF4-FFF2-40B4-BE49-F238E27FC236}">
                <a16:creationId xmlns:a16="http://schemas.microsoft.com/office/drawing/2014/main" xmlns="" id="{CBD7007C-69FF-B689-279D-5813D8E9B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1" t="1" r="21306" b="-3802"/>
          <a:stretch/>
        </p:blipFill>
        <p:spPr bwMode="auto">
          <a:xfrm>
            <a:off x="10976067" y="135087"/>
            <a:ext cx="1081994" cy="112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55E7889-BB5A-6CAD-248E-F86FD4CBA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47" y="135087"/>
            <a:ext cx="1692733" cy="8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81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60">
            <a:extLst>
              <a:ext uri="{FF2B5EF4-FFF2-40B4-BE49-F238E27FC236}">
                <a16:creationId xmlns:a16="http://schemas.microsoft.com/office/drawing/2014/main" xmlns="" id="{733A9C7C-9210-DA68-E6AF-E9E32DFA36C8}"/>
              </a:ext>
            </a:extLst>
          </p:cNvPr>
          <p:cNvSpPr txBox="1"/>
          <p:nvPr/>
        </p:nvSpPr>
        <p:spPr>
          <a:xfrm>
            <a:off x="1738403" y="481095"/>
            <a:ext cx="81619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6B0A1F"/>
                </a:solidFill>
                <a:latin typeface="Arial Black" panose="020B0A04020102020204" pitchFamily="34" charset="0"/>
                <a:ea typeface="Helvetica Bold" panose="00000500000000000000" pitchFamily="50" charset="0"/>
              </a:rPr>
              <a:t>Заседания предметных ассоциаций учителей</a:t>
            </a:r>
          </a:p>
          <a:p>
            <a:pPr algn="just"/>
            <a:endParaRPr lang="ru-RU" sz="2800" dirty="0">
              <a:solidFill>
                <a:srgbClr val="6B0A1F"/>
              </a:solidFill>
              <a:latin typeface="Arial Black" panose="020B0A04020102020204" pitchFamily="34" charset="0"/>
              <a:ea typeface="Helvetica Bold" panose="00000500000000000000" pitchFamily="50" charset="0"/>
            </a:endParaRPr>
          </a:p>
          <a:p>
            <a:pPr algn="just"/>
            <a:r>
              <a:rPr lang="ru-RU" sz="2800" dirty="0">
                <a:solidFill>
                  <a:srgbClr val="6B0A1F"/>
                </a:solidFill>
                <a:latin typeface="Arial Black" panose="020B0A04020102020204" pitchFamily="34" charset="0"/>
                <a:ea typeface="Helvetica Bold" panose="00000500000000000000" pitchFamily="50" charset="0"/>
              </a:rPr>
              <a:t>Установлено</a:t>
            </a:r>
            <a:r>
              <a:rPr lang="en-US" sz="2800" dirty="0">
                <a:solidFill>
                  <a:srgbClr val="6B0A1F"/>
                </a:solidFill>
                <a:latin typeface="Arial Black" panose="020B0A04020102020204" pitchFamily="34" charset="0"/>
                <a:ea typeface="Helvetica Bold" panose="00000500000000000000" pitchFamily="50" charset="0"/>
              </a:rPr>
              <a:t>:</a:t>
            </a:r>
            <a:endParaRPr lang="ru-RU" sz="2800" dirty="0">
              <a:solidFill>
                <a:srgbClr val="6B0A1F"/>
              </a:solidFill>
              <a:latin typeface="Arial Black" panose="020B0A04020102020204" pitchFamily="34" charset="0"/>
              <a:ea typeface="Helvetica Bold" panose="00000500000000000000" pitchFamily="50" charset="0"/>
            </a:endParaRPr>
          </a:p>
        </p:txBody>
      </p:sp>
      <p:sp>
        <p:nvSpPr>
          <p:cNvPr id="4" name="Рисунок 2">
            <a:extLst>
              <a:ext uri="{FF2B5EF4-FFF2-40B4-BE49-F238E27FC236}">
                <a16:creationId xmlns:a16="http://schemas.microsoft.com/office/drawing/2014/main" xmlns="" id="{7735206C-A51E-8AC2-6EE6-D7183813C3F6}"/>
              </a:ext>
            </a:extLst>
          </p:cNvPr>
          <p:cNvSpPr/>
          <p:nvPr/>
        </p:nvSpPr>
        <p:spPr>
          <a:xfrm>
            <a:off x="0" y="2296977"/>
            <a:ext cx="7932738" cy="87448"/>
          </a:xfrm>
          <a:custGeom>
            <a:avLst/>
            <a:gdLst>
              <a:gd name="connsiteX0" fmla="*/ 0 w 6048375"/>
              <a:gd name="connsiteY0" fmla="*/ 0 h 66675"/>
              <a:gd name="connsiteX1" fmla="*/ 6048375 w 6048375"/>
              <a:gd name="connsiteY1" fmla="*/ 0 h 66675"/>
              <a:gd name="connsiteX2" fmla="*/ 6048375 w 6048375"/>
              <a:gd name="connsiteY2" fmla="*/ 66675 h 66675"/>
              <a:gd name="connsiteX3" fmla="*/ 0 w 6048375"/>
              <a:gd name="connsiteY3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5" h="66675">
                <a:moveTo>
                  <a:pt x="0" y="0"/>
                </a:moveTo>
                <a:lnTo>
                  <a:pt x="6048375" y="0"/>
                </a:lnTo>
                <a:lnTo>
                  <a:pt x="6048375" y="66675"/>
                </a:lnTo>
                <a:lnTo>
                  <a:pt x="0" y="66675"/>
                </a:lnTo>
                <a:close/>
              </a:path>
            </a:pathLst>
          </a:custGeom>
          <a:gradFill>
            <a:gsLst>
              <a:gs pos="0">
                <a:srgbClr val="723066"/>
              </a:gs>
              <a:gs pos="50000">
                <a:srgbClr val="60557D"/>
              </a:gs>
              <a:gs pos="100000">
                <a:srgbClr val="4F7A94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xmlns="" id="{31A8C694-AADE-9955-B019-C3022E59BC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12632"/>
              </p:ext>
            </p:extLst>
          </p:nvPr>
        </p:nvGraphicFramePr>
        <p:xfrm>
          <a:off x="731109" y="2396457"/>
          <a:ext cx="10646641" cy="3962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8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77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00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 marT="45733" marB="45733">
                    <a:solidFill>
                      <a:srgbClr val="6B0A1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>
                    <a:solidFill>
                      <a:srgbClr val="6B0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Пути решения</a:t>
                      </a:r>
                    </a:p>
                  </a:txBody>
                  <a:tcPr marT="45733" marB="45733">
                    <a:solidFill>
                      <a:srgbClr val="6B0A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T="45733" marB="457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25+34+13</a:t>
                      </a:r>
                    </a:p>
                  </a:txBody>
                  <a:tcPr marT="45733" marB="45733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???</a:t>
                      </a:r>
                    </a:p>
                  </a:txBody>
                  <a:tcPr marT="45733" marB="4573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T="45733" marB="457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45733" marB="45733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T="45733" marB="457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Рекомендация</a:t>
                      </a:r>
                    </a:p>
                  </a:txBody>
                  <a:tcPr marT="45733" marB="45733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T="45733" marB="457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T="45733" marB="45733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T="45733" marB="457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Рекомендация</a:t>
                      </a:r>
                    </a:p>
                  </a:txBody>
                  <a:tcPr marT="45733" marB="45733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5E7889-BB5A-6CAD-248E-F86FD4CBA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2" y="113293"/>
            <a:ext cx="1384663" cy="73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75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60">
            <a:extLst>
              <a:ext uri="{FF2B5EF4-FFF2-40B4-BE49-F238E27FC236}">
                <a16:creationId xmlns:a16="http://schemas.microsoft.com/office/drawing/2014/main" xmlns="" id="{733A9C7C-9210-DA68-E6AF-E9E32DFA36C8}"/>
              </a:ext>
            </a:extLst>
          </p:cNvPr>
          <p:cNvSpPr txBox="1"/>
          <p:nvPr/>
        </p:nvSpPr>
        <p:spPr>
          <a:xfrm>
            <a:off x="2204437" y="524819"/>
            <a:ext cx="81619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6B0A1F"/>
                </a:solidFill>
                <a:latin typeface="Arial Black" panose="020B0A04020102020204" pitchFamily="34" charset="0"/>
                <a:ea typeface="Helvetica Bold" panose="00000500000000000000" pitchFamily="50" charset="0"/>
              </a:rPr>
              <a:t>Заседания предметных ассоциаций учителей</a:t>
            </a:r>
          </a:p>
          <a:p>
            <a:pPr algn="just"/>
            <a:endParaRPr lang="ru-RU" sz="2800" dirty="0">
              <a:solidFill>
                <a:srgbClr val="6B0A1F"/>
              </a:solidFill>
              <a:latin typeface="Arial Black" panose="020B0A04020102020204" pitchFamily="34" charset="0"/>
              <a:ea typeface="Helvetica Bold" panose="00000500000000000000" pitchFamily="50" charset="0"/>
            </a:endParaRPr>
          </a:p>
          <a:p>
            <a:pPr algn="just"/>
            <a:r>
              <a:rPr lang="ru-RU" sz="2800" dirty="0">
                <a:solidFill>
                  <a:srgbClr val="6B0A1F"/>
                </a:solidFill>
                <a:latin typeface="Arial Black" panose="020B0A04020102020204" pitchFamily="34" charset="0"/>
                <a:ea typeface="Helvetica Bold" panose="00000500000000000000" pitchFamily="50" charset="0"/>
              </a:rPr>
              <a:t>Установлено</a:t>
            </a:r>
            <a:r>
              <a:rPr lang="en-US" sz="2800" dirty="0">
                <a:solidFill>
                  <a:srgbClr val="6B0A1F"/>
                </a:solidFill>
                <a:latin typeface="Arial Black" panose="020B0A04020102020204" pitchFamily="34" charset="0"/>
                <a:ea typeface="Helvetica Bold" panose="00000500000000000000" pitchFamily="50" charset="0"/>
              </a:rPr>
              <a:t>:</a:t>
            </a:r>
            <a:endParaRPr lang="ru-RU" sz="2800" dirty="0">
              <a:solidFill>
                <a:srgbClr val="6B0A1F"/>
              </a:solidFill>
              <a:latin typeface="Arial Black" panose="020B0A04020102020204" pitchFamily="34" charset="0"/>
              <a:ea typeface="Helvetica Bold" panose="00000500000000000000" pitchFamily="50" charset="0"/>
            </a:endParaRPr>
          </a:p>
        </p:txBody>
      </p:sp>
      <p:sp>
        <p:nvSpPr>
          <p:cNvPr id="4" name="Рисунок 2">
            <a:extLst>
              <a:ext uri="{FF2B5EF4-FFF2-40B4-BE49-F238E27FC236}">
                <a16:creationId xmlns:a16="http://schemas.microsoft.com/office/drawing/2014/main" xmlns="" id="{7735206C-A51E-8AC2-6EE6-D7183813C3F6}"/>
              </a:ext>
            </a:extLst>
          </p:cNvPr>
          <p:cNvSpPr/>
          <p:nvPr/>
        </p:nvSpPr>
        <p:spPr>
          <a:xfrm>
            <a:off x="0" y="2296977"/>
            <a:ext cx="7932738" cy="87448"/>
          </a:xfrm>
          <a:custGeom>
            <a:avLst/>
            <a:gdLst>
              <a:gd name="connsiteX0" fmla="*/ 0 w 6048375"/>
              <a:gd name="connsiteY0" fmla="*/ 0 h 66675"/>
              <a:gd name="connsiteX1" fmla="*/ 6048375 w 6048375"/>
              <a:gd name="connsiteY1" fmla="*/ 0 h 66675"/>
              <a:gd name="connsiteX2" fmla="*/ 6048375 w 6048375"/>
              <a:gd name="connsiteY2" fmla="*/ 66675 h 66675"/>
              <a:gd name="connsiteX3" fmla="*/ 0 w 6048375"/>
              <a:gd name="connsiteY3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5" h="66675">
                <a:moveTo>
                  <a:pt x="0" y="0"/>
                </a:moveTo>
                <a:lnTo>
                  <a:pt x="6048375" y="0"/>
                </a:lnTo>
                <a:lnTo>
                  <a:pt x="6048375" y="66675"/>
                </a:lnTo>
                <a:lnTo>
                  <a:pt x="0" y="66675"/>
                </a:lnTo>
                <a:close/>
              </a:path>
            </a:pathLst>
          </a:custGeom>
          <a:gradFill>
            <a:gsLst>
              <a:gs pos="0">
                <a:srgbClr val="723066"/>
              </a:gs>
              <a:gs pos="50000">
                <a:srgbClr val="60557D"/>
              </a:gs>
              <a:gs pos="100000">
                <a:srgbClr val="4F7A94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xmlns="" id="{31A8C694-AADE-9955-B019-C3022E59BC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677714"/>
              </p:ext>
            </p:extLst>
          </p:nvPr>
        </p:nvGraphicFramePr>
        <p:xfrm>
          <a:off x="731109" y="2396457"/>
          <a:ext cx="10646641" cy="3840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9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3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337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+mn-lt"/>
                        </a:rPr>
                        <a:t>Предмет</a:t>
                      </a:r>
                    </a:p>
                  </a:txBody>
                  <a:tcPr marT="45733" marB="45733">
                    <a:solidFill>
                      <a:srgbClr val="6B0A1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+mn-lt"/>
                      </a:endParaRPr>
                    </a:p>
                  </a:txBody>
                  <a:tcPr marT="45733" marB="45733">
                    <a:solidFill>
                      <a:srgbClr val="6B0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+mn-lt"/>
                        </a:rPr>
                        <a:t>Пути решения</a:t>
                      </a:r>
                    </a:p>
                  </a:txBody>
                  <a:tcPr marT="45733" marB="45733">
                    <a:solidFill>
                      <a:srgbClr val="6B0A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T="45733" marB="457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25+34+13</a:t>
                      </a:r>
                    </a:p>
                  </a:txBody>
                  <a:tcPr marT="45733" marB="45733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 sz="32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- Увеличение количества часов в УП в одном из классов.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- Ведение ЭК за счет части, формируемой участниками образовательных отношений.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- Внеурочная деятельность (!!!форма, отличная от урочной)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3200" dirty="0">
                        <a:latin typeface="+mn-lt"/>
                      </a:endParaRPr>
                    </a:p>
                  </a:txBody>
                  <a:tcPr marT="45733" marB="4573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T="45733" marB="457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45733" marB="45733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T="45733" marB="457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Рекомендация</a:t>
                      </a:r>
                    </a:p>
                  </a:txBody>
                  <a:tcPr marT="45733" marB="45733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T="45733" marB="457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T="45733" marB="45733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T="45733" marB="457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Рекомендация</a:t>
                      </a:r>
                    </a:p>
                  </a:txBody>
                  <a:tcPr marT="45733" marB="45733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5E7889-BB5A-6CAD-248E-F86FD4CBA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8" y="135088"/>
            <a:ext cx="1434156" cy="76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84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5EF1FAB8-8C0D-0D4B-82E7-9D74DD31576D}"/>
              </a:ext>
            </a:extLst>
          </p:cNvPr>
          <p:cNvSpPr txBox="1">
            <a:spLocks/>
          </p:cNvSpPr>
          <p:nvPr/>
        </p:nvSpPr>
        <p:spPr>
          <a:xfrm>
            <a:off x="163513" y="2022793"/>
            <a:ext cx="2000250" cy="152045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4000" b="1" dirty="0">
                <a:solidFill>
                  <a:schemeClr val="accent2">
                    <a:lumMod val="10000"/>
                    <a:lumOff val="90000"/>
                  </a:schemeClr>
                </a:solidFill>
              </a:rPr>
              <a:t>0</a:t>
            </a:r>
            <a:r>
              <a:rPr lang="ru-RU" sz="14000" b="1" dirty="0">
                <a:solidFill>
                  <a:schemeClr val="accent2">
                    <a:lumMod val="10000"/>
                    <a:lumOff val="90000"/>
                  </a:schemeClr>
                </a:solidFill>
              </a:rPr>
              <a:t>3</a:t>
            </a:r>
            <a:endParaRPr lang="es-ES" sz="14000" b="1" dirty="0">
              <a:solidFill>
                <a:schemeClr val="accent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xmlns="" id="{73821E71-B784-A643-950B-C35117FDFBE3}"/>
              </a:ext>
            </a:extLst>
          </p:cNvPr>
          <p:cNvSpPr txBox="1">
            <a:spLocks/>
          </p:cNvSpPr>
          <p:nvPr/>
        </p:nvSpPr>
        <p:spPr>
          <a:xfrm>
            <a:off x="370964" y="2348373"/>
            <a:ext cx="4096610" cy="4346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spc="300" dirty="0">
                <a:solidFill>
                  <a:srgbClr val="6B0A1F"/>
                </a:solidFill>
              </a:rPr>
              <a:t>Рефлексивный</a:t>
            </a:r>
            <a:r>
              <a:rPr lang="ru-RU" sz="3600" b="1" spc="300" dirty="0">
                <a:solidFill>
                  <a:srgbClr val="6B0A1F"/>
                </a:solidFill>
              </a:rPr>
              <a:t> этап</a:t>
            </a:r>
            <a:br>
              <a:rPr lang="ru-RU" sz="3600" b="1" spc="300" dirty="0">
                <a:solidFill>
                  <a:srgbClr val="6B0A1F"/>
                </a:solidFill>
              </a:rPr>
            </a:br>
            <a:r>
              <a:rPr lang="ru-RU" sz="2400" spc="300" dirty="0">
                <a:solidFill>
                  <a:srgbClr val="6B0A1F"/>
                </a:solidFill>
              </a:rPr>
              <a:t>(с марта 2022 года)</a:t>
            </a:r>
            <a:endParaRPr lang="es-ES" sz="2400" spc="300" dirty="0">
              <a:solidFill>
                <a:srgbClr val="6B0A1F"/>
              </a:solidFill>
            </a:endParaRPr>
          </a:p>
        </p:txBody>
      </p:sp>
      <p:cxnSp>
        <p:nvCxnSpPr>
          <p:cNvPr id="9" name="Straight Connector 98">
            <a:extLst>
              <a:ext uri="{FF2B5EF4-FFF2-40B4-BE49-F238E27FC236}">
                <a16:creationId xmlns:a16="http://schemas.microsoft.com/office/drawing/2014/main" xmlns="" id="{B73A1F11-E766-3D47-B776-8DFECB6724D7}"/>
              </a:ext>
            </a:extLst>
          </p:cNvPr>
          <p:cNvCxnSpPr/>
          <p:nvPr/>
        </p:nvCxnSpPr>
        <p:spPr>
          <a:xfrm rot="5400000">
            <a:off x="6581628" y="1408662"/>
            <a:ext cx="0" cy="788564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">
            <a:extLst>
              <a:ext uri="{FF2B5EF4-FFF2-40B4-BE49-F238E27FC236}">
                <a16:creationId xmlns:a16="http://schemas.microsoft.com/office/drawing/2014/main" xmlns="" id="{158E01E4-651F-154F-B81F-1F32A9C71F1E}"/>
              </a:ext>
            </a:extLst>
          </p:cNvPr>
          <p:cNvCxnSpPr>
            <a:cxnSpLocks/>
          </p:cNvCxnSpPr>
          <p:nvPr/>
        </p:nvCxnSpPr>
        <p:spPr>
          <a:xfrm>
            <a:off x="6187346" y="1791029"/>
            <a:ext cx="0" cy="3294024"/>
          </a:xfrm>
          <a:prstGeom prst="line">
            <a:avLst/>
          </a:prstGeom>
          <a:ln w="1905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99">
            <a:extLst>
              <a:ext uri="{FF2B5EF4-FFF2-40B4-BE49-F238E27FC236}">
                <a16:creationId xmlns:a16="http://schemas.microsoft.com/office/drawing/2014/main" xmlns="" id="{ABBC35C0-7CD0-A74C-9D7B-C1ADA0CB91AA}"/>
              </a:ext>
            </a:extLst>
          </p:cNvPr>
          <p:cNvCxnSpPr/>
          <p:nvPr/>
        </p:nvCxnSpPr>
        <p:spPr>
          <a:xfrm rot="5400000">
            <a:off x="6581628" y="2516776"/>
            <a:ext cx="0" cy="788564"/>
          </a:xfrm>
          <a:prstGeom prst="line">
            <a:avLst/>
          </a:prstGeom>
          <a:ln w="1905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01">
            <a:extLst>
              <a:ext uri="{FF2B5EF4-FFF2-40B4-BE49-F238E27FC236}">
                <a16:creationId xmlns:a16="http://schemas.microsoft.com/office/drawing/2014/main" xmlns="" id="{AE1DD150-A22C-934E-9193-CF2A05A38EC7}"/>
              </a:ext>
            </a:extLst>
          </p:cNvPr>
          <p:cNvCxnSpPr/>
          <p:nvPr/>
        </p:nvCxnSpPr>
        <p:spPr>
          <a:xfrm rot="5400000">
            <a:off x="6581628" y="4690771"/>
            <a:ext cx="0" cy="788564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02">
            <a:extLst>
              <a:ext uri="{FF2B5EF4-FFF2-40B4-BE49-F238E27FC236}">
                <a16:creationId xmlns:a16="http://schemas.microsoft.com/office/drawing/2014/main" xmlns="" id="{B360A197-1190-424A-B514-3756BBF5671D}"/>
              </a:ext>
            </a:extLst>
          </p:cNvPr>
          <p:cNvCxnSpPr/>
          <p:nvPr/>
        </p:nvCxnSpPr>
        <p:spPr>
          <a:xfrm flipH="1">
            <a:off x="5598064" y="3513448"/>
            <a:ext cx="589281" cy="0"/>
          </a:xfrm>
          <a:prstGeom prst="line">
            <a:avLst/>
          </a:prstGeom>
          <a:ln w="1905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36">
            <a:extLst>
              <a:ext uri="{FF2B5EF4-FFF2-40B4-BE49-F238E27FC236}">
                <a16:creationId xmlns:a16="http://schemas.microsoft.com/office/drawing/2014/main" xmlns="" id="{45C86F34-7290-084F-8EED-9438C8273B36}"/>
              </a:ext>
            </a:extLst>
          </p:cNvPr>
          <p:cNvSpPr/>
          <p:nvPr/>
        </p:nvSpPr>
        <p:spPr>
          <a:xfrm>
            <a:off x="5648959" y="5023475"/>
            <a:ext cx="2652395" cy="937848"/>
          </a:xfrm>
          <a:prstGeom prst="roundRect">
            <a:avLst>
              <a:gd name="adj" fmla="val 50000"/>
            </a:avLst>
          </a:prstGeom>
          <a:solidFill>
            <a:srgbClr val="6B0A1F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4101" tIns="24101" rIns="24101" bIns="24101" numCol="1" spcCol="1270" anchor="ctr" anchorCtr="0">
            <a:noAutofit/>
          </a:bodyPr>
          <a:lstStyle/>
          <a:p>
            <a:pPr algn="ctr" defTabSz="4741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rgbClr val="FFFFFF"/>
                </a:solidFill>
                <a:cs typeface="Lato Light"/>
              </a:rPr>
              <a:t>Августовское совещание </a:t>
            </a:r>
            <a:endParaRPr lang="en-US" sz="2400" b="1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16" name="Rounded Rectangle 37">
            <a:extLst>
              <a:ext uri="{FF2B5EF4-FFF2-40B4-BE49-F238E27FC236}">
                <a16:creationId xmlns:a16="http://schemas.microsoft.com/office/drawing/2014/main" xmlns="" id="{823D5A05-BAD1-494E-83F6-9AB43D87AFC0}"/>
              </a:ext>
            </a:extLst>
          </p:cNvPr>
          <p:cNvSpPr/>
          <p:nvPr/>
        </p:nvSpPr>
        <p:spPr>
          <a:xfrm>
            <a:off x="5601516" y="1200156"/>
            <a:ext cx="2800555" cy="1097160"/>
          </a:xfrm>
          <a:prstGeom prst="roundRect">
            <a:avLst>
              <a:gd name="adj" fmla="val 50000"/>
            </a:avLst>
          </a:prstGeom>
          <a:solidFill>
            <a:srgbClr val="6B0A1F"/>
          </a:solidFill>
          <a:ln>
            <a:solidFill>
              <a:srgbClr val="6B0A1F"/>
            </a:solidFill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4101" tIns="24101" rIns="24101" bIns="24101" numCol="1" spcCol="1270" anchor="ctr" anchorCtr="0">
            <a:noAutofit/>
          </a:bodyPr>
          <a:lstStyle/>
          <a:p>
            <a:pPr algn="ctr" defTabSz="4741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FFFFFF"/>
                </a:solidFill>
                <a:cs typeface="Lato Light"/>
              </a:rPr>
              <a:t>Областная учительская конференция,</a:t>
            </a:r>
          </a:p>
          <a:p>
            <a:pPr algn="ctr" defTabSz="4741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rgbClr val="FFFFFF"/>
                </a:solidFill>
                <a:cs typeface="Lato Light"/>
              </a:rPr>
              <a:t>Коллегия</a:t>
            </a:r>
            <a:r>
              <a:rPr lang="ru-RU" b="1" dirty="0">
                <a:solidFill>
                  <a:srgbClr val="FFFFFF"/>
                </a:solidFill>
                <a:cs typeface="Lato Light"/>
              </a:rPr>
              <a:t> </a:t>
            </a:r>
            <a:endParaRPr lang="en-US" b="1" dirty="0">
              <a:solidFill>
                <a:srgbClr val="FFFFFF"/>
              </a:solidFill>
              <a:cs typeface="Lato Light"/>
            </a:endParaRPr>
          </a:p>
        </p:txBody>
      </p:sp>
      <p:grpSp>
        <p:nvGrpSpPr>
          <p:cNvPr id="17" name="Group 44">
            <a:extLst>
              <a:ext uri="{FF2B5EF4-FFF2-40B4-BE49-F238E27FC236}">
                <a16:creationId xmlns:a16="http://schemas.microsoft.com/office/drawing/2014/main" xmlns="" id="{14F67C9A-0789-4441-A28C-6C61D7117466}"/>
              </a:ext>
            </a:extLst>
          </p:cNvPr>
          <p:cNvGrpSpPr/>
          <p:nvPr/>
        </p:nvGrpSpPr>
        <p:grpSpPr>
          <a:xfrm>
            <a:off x="8254023" y="1563981"/>
            <a:ext cx="588396" cy="474724"/>
            <a:chOff x="12157581" y="3429147"/>
            <a:chExt cx="1359046" cy="1096493"/>
          </a:xfrm>
        </p:grpSpPr>
        <p:cxnSp>
          <p:nvCxnSpPr>
            <p:cNvPr id="52" name="Straight Connector 45">
              <a:extLst>
                <a:ext uri="{FF2B5EF4-FFF2-40B4-BE49-F238E27FC236}">
                  <a16:creationId xmlns:a16="http://schemas.microsoft.com/office/drawing/2014/main" xmlns="" id="{2D4BDD86-43B4-354E-93D7-67A0D09839A9}"/>
                </a:ext>
              </a:extLst>
            </p:cNvPr>
            <p:cNvCxnSpPr/>
            <p:nvPr/>
          </p:nvCxnSpPr>
          <p:spPr>
            <a:xfrm flipH="1">
              <a:off x="12157581" y="3953574"/>
              <a:ext cx="683902" cy="0"/>
            </a:xfrm>
            <a:prstGeom prst="line">
              <a:avLst/>
            </a:prstGeom>
            <a:ln w="1905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46">
              <a:extLst>
                <a:ext uri="{FF2B5EF4-FFF2-40B4-BE49-F238E27FC236}">
                  <a16:creationId xmlns:a16="http://schemas.microsoft.com/office/drawing/2014/main" xmlns="" id="{08815A07-84C4-6847-84C2-0898500F81FD}"/>
                </a:ext>
              </a:extLst>
            </p:cNvPr>
            <p:cNvCxnSpPr/>
            <p:nvPr/>
          </p:nvCxnSpPr>
          <p:spPr>
            <a:xfrm flipV="1">
              <a:off x="12841483" y="3429147"/>
              <a:ext cx="0" cy="1096493"/>
            </a:xfrm>
            <a:prstGeom prst="line">
              <a:avLst/>
            </a:prstGeom>
            <a:ln w="1905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47">
              <a:extLst>
                <a:ext uri="{FF2B5EF4-FFF2-40B4-BE49-F238E27FC236}">
                  <a16:creationId xmlns:a16="http://schemas.microsoft.com/office/drawing/2014/main" xmlns="" id="{1E20CAF8-F9E1-F344-9876-A73808525F63}"/>
                </a:ext>
              </a:extLst>
            </p:cNvPr>
            <p:cNvCxnSpPr/>
            <p:nvPr/>
          </p:nvCxnSpPr>
          <p:spPr>
            <a:xfrm flipH="1">
              <a:off x="12832725" y="3431737"/>
              <a:ext cx="683902" cy="0"/>
            </a:xfrm>
            <a:prstGeom prst="line">
              <a:avLst/>
            </a:prstGeom>
            <a:ln w="1905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48">
              <a:extLst>
                <a:ext uri="{FF2B5EF4-FFF2-40B4-BE49-F238E27FC236}">
                  <a16:creationId xmlns:a16="http://schemas.microsoft.com/office/drawing/2014/main" xmlns="" id="{9D4DB111-477C-6041-B1DA-A102F22D0D87}"/>
                </a:ext>
              </a:extLst>
            </p:cNvPr>
            <p:cNvCxnSpPr/>
            <p:nvPr/>
          </p:nvCxnSpPr>
          <p:spPr>
            <a:xfrm flipH="1">
              <a:off x="12832725" y="4520203"/>
              <a:ext cx="683902" cy="0"/>
            </a:xfrm>
            <a:prstGeom prst="line">
              <a:avLst/>
            </a:prstGeom>
            <a:ln w="1905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reeform 49">
            <a:extLst>
              <a:ext uri="{FF2B5EF4-FFF2-40B4-BE49-F238E27FC236}">
                <a16:creationId xmlns:a16="http://schemas.microsoft.com/office/drawing/2014/main" xmlns="" id="{4C239B91-B4C5-CE4E-9C84-112B556CBD7D}"/>
              </a:ext>
            </a:extLst>
          </p:cNvPr>
          <p:cNvSpPr/>
          <p:nvPr/>
        </p:nvSpPr>
        <p:spPr>
          <a:xfrm rot="10800000" flipV="1">
            <a:off x="8822522" y="4768442"/>
            <a:ext cx="323714" cy="322058"/>
          </a:xfrm>
          <a:custGeom>
            <a:avLst/>
            <a:gdLst>
              <a:gd name="connsiteX0" fmla="*/ 0 w 1346941"/>
              <a:gd name="connsiteY0" fmla="*/ 670031 h 1340062"/>
              <a:gd name="connsiteX1" fmla="*/ 673471 w 1346941"/>
              <a:gd name="connsiteY1" fmla="*/ 0 h 1340062"/>
              <a:gd name="connsiteX2" fmla="*/ 1346942 w 1346941"/>
              <a:gd name="connsiteY2" fmla="*/ 670031 h 1340062"/>
              <a:gd name="connsiteX3" fmla="*/ 673471 w 1346941"/>
              <a:gd name="connsiteY3" fmla="*/ 1340062 h 1340062"/>
              <a:gd name="connsiteX4" fmla="*/ 0 w 1346941"/>
              <a:gd name="connsiteY4" fmla="*/ 670031 h 13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941" h="1340062">
                <a:moveTo>
                  <a:pt x="0" y="670031"/>
                </a:moveTo>
                <a:cubicBezTo>
                  <a:pt x="0" y="299983"/>
                  <a:pt x="301523" y="0"/>
                  <a:pt x="673471" y="0"/>
                </a:cubicBezTo>
                <a:cubicBezTo>
                  <a:pt x="1045419" y="0"/>
                  <a:pt x="1346942" y="299983"/>
                  <a:pt x="1346942" y="670031"/>
                </a:cubicBezTo>
                <a:cubicBezTo>
                  <a:pt x="1346942" y="1040079"/>
                  <a:pt x="1045419" y="1340062"/>
                  <a:pt x="673471" y="1340062"/>
                </a:cubicBezTo>
                <a:cubicBezTo>
                  <a:pt x="301523" y="1340062"/>
                  <a:pt x="0" y="1040079"/>
                  <a:pt x="0" y="670031"/>
                </a:cubicBezTo>
                <a:close/>
              </a:path>
            </a:pathLst>
          </a:custGeom>
          <a:solidFill>
            <a:srgbClr val="6B0A1F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138277" tIns="137606" rIns="138277" bIns="137606" numCol="1" spcCol="1270" anchor="ctr" anchorCtr="0">
            <a:noAutofit/>
          </a:bodyPr>
          <a:lstStyle/>
          <a:p>
            <a:pPr algn="ctr" defTabSz="4741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dirty="0">
                <a:solidFill>
                  <a:srgbClr val="FFFFFF"/>
                </a:solidFill>
                <a:cs typeface="Lato Light"/>
              </a:rPr>
              <a:t>7</a:t>
            </a:r>
            <a:endParaRPr lang="en-US" sz="9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19" name="Freeform 50">
            <a:extLst>
              <a:ext uri="{FF2B5EF4-FFF2-40B4-BE49-F238E27FC236}">
                <a16:creationId xmlns:a16="http://schemas.microsoft.com/office/drawing/2014/main" xmlns="" id="{8378924C-5E94-414D-9FF6-FBDAE2DCBD00}"/>
              </a:ext>
            </a:extLst>
          </p:cNvPr>
          <p:cNvSpPr/>
          <p:nvPr/>
        </p:nvSpPr>
        <p:spPr>
          <a:xfrm rot="10800000" flipV="1">
            <a:off x="8815812" y="5178590"/>
            <a:ext cx="323714" cy="322058"/>
          </a:xfrm>
          <a:custGeom>
            <a:avLst/>
            <a:gdLst>
              <a:gd name="connsiteX0" fmla="*/ 0 w 1346941"/>
              <a:gd name="connsiteY0" fmla="*/ 670031 h 1340062"/>
              <a:gd name="connsiteX1" fmla="*/ 673471 w 1346941"/>
              <a:gd name="connsiteY1" fmla="*/ 0 h 1340062"/>
              <a:gd name="connsiteX2" fmla="*/ 1346942 w 1346941"/>
              <a:gd name="connsiteY2" fmla="*/ 670031 h 1340062"/>
              <a:gd name="connsiteX3" fmla="*/ 673471 w 1346941"/>
              <a:gd name="connsiteY3" fmla="*/ 1340062 h 1340062"/>
              <a:gd name="connsiteX4" fmla="*/ 0 w 1346941"/>
              <a:gd name="connsiteY4" fmla="*/ 670031 h 13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941" h="1340062">
                <a:moveTo>
                  <a:pt x="0" y="670031"/>
                </a:moveTo>
                <a:cubicBezTo>
                  <a:pt x="0" y="299983"/>
                  <a:pt x="301523" y="0"/>
                  <a:pt x="673471" y="0"/>
                </a:cubicBezTo>
                <a:cubicBezTo>
                  <a:pt x="1045419" y="0"/>
                  <a:pt x="1346942" y="299983"/>
                  <a:pt x="1346942" y="670031"/>
                </a:cubicBezTo>
                <a:cubicBezTo>
                  <a:pt x="1346942" y="1040079"/>
                  <a:pt x="1045419" y="1340062"/>
                  <a:pt x="673471" y="1340062"/>
                </a:cubicBezTo>
                <a:cubicBezTo>
                  <a:pt x="301523" y="1340062"/>
                  <a:pt x="0" y="1040079"/>
                  <a:pt x="0" y="670031"/>
                </a:cubicBezTo>
                <a:close/>
              </a:path>
            </a:pathLst>
          </a:custGeom>
          <a:solidFill>
            <a:srgbClr val="6B0A1F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138277" tIns="137606" rIns="138277" bIns="137606" numCol="1" spcCol="1270" anchor="ctr" anchorCtr="0">
            <a:noAutofit/>
          </a:bodyPr>
          <a:lstStyle/>
          <a:p>
            <a:pPr algn="ctr" defTabSz="4741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dirty="0">
                <a:solidFill>
                  <a:srgbClr val="FFFFFF"/>
                </a:solidFill>
                <a:cs typeface="Lato Light"/>
              </a:rPr>
              <a:t>8</a:t>
            </a:r>
            <a:endParaRPr lang="en-US" sz="900" dirty="0">
              <a:solidFill>
                <a:srgbClr val="FFFFFF"/>
              </a:solidFill>
              <a:cs typeface="Lato Light"/>
            </a:endParaRPr>
          </a:p>
        </p:txBody>
      </p:sp>
      <p:grpSp>
        <p:nvGrpSpPr>
          <p:cNvPr id="20" name="Group 51">
            <a:extLst>
              <a:ext uri="{FF2B5EF4-FFF2-40B4-BE49-F238E27FC236}">
                <a16:creationId xmlns:a16="http://schemas.microsoft.com/office/drawing/2014/main" xmlns="" id="{3750A97D-A9F2-664E-95A3-3348C1A6A954}"/>
              </a:ext>
            </a:extLst>
          </p:cNvPr>
          <p:cNvGrpSpPr/>
          <p:nvPr/>
        </p:nvGrpSpPr>
        <p:grpSpPr>
          <a:xfrm>
            <a:off x="8254023" y="2687759"/>
            <a:ext cx="588396" cy="474724"/>
            <a:chOff x="12157581" y="3429147"/>
            <a:chExt cx="1359046" cy="1096493"/>
          </a:xfrm>
        </p:grpSpPr>
        <p:cxnSp>
          <p:nvCxnSpPr>
            <p:cNvPr id="48" name="Straight Connector 52">
              <a:extLst>
                <a:ext uri="{FF2B5EF4-FFF2-40B4-BE49-F238E27FC236}">
                  <a16:creationId xmlns:a16="http://schemas.microsoft.com/office/drawing/2014/main" xmlns="" id="{F03D4DCA-904E-B74B-A0E9-6340CCEA0644}"/>
                </a:ext>
              </a:extLst>
            </p:cNvPr>
            <p:cNvCxnSpPr/>
            <p:nvPr/>
          </p:nvCxnSpPr>
          <p:spPr>
            <a:xfrm flipH="1">
              <a:off x="12157581" y="3953575"/>
              <a:ext cx="683902" cy="0"/>
            </a:xfrm>
            <a:prstGeom prst="line">
              <a:avLst/>
            </a:prstGeom>
            <a:ln w="1905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3">
              <a:extLst>
                <a:ext uri="{FF2B5EF4-FFF2-40B4-BE49-F238E27FC236}">
                  <a16:creationId xmlns:a16="http://schemas.microsoft.com/office/drawing/2014/main" xmlns="" id="{D14BEC40-DDD8-354A-BCFC-5B58AE5E0E86}"/>
                </a:ext>
              </a:extLst>
            </p:cNvPr>
            <p:cNvCxnSpPr/>
            <p:nvPr/>
          </p:nvCxnSpPr>
          <p:spPr>
            <a:xfrm flipV="1">
              <a:off x="12841483" y="3429147"/>
              <a:ext cx="0" cy="1096493"/>
            </a:xfrm>
            <a:prstGeom prst="line">
              <a:avLst/>
            </a:prstGeom>
            <a:ln w="1905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4">
              <a:extLst>
                <a:ext uri="{FF2B5EF4-FFF2-40B4-BE49-F238E27FC236}">
                  <a16:creationId xmlns:a16="http://schemas.microsoft.com/office/drawing/2014/main" xmlns="" id="{4DE9772A-6A10-8041-ABA5-5839860C7207}"/>
                </a:ext>
              </a:extLst>
            </p:cNvPr>
            <p:cNvCxnSpPr/>
            <p:nvPr/>
          </p:nvCxnSpPr>
          <p:spPr>
            <a:xfrm flipH="1">
              <a:off x="12832725" y="3431737"/>
              <a:ext cx="683902" cy="0"/>
            </a:xfrm>
            <a:prstGeom prst="line">
              <a:avLst/>
            </a:prstGeom>
            <a:ln w="1905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5">
              <a:extLst>
                <a:ext uri="{FF2B5EF4-FFF2-40B4-BE49-F238E27FC236}">
                  <a16:creationId xmlns:a16="http://schemas.microsoft.com/office/drawing/2014/main" xmlns="" id="{66E66AA8-1BB3-3E4A-BF0F-D2A426FDFE74}"/>
                </a:ext>
              </a:extLst>
            </p:cNvPr>
            <p:cNvCxnSpPr/>
            <p:nvPr/>
          </p:nvCxnSpPr>
          <p:spPr>
            <a:xfrm flipH="1">
              <a:off x="12832725" y="4520203"/>
              <a:ext cx="683902" cy="0"/>
            </a:xfrm>
            <a:prstGeom prst="line">
              <a:avLst/>
            </a:prstGeom>
            <a:ln w="1905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eeform 56">
            <a:extLst>
              <a:ext uri="{FF2B5EF4-FFF2-40B4-BE49-F238E27FC236}">
                <a16:creationId xmlns:a16="http://schemas.microsoft.com/office/drawing/2014/main" xmlns="" id="{DCDD8704-EB27-FB41-8F28-71C24F3F6B13}"/>
              </a:ext>
            </a:extLst>
          </p:cNvPr>
          <p:cNvSpPr/>
          <p:nvPr/>
        </p:nvSpPr>
        <p:spPr>
          <a:xfrm rot="10800000" flipV="1">
            <a:off x="8797055" y="1446099"/>
            <a:ext cx="323714" cy="322058"/>
          </a:xfrm>
          <a:custGeom>
            <a:avLst/>
            <a:gdLst>
              <a:gd name="connsiteX0" fmla="*/ 0 w 1346941"/>
              <a:gd name="connsiteY0" fmla="*/ 670031 h 1340062"/>
              <a:gd name="connsiteX1" fmla="*/ 673471 w 1346941"/>
              <a:gd name="connsiteY1" fmla="*/ 0 h 1340062"/>
              <a:gd name="connsiteX2" fmla="*/ 1346942 w 1346941"/>
              <a:gd name="connsiteY2" fmla="*/ 670031 h 1340062"/>
              <a:gd name="connsiteX3" fmla="*/ 673471 w 1346941"/>
              <a:gd name="connsiteY3" fmla="*/ 1340062 h 1340062"/>
              <a:gd name="connsiteX4" fmla="*/ 0 w 1346941"/>
              <a:gd name="connsiteY4" fmla="*/ 670031 h 13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941" h="1340062">
                <a:moveTo>
                  <a:pt x="0" y="670031"/>
                </a:moveTo>
                <a:cubicBezTo>
                  <a:pt x="0" y="299983"/>
                  <a:pt x="301523" y="0"/>
                  <a:pt x="673471" y="0"/>
                </a:cubicBezTo>
                <a:cubicBezTo>
                  <a:pt x="1045419" y="0"/>
                  <a:pt x="1346942" y="299983"/>
                  <a:pt x="1346942" y="670031"/>
                </a:cubicBezTo>
                <a:cubicBezTo>
                  <a:pt x="1346942" y="1040079"/>
                  <a:pt x="1045419" y="1340062"/>
                  <a:pt x="673471" y="1340062"/>
                </a:cubicBezTo>
                <a:cubicBezTo>
                  <a:pt x="301523" y="1340062"/>
                  <a:pt x="0" y="1040079"/>
                  <a:pt x="0" y="670031"/>
                </a:cubicBezTo>
                <a:close/>
              </a:path>
            </a:pathLst>
          </a:custGeom>
          <a:solidFill>
            <a:srgbClr val="6B0A1F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138277" tIns="137606" rIns="138277" bIns="137606" numCol="1" spcCol="1270" anchor="ctr" anchorCtr="0">
            <a:noAutofit/>
          </a:bodyPr>
          <a:lstStyle/>
          <a:p>
            <a:pPr algn="ctr" defTabSz="4741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dirty="0">
                <a:solidFill>
                  <a:srgbClr val="FFFFFF"/>
                </a:solidFill>
                <a:cs typeface="Lato Light"/>
              </a:rPr>
              <a:t>1</a:t>
            </a:r>
            <a:endParaRPr lang="en-US" sz="9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22" name="Freeform 57">
            <a:extLst>
              <a:ext uri="{FF2B5EF4-FFF2-40B4-BE49-F238E27FC236}">
                <a16:creationId xmlns:a16="http://schemas.microsoft.com/office/drawing/2014/main" xmlns="" id="{21D09015-3DC4-6341-ADF1-0B242C6540A4}"/>
              </a:ext>
            </a:extLst>
          </p:cNvPr>
          <p:cNvSpPr/>
          <p:nvPr/>
        </p:nvSpPr>
        <p:spPr>
          <a:xfrm rot="10800000" flipV="1">
            <a:off x="8833105" y="1924151"/>
            <a:ext cx="323714" cy="322058"/>
          </a:xfrm>
          <a:custGeom>
            <a:avLst/>
            <a:gdLst>
              <a:gd name="connsiteX0" fmla="*/ 0 w 1346941"/>
              <a:gd name="connsiteY0" fmla="*/ 670031 h 1340062"/>
              <a:gd name="connsiteX1" fmla="*/ 673471 w 1346941"/>
              <a:gd name="connsiteY1" fmla="*/ 0 h 1340062"/>
              <a:gd name="connsiteX2" fmla="*/ 1346942 w 1346941"/>
              <a:gd name="connsiteY2" fmla="*/ 670031 h 1340062"/>
              <a:gd name="connsiteX3" fmla="*/ 673471 w 1346941"/>
              <a:gd name="connsiteY3" fmla="*/ 1340062 h 1340062"/>
              <a:gd name="connsiteX4" fmla="*/ 0 w 1346941"/>
              <a:gd name="connsiteY4" fmla="*/ 670031 h 13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941" h="1340062">
                <a:moveTo>
                  <a:pt x="0" y="670031"/>
                </a:moveTo>
                <a:cubicBezTo>
                  <a:pt x="0" y="299983"/>
                  <a:pt x="301523" y="0"/>
                  <a:pt x="673471" y="0"/>
                </a:cubicBezTo>
                <a:cubicBezTo>
                  <a:pt x="1045419" y="0"/>
                  <a:pt x="1346942" y="299983"/>
                  <a:pt x="1346942" y="670031"/>
                </a:cubicBezTo>
                <a:cubicBezTo>
                  <a:pt x="1346942" y="1040079"/>
                  <a:pt x="1045419" y="1340062"/>
                  <a:pt x="673471" y="1340062"/>
                </a:cubicBezTo>
                <a:cubicBezTo>
                  <a:pt x="301523" y="1340062"/>
                  <a:pt x="0" y="1040079"/>
                  <a:pt x="0" y="670031"/>
                </a:cubicBezTo>
                <a:close/>
              </a:path>
            </a:pathLst>
          </a:custGeom>
          <a:solidFill>
            <a:srgbClr val="6B0A1F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138277" tIns="137606" rIns="138277" bIns="137606" numCol="1" spcCol="1270" anchor="ctr" anchorCtr="0">
            <a:noAutofit/>
          </a:bodyPr>
          <a:lstStyle/>
          <a:p>
            <a:pPr algn="ctr" defTabSz="4741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dirty="0">
                <a:solidFill>
                  <a:srgbClr val="FFFFFF"/>
                </a:solidFill>
                <a:cs typeface="Lato Light"/>
              </a:rPr>
              <a:t>2</a:t>
            </a:r>
            <a:endParaRPr lang="en-US" sz="9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353A8D57-5214-D840-AF88-20F8786FE3B7}"/>
              </a:ext>
            </a:extLst>
          </p:cNvPr>
          <p:cNvSpPr txBox="1">
            <a:spLocks/>
          </p:cNvSpPr>
          <p:nvPr/>
        </p:nvSpPr>
        <p:spPr>
          <a:xfrm>
            <a:off x="9156819" y="1883227"/>
            <a:ext cx="2521606" cy="307758"/>
          </a:xfrm>
          <a:prstGeom prst="rect">
            <a:avLst/>
          </a:prstGeom>
        </p:spPr>
        <p:txBody>
          <a:bodyPr vert="horz" wrap="square" lIns="91422" tIns="45711" rIns="91422" bIns="45711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400">
                <a:solidFill>
                  <a:srgbClr val="1F2732"/>
                </a:solidFill>
                <a:latin typeface="Trebuchet MS" panose="020B0703020202090204" pitchFamily="34" charset="0"/>
              </a:rPr>
              <a:t>Практикум, чек-листы</a:t>
            </a:r>
            <a:endParaRPr sz="1400">
              <a:solidFill>
                <a:srgbClr val="1F2732"/>
              </a:solidFill>
              <a:latin typeface="Trebuchet MS" panose="020B0703020202090204" pitchFamily="34" charset="0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xmlns="" id="{A7C09412-04BC-A443-90C1-D7257EFFA9AF}"/>
              </a:ext>
            </a:extLst>
          </p:cNvPr>
          <p:cNvSpPr txBox="1">
            <a:spLocks/>
          </p:cNvSpPr>
          <p:nvPr/>
        </p:nvSpPr>
        <p:spPr>
          <a:xfrm>
            <a:off x="9156820" y="1462455"/>
            <a:ext cx="2521606" cy="307758"/>
          </a:xfrm>
          <a:prstGeom prst="rect">
            <a:avLst/>
          </a:prstGeom>
        </p:spPr>
        <p:txBody>
          <a:bodyPr vert="horz" wrap="square" lIns="91422" tIns="45711" rIns="91422" bIns="45711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1F2732"/>
                </a:solidFill>
                <a:latin typeface="Trebuchet MS" panose="020B0703020202090204" pitchFamily="34" charset="0"/>
              </a:rPr>
              <a:t>Итоги работы групп</a:t>
            </a:r>
            <a:endParaRPr sz="1400" dirty="0">
              <a:solidFill>
                <a:srgbClr val="1F2732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27" name="Straight Connector 99">
            <a:extLst>
              <a:ext uri="{FF2B5EF4-FFF2-40B4-BE49-F238E27FC236}">
                <a16:creationId xmlns:a16="http://schemas.microsoft.com/office/drawing/2014/main" xmlns="" id="{5010FDEC-0AAC-C64C-8699-53D651B1FB18}"/>
              </a:ext>
            </a:extLst>
          </p:cNvPr>
          <p:cNvCxnSpPr>
            <a:cxnSpLocks/>
          </p:cNvCxnSpPr>
          <p:nvPr/>
        </p:nvCxnSpPr>
        <p:spPr>
          <a:xfrm rot="5400000">
            <a:off x="6581628" y="3653839"/>
            <a:ext cx="0" cy="788564"/>
          </a:xfrm>
          <a:prstGeom prst="line">
            <a:avLst/>
          </a:prstGeom>
          <a:ln w="1905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37">
            <a:extLst>
              <a:ext uri="{FF2B5EF4-FFF2-40B4-BE49-F238E27FC236}">
                <a16:creationId xmlns:a16="http://schemas.microsoft.com/office/drawing/2014/main" xmlns="" id="{C5CB49BB-EB62-DB46-BFDC-ED76E0A7A1A6}"/>
              </a:ext>
            </a:extLst>
          </p:cNvPr>
          <p:cNvSpPr/>
          <p:nvPr/>
        </p:nvSpPr>
        <p:spPr>
          <a:xfrm>
            <a:off x="5648959" y="2667305"/>
            <a:ext cx="3032616" cy="701706"/>
          </a:xfrm>
          <a:prstGeom prst="roundRect">
            <a:avLst>
              <a:gd name="adj" fmla="val 50000"/>
            </a:avLst>
          </a:prstGeom>
          <a:solidFill>
            <a:srgbClr val="6B0A1F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4101" tIns="24101" rIns="24101" bIns="24101" numCol="1" spcCol="1270" anchor="ctr" anchorCtr="0">
            <a:noAutofit/>
          </a:bodyPr>
          <a:lstStyle/>
          <a:p>
            <a:pPr algn="ctr" defTabSz="4741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rgbClr val="FFFFFF"/>
                </a:solidFill>
                <a:cs typeface="Lato Light"/>
              </a:rPr>
              <a:t>Принятие решения</a:t>
            </a:r>
            <a:endParaRPr lang="en-US" sz="2000" b="1" dirty="0">
              <a:solidFill>
                <a:srgbClr val="FFFFFF"/>
              </a:solidFill>
              <a:cs typeface="Lato Light"/>
            </a:endParaRPr>
          </a:p>
        </p:txBody>
      </p:sp>
      <p:grpSp>
        <p:nvGrpSpPr>
          <p:cNvPr id="29" name="Group 51">
            <a:extLst>
              <a:ext uri="{FF2B5EF4-FFF2-40B4-BE49-F238E27FC236}">
                <a16:creationId xmlns:a16="http://schemas.microsoft.com/office/drawing/2014/main" xmlns="" id="{2FCB1ED5-2B17-3441-80B6-47512C6E244B}"/>
              </a:ext>
            </a:extLst>
          </p:cNvPr>
          <p:cNvGrpSpPr/>
          <p:nvPr/>
        </p:nvGrpSpPr>
        <p:grpSpPr>
          <a:xfrm>
            <a:off x="8254023" y="3824823"/>
            <a:ext cx="588396" cy="474724"/>
            <a:chOff x="12157581" y="3429147"/>
            <a:chExt cx="1359046" cy="1096493"/>
          </a:xfrm>
        </p:grpSpPr>
        <p:cxnSp>
          <p:nvCxnSpPr>
            <p:cNvPr id="44" name="Straight Connector 52">
              <a:extLst>
                <a:ext uri="{FF2B5EF4-FFF2-40B4-BE49-F238E27FC236}">
                  <a16:creationId xmlns:a16="http://schemas.microsoft.com/office/drawing/2014/main" xmlns="" id="{50F7242B-755F-7D4E-AB9C-AE7EA83C8446}"/>
                </a:ext>
              </a:extLst>
            </p:cNvPr>
            <p:cNvCxnSpPr/>
            <p:nvPr/>
          </p:nvCxnSpPr>
          <p:spPr>
            <a:xfrm flipH="1">
              <a:off x="12157581" y="3953575"/>
              <a:ext cx="683902" cy="0"/>
            </a:xfrm>
            <a:prstGeom prst="line">
              <a:avLst/>
            </a:prstGeom>
            <a:ln w="1905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53">
              <a:extLst>
                <a:ext uri="{FF2B5EF4-FFF2-40B4-BE49-F238E27FC236}">
                  <a16:creationId xmlns:a16="http://schemas.microsoft.com/office/drawing/2014/main" xmlns="" id="{D2B2E533-9D59-244B-9310-7E8614E1677C}"/>
                </a:ext>
              </a:extLst>
            </p:cNvPr>
            <p:cNvCxnSpPr/>
            <p:nvPr/>
          </p:nvCxnSpPr>
          <p:spPr>
            <a:xfrm flipV="1">
              <a:off x="12841483" y="3429147"/>
              <a:ext cx="0" cy="1096493"/>
            </a:xfrm>
            <a:prstGeom prst="line">
              <a:avLst/>
            </a:prstGeom>
            <a:ln w="1905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54">
              <a:extLst>
                <a:ext uri="{FF2B5EF4-FFF2-40B4-BE49-F238E27FC236}">
                  <a16:creationId xmlns:a16="http://schemas.microsoft.com/office/drawing/2014/main" xmlns="" id="{EE6684F1-C652-3C46-8A7C-C647AA8C6A24}"/>
                </a:ext>
              </a:extLst>
            </p:cNvPr>
            <p:cNvCxnSpPr/>
            <p:nvPr/>
          </p:nvCxnSpPr>
          <p:spPr>
            <a:xfrm flipH="1">
              <a:off x="12832725" y="3431737"/>
              <a:ext cx="683902" cy="0"/>
            </a:xfrm>
            <a:prstGeom prst="line">
              <a:avLst/>
            </a:prstGeom>
            <a:ln w="1905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55">
              <a:extLst>
                <a:ext uri="{FF2B5EF4-FFF2-40B4-BE49-F238E27FC236}">
                  <a16:creationId xmlns:a16="http://schemas.microsoft.com/office/drawing/2014/main" xmlns="" id="{D752B071-B205-B747-A0A3-5E7FEB20A0F5}"/>
                </a:ext>
              </a:extLst>
            </p:cNvPr>
            <p:cNvCxnSpPr/>
            <p:nvPr/>
          </p:nvCxnSpPr>
          <p:spPr>
            <a:xfrm flipH="1">
              <a:off x="12832725" y="4520203"/>
              <a:ext cx="683902" cy="0"/>
            </a:xfrm>
            <a:prstGeom prst="line">
              <a:avLst/>
            </a:prstGeom>
            <a:ln w="1905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reeform 56">
            <a:extLst>
              <a:ext uri="{FF2B5EF4-FFF2-40B4-BE49-F238E27FC236}">
                <a16:creationId xmlns:a16="http://schemas.microsoft.com/office/drawing/2014/main" xmlns="" id="{9DEF82CE-9781-D945-8605-5650F58CA14B}"/>
              </a:ext>
            </a:extLst>
          </p:cNvPr>
          <p:cNvSpPr/>
          <p:nvPr/>
        </p:nvSpPr>
        <p:spPr>
          <a:xfrm rot="10800000" flipV="1">
            <a:off x="8815812" y="2569877"/>
            <a:ext cx="323714" cy="322058"/>
          </a:xfrm>
          <a:custGeom>
            <a:avLst/>
            <a:gdLst>
              <a:gd name="connsiteX0" fmla="*/ 0 w 1346941"/>
              <a:gd name="connsiteY0" fmla="*/ 670031 h 1340062"/>
              <a:gd name="connsiteX1" fmla="*/ 673471 w 1346941"/>
              <a:gd name="connsiteY1" fmla="*/ 0 h 1340062"/>
              <a:gd name="connsiteX2" fmla="*/ 1346942 w 1346941"/>
              <a:gd name="connsiteY2" fmla="*/ 670031 h 1340062"/>
              <a:gd name="connsiteX3" fmla="*/ 673471 w 1346941"/>
              <a:gd name="connsiteY3" fmla="*/ 1340062 h 1340062"/>
              <a:gd name="connsiteX4" fmla="*/ 0 w 1346941"/>
              <a:gd name="connsiteY4" fmla="*/ 670031 h 13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941" h="1340062">
                <a:moveTo>
                  <a:pt x="0" y="670031"/>
                </a:moveTo>
                <a:cubicBezTo>
                  <a:pt x="0" y="299983"/>
                  <a:pt x="301523" y="0"/>
                  <a:pt x="673471" y="0"/>
                </a:cubicBezTo>
                <a:cubicBezTo>
                  <a:pt x="1045419" y="0"/>
                  <a:pt x="1346942" y="299983"/>
                  <a:pt x="1346942" y="670031"/>
                </a:cubicBezTo>
                <a:cubicBezTo>
                  <a:pt x="1346942" y="1040079"/>
                  <a:pt x="1045419" y="1340062"/>
                  <a:pt x="673471" y="1340062"/>
                </a:cubicBezTo>
                <a:cubicBezTo>
                  <a:pt x="301523" y="1340062"/>
                  <a:pt x="0" y="1040079"/>
                  <a:pt x="0" y="670031"/>
                </a:cubicBezTo>
                <a:close/>
              </a:path>
            </a:pathLst>
          </a:custGeom>
          <a:solidFill>
            <a:srgbClr val="6B0A1F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138277" tIns="137606" rIns="138277" bIns="137606" numCol="1" spcCol="1270" anchor="ctr" anchorCtr="0">
            <a:noAutofit/>
          </a:bodyPr>
          <a:lstStyle/>
          <a:p>
            <a:pPr algn="ctr" defTabSz="4741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dirty="0">
                <a:solidFill>
                  <a:srgbClr val="FFFFFF"/>
                </a:solidFill>
                <a:cs typeface="Lato Light"/>
              </a:rPr>
              <a:t>3</a:t>
            </a:r>
            <a:endParaRPr lang="en-US" sz="9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31" name="Freeform 57">
            <a:extLst>
              <a:ext uri="{FF2B5EF4-FFF2-40B4-BE49-F238E27FC236}">
                <a16:creationId xmlns:a16="http://schemas.microsoft.com/office/drawing/2014/main" xmlns="" id="{AAF82121-B939-F549-A453-DE344A0FA633}"/>
              </a:ext>
            </a:extLst>
          </p:cNvPr>
          <p:cNvSpPr/>
          <p:nvPr/>
        </p:nvSpPr>
        <p:spPr>
          <a:xfrm rot="10800000" flipV="1">
            <a:off x="8805246" y="3034334"/>
            <a:ext cx="323714" cy="322058"/>
          </a:xfrm>
          <a:custGeom>
            <a:avLst/>
            <a:gdLst>
              <a:gd name="connsiteX0" fmla="*/ 0 w 1346941"/>
              <a:gd name="connsiteY0" fmla="*/ 670031 h 1340062"/>
              <a:gd name="connsiteX1" fmla="*/ 673471 w 1346941"/>
              <a:gd name="connsiteY1" fmla="*/ 0 h 1340062"/>
              <a:gd name="connsiteX2" fmla="*/ 1346942 w 1346941"/>
              <a:gd name="connsiteY2" fmla="*/ 670031 h 1340062"/>
              <a:gd name="connsiteX3" fmla="*/ 673471 w 1346941"/>
              <a:gd name="connsiteY3" fmla="*/ 1340062 h 1340062"/>
              <a:gd name="connsiteX4" fmla="*/ 0 w 1346941"/>
              <a:gd name="connsiteY4" fmla="*/ 670031 h 13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941" h="1340062">
                <a:moveTo>
                  <a:pt x="0" y="670031"/>
                </a:moveTo>
                <a:cubicBezTo>
                  <a:pt x="0" y="299983"/>
                  <a:pt x="301523" y="0"/>
                  <a:pt x="673471" y="0"/>
                </a:cubicBezTo>
                <a:cubicBezTo>
                  <a:pt x="1045419" y="0"/>
                  <a:pt x="1346942" y="299983"/>
                  <a:pt x="1346942" y="670031"/>
                </a:cubicBezTo>
                <a:cubicBezTo>
                  <a:pt x="1346942" y="1040079"/>
                  <a:pt x="1045419" y="1340062"/>
                  <a:pt x="673471" y="1340062"/>
                </a:cubicBezTo>
                <a:cubicBezTo>
                  <a:pt x="301523" y="1340062"/>
                  <a:pt x="0" y="1040079"/>
                  <a:pt x="0" y="670031"/>
                </a:cubicBezTo>
                <a:close/>
              </a:path>
            </a:pathLst>
          </a:custGeom>
          <a:solidFill>
            <a:srgbClr val="6B0A1F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138277" tIns="137606" rIns="138277" bIns="137606" numCol="1" spcCol="1270" anchor="ctr" anchorCtr="0">
            <a:noAutofit/>
          </a:bodyPr>
          <a:lstStyle/>
          <a:p>
            <a:pPr algn="ctr" defTabSz="4741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dirty="0">
                <a:solidFill>
                  <a:srgbClr val="FFFFFF"/>
                </a:solidFill>
                <a:cs typeface="Lato Light"/>
              </a:rPr>
              <a:t>4</a:t>
            </a:r>
            <a:endParaRPr lang="en-US" sz="9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34" name="Rounded Rectangle 37">
            <a:extLst>
              <a:ext uri="{FF2B5EF4-FFF2-40B4-BE49-F238E27FC236}">
                <a16:creationId xmlns:a16="http://schemas.microsoft.com/office/drawing/2014/main" xmlns="" id="{F8F33FF2-6C2E-E741-91DD-64DE50FF4426}"/>
              </a:ext>
            </a:extLst>
          </p:cNvPr>
          <p:cNvSpPr/>
          <p:nvPr/>
        </p:nvSpPr>
        <p:spPr>
          <a:xfrm>
            <a:off x="5601516" y="3875299"/>
            <a:ext cx="2905360" cy="701704"/>
          </a:xfrm>
          <a:prstGeom prst="roundRect">
            <a:avLst>
              <a:gd name="adj" fmla="val 50000"/>
            </a:avLst>
          </a:prstGeom>
          <a:solidFill>
            <a:srgbClr val="6B0A1F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4101" tIns="24101" rIns="24101" bIns="24101" numCol="1" spcCol="1270" anchor="ctr" anchorCtr="0">
            <a:noAutofit/>
          </a:bodyPr>
          <a:lstStyle/>
          <a:p>
            <a:pPr algn="ctr" defTabSz="4741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rgbClr val="FFFFFF"/>
                </a:solidFill>
                <a:cs typeface="Lato Light"/>
              </a:rPr>
              <a:t>Работа с родителями </a:t>
            </a:r>
            <a:endParaRPr lang="en-US" sz="2000" b="1" dirty="0">
              <a:solidFill>
                <a:srgbClr val="FFFFFF"/>
              </a:solidFill>
              <a:cs typeface="Lato Light"/>
            </a:endParaRPr>
          </a:p>
        </p:txBody>
      </p:sp>
      <p:grpSp>
        <p:nvGrpSpPr>
          <p:cNvPr id="35" name="Group 51">
            <a:extLst>
              <a:ext uri="{FF2B5EF4-FFF2-40B4-BE49-F238E27FC236}">
                <a16:creationId xmlns:a16="http://schemas.microsoft.com/office/drawing/2014/main" xmlns="" id="{782205A2-4E51-E144-94BB-7439A9C85226}"/>
              </a:ext>
            </a:extLst>
          </p:cNvPr>
          <p:cNvGrpSpPr/>
          <p:nvPr/>
        </p:nvGrpSpPr>
        <p:grpSpPr>
          <a:xfrm>
            <a:off x="8254023" y="4832461"/>
            <a:ext cx="588396" cy="474724"/>
            <a:chOff x="12157581" y="3429147"/>
            <a:chExt cx="1359046" cy="1096493"/>
          </a:xfrm>
        </p:grpSpPr>
        <p:cxnSp>
          <p:nvCxnSpPr>
            <p:cNvPr id="40" name="Straight Connector 52">
              <a:extLst>
                <a:ext uri="{FF2B5EF4-FFF2-40B4-BE49-F238E27FC236}">
                  <a16:creationId xmlns:a16="http://schemas.microsoft.com/office/drawing/2014/main" xmlns="" id="{9B4D2245-CAE0-F341-AC3C-32B765B7A4C6}"/>
                </a:ext>
              </a:extLst>
            </p:cNvPr>
            <p:cNvCxnSpPr/>
            <p:nvPr/>
          </p:nvCxnSpPr>
          <p:spPr>
            <a:xfrm flipH="1">
              <a:off x="12157581" y="3953575"/>
              <a:ext cx="683902" cy="0"/>
            </a:xfrm>
            <a:prstGeom prst="line">
              <a:avLst/>
            </a:prstGeom>
            <a:ln w="1905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53">
              <a:extLst>
                <a:ext uri="{FF2B5EF4-FFF2-40B4-BE49-F238E27FC236}">
                  <a16:creationId xmlns:a16="http://schemas.microsoft.com/office/drawing/2014/main" xmlns="" id="{02AEFFF3-53B6-E74A-921D-57AE9CA195F3}"/>
                </a:ext>
              </a:extLst>
            </p:cNvPr>
            <p:cNvCxnSpPr/>
            <p:nvPr/>
          </p:nvCxnSpPr>
          <p:spPr>
            <a:xfrm flipV="1">
              <a:off x="12841483" y="3429147"/>
              <a:ext cx="0" cy="1096493"/>
            </a:xfrm>
            <a:prstGeom prst="line">
              <a:avLst/>
            </a:prstGeom>
            <a:ln w="1905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54">
              <a:extLst>
                <a:ext uri="{FF2B5EF4-FFF2-40B4-BE49-F238E27FC236}">
                  <a16:creationId xmlns:a16="http://schemas.microsoft.com/office/drawing/2014/main" xmlns="" id="{FC854EFE-B694-494D-98B1-E5352854B961}"/>
                </a:ext>
              </a:extLst>
            </p:cNvPr>
            <p:cNvCxnSpPr/>
            <p:nvPr/>
          </p:nvCxnSpPr>
          <p:spPr>
            <a:xfrm flipH="1">
              <a:off x="12832725" y="3431737"/>
              <a:ext cx="683902" cy="0"/>
            </a:xfrm>
            <a:prstGeom prst="line">
              <a:avLst/>
            </a:prstGeom>
            <a:ln w="1905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55">
              <a:extLst>
                <a:ext uri="{FF2B5EF4-FFF2-40B4-BE49-F238E27FC236}">
                  <a16:creationId xmlns:a16="http://schemas.microsoft.com/office/drawing/2014/main" xmlns="" id="{433AB2A7-5CF8-E74B-9007-E0D2BBF647A7}"/>
                </a:ext>
              </a:extLst>
            </p:cNvPr>
            <p:cNvCxnSpPr/>
            <p:nvPr/>
          </p:nvCxnSpPr>
          <p:spPr>
            <a:xfrm flipH="1">
              <a:off x="12832725" y="4520203"/>
              <a:ext cx="683902" cy="0"/>
            </a:xfrm>
            <a:prstGeom prst="line">
              <a:avLst/>
            </a:prstGeom>
            <a:ln w="1905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 56">
            <a:extLst>
              <a:ext uri="{FF2B5EF4-FFF2-40B4-BE49-F238E27FC236}">
                <a16:creationId xmlns:a16="http://schemas.microsoft.com/office/drawing/2014/main" xmlns="" id="{3D9E536F-CC95-F547-AA4A-A7DE6BF2EB18}"/>
              </a:ext>
            </a:extLst>
          </p:cNvPr>
          <p:cNvSpPr/>
          <p:nvPr/>
        </p:nvSpPr>
        <p:spPr>
          <a:xfrm rot="10800000" flipV="1">
            <a:off x="8815812" y="3773324"/>
            <a:ext cx="323714" cy="322058"/>
          </a:xfrm>
          <a:custGeom>
            <a:avLst/>
            <a:gdLst>
              <a:gd name="connsiteX0" fmla="*/ 0 w 1346941"/>
              <a:gd name="connsiteY0" fmla="*/ 670031 h 1340062"/>
              <a:gd name="connsiteX1" fmla="*/ 673471 w 1346941"/>
              <a:gd name="connsiteY1" fmla="*/ 0 h 1340062"/>
              <a:gd name="connsiteX2" fmla="*/ 1346942 w 1346941"/>
              <a:gd name="connsiteY2" fmla="*/ 670031 h 1340062"/>
              <a:gd name="connsiteX3" fmla="*/ 673471 w 1346941"/>
              <a:gd name="connsiteY3" fmla="*/ 1340062 h 1340062"/>
              <a:gd name="connsiteX4" fmla="*/ 0 w 1346941"/>
              <a:gd name="connsiteY4" fmla="*/ 670031 h 13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941" h="1340062">
                <a:moveTo>
                  <a:pt x="0" y="670031"/>
                </a:moveTo>
                <a:cubicBezTo>
                  <a:pt x="0" y="299983"/>
                  <a:pt x="301523" y="0"/>
                  <a:pt x="673471" y="0"/>
                </a:cubicBezTo>
                <a:cubicBezTo>
                  <a:pt x="1045419" y="0"/>
                  <a:pt x="1346942" y="299983"/>
                  <a:pt x="1346942" y="670031"/>
                </a:cubicBezTo>
                <a:cubicBezTo>
                  <a:pt x="1346942" y="1040079"/>
                  <a:pt x="1045419" y="1340062"/>
                  <a:pt x="673471" y="1340062"/>
                </a:cubicBezTo>
                <a:cubicBezTo>
                  <a:pt x="301523" y="1340062"/>
                  <a:pt x="0" y="1040079"/>
                  <a:pt x="0" y="670031"/>
                </a:cubicBezTo>
                <a:close/>
              </a:path>
            </a:pathLst>
          </a:custGeom>
          <a:solidFill>
            <a:srgbClr val="6B0A1F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138277" tIns="137606" rIns="138277" bIns="137606" numCol="1" spcCol="1270" anchor="ctr" anchorCtr="0">
            <a:noAutofit/>
          </a:bodyPr>
          <a:lstStyle/>
          <a:p>
            <a:pPr algn="ctr" defTabSz="4741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dirty="0">
                <a:solidFill>
                  <a:srgbClr val="FFFFFF"/>
                </a:solidFill>
                <a:cs typeface="Lato Light"/>
              </a:rPr>
              <a:t>5</a:t>
            </a:r>
            <a:endParaRPr lang="en-US" sz="9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37" name="Freeform 57">
            <a:extLst>
              <a:ext uri="{FF2B5EF4-FFF2-40B4-BE49-F238E27FC236}">
                <a16:creationId xmlns:a16="http://schemas.microsoft.com/office/drawing/2014/main" xmlns="" id="{F21E4CCE-3949-9149-B69C-94CFA3B4C98B}"/>
              </a:ext>
            </a:extLst>
          </p:cNvPr>
          <p:cNvSpPr/>
          <p:nvPr/>
        </p:nvSpPr>
        <p:spPr>
          <a:xfrm rot="10800000" flipV="1">
            <a:off x="8789863" y="4183471"/>
            <a:ext cx="323714" cy="322058"/>
          </a:xfrm>
          <a:custGeom>
            <a:avLst/>
            <a:gdLst>
              <a:gd name="connsiteX0" fmla="*/ 0 w 1346941"/>
              <a:gd name="connsiteY0" fmla="*/ 670031 h 1340062"/>
              <a:gd name="connsiteX1" fmla="*/ 673471 w 1346941"/>
              <a:gd name="connsiteY1" fmla="*/ 0 h 1340062"/>
              <a:gd name="connsiteX2" fmla="*/ 1346942 w 1346941"/>
              <a:gd name="connsiteY2" fmla="*/ 670031 h 1340062"/>
              <a:gd name="connsiteX3" fmla="*/ 673471 w 1346941"/>
              <a:gd name="connsiteY3" fmla="*/ 1340062 h 1340062"/>
              <a:gd name="connsiteX4" fmla="*/ 0 w 1346941"/>
              <a:gd name="connsiteY4" fmla="*/ 670031 h 13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941" h="1340062">
                <a:moveTo>
                  <a:pt x="0" y="670031"/>
                </a:moveTo>
                <a:cubicBezTo>
                  <a:pt x="0" y="299983"/>
                  <a:pt x="301523" y="0"/>
                  <a:pt x="673471" y="0"/>
                </a:cubicBezTo>
                <a:cubicBezTo>
                  <a:pt x="1045419" y="0"/>
                  <a:pt x="1346942" y="299983"/>
                  <a:pt x="1346942" y="670031"/>
                </a:cubicBezTo>
                <a:cubicBezTo>
                  <a:pt x="1346942" y="1040079"/>
                  <a:pt x="1045419" y="1340062"/>
                  <a:pt x="673471" y="1340062"/>
                </a:cubicBezTo>
                <a:cubicBezTo>
                  <a:pt x="301523" y="1340062"/>
                  <a:pt x="0" y="1040079"/>
                  <a:pt x="0" y="670031"/>
                </a:cubicBezTo>
                <a:close/>
              </a:path>
            </a:pathLst>
          </a:custGeom>
          <a:solidFill>
            <a:srgbClr val="6B0A1F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138277" tIns="137606" rIns="138277" bIns="137606" numCol="1" spcCol="1270" anchor="ctr" anchorCtr="0">
            <a:noAutofit/>
          </a:bodyPr>
          <a:lstStyle/>
          <a:p>
            <a:pPr algn="ctr" defTabSz="4741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dirty="0">
                <a:solidFill>
                  <a:srgbClr val="FFFFFF"/>
                </a:solidFill>
                <a:cs typeface="Lato Light"/>
              </a:rPr>
              <a:t>6</a:t>
            </a:r>
            <a:endParaRPr lang="en-US" sz="9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xmlns="" id="{27D0D64D-15FA-9C43-84D1-175059462F60}"/>
              </a:ext>
            </a:extLst>
          </p:cNvPr>
          <p:cNvSpPr txBox="1">
            <a:spLocks/>
          </p:cNvSpPr>
          <p:nvPr/>
        </p:nvSpPr>
        <p:spPr>
          <a:xfrm>
            <a:off x="9156819" y="2986470"/>
            <a:ext cx="2521606" cy="307758"/>
          </a:xfrm>
          <a:prstGeom prst="rect">
            <a:avLst/>
          </a:prstGeom>
        </p:spPr>
        <p:txBody>
          <a:bodyPr vert="horz" wrap="square" lIns="91422" tIns="45711" rIns="91422" bIns="45711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400">
                <a:solidFill>
                  <a:srgbClr val="1F2732"/>
                </a:solidFill>
                <a:latin typeface="Trebuchet MS" panose="020B0703020202090204" pitchFamily="34" charset="0"/>
              </a:rPr>
              <a:t>Против</a:t>
            </a:r>
            <a:endParaRPr sz="1400">
              <a:solidFill>
                <a:srgbClr val="1F2732"/>
              </a:solidFill>
              <a:latin typeface="Trebuchet MS" panose="020B0703020202090204" pitchFamily="34" charset="0"/>
            </a:endParaRPr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xmlns="" id="{AF3FE5DC-18E8-6643-ABD0-77064D73F956}"/>
              </a:ext>
            </a:extLst>
          </p:cNvPr>
          <p:cNvSpPr txBox="1">
            <a:spLocks/>
          </p:cNvSpPr>
          <p:nvPr/>
        </p:nvSpPr>
        <p:spPr>
          <a:xfrm>
            <a:off x="9156820" y="2565698"/>
            <a:ext cx="2730380" cy="307758"/>
          </a:xfrm>
          <a:prstGeom prst="rect">
            <a:avLst/>
          </a:prstGeom>
        </p:spPr>
        <p:txBody>
          <a:bodyPr vert="horz" wrap="square" lIns="91422" tIns="45711" rIns="91422" bIns="45711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400">
                <a:solidFill>
                  <a:srgbClr val="1F2732"/>
                </a:solidFill>
                <a:latin typeface="Trebuchet MS" panose="020B0703020202090204" pitchFamily="34" charset="0"/>
              </a:rPr>
              <a:t>За</a:t>
            </a:r>
            <a:endParaRPr sz="1400">
              <a:solidFill>
                <a:srgbClr val="1F2732"/>
              </a:solidFill>
              <a:latin typeface="Trebuchet MS" panose="020B0703020202090204" pitchFamily="34" charset="0"/>
            </a:endParaRP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xmlns="" id="{C9F9F6DB-37BF-7F40-8E34-9929B1BE7A02}"/>
              </a:ext>
            </a:extLst>
          </p:cNvPr>
          <p:cNvSpPr txBox="1">
            <a:spLocks/>
          </p:cNvSpPr>
          <p:nvPr/>
        </p:nvSpPr>
        <p:spPr>
          <a:xfrm>
            <a:off x="9156819" y="4176810"/>
            <a:ext cx="2521606" cy="307758"/>
          </a:xfrm>
          <a:prstGeom prst="rect">
            <a:avLst/>
          </a:prstGeom>
        </p:spPr>
        <p:txBody>
          <a:bodyPr vert="horz" wrap="square" lIns="91422" tIns="45711" rIns="91422" bIns="45711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400">
                <a:solidFill>
                  <a:srgbClr val="1F2732"/>
                </a:solidFill>
                <a:latin typeface="Trebuchet MS" panose="020B0703020202090204" pitchFamily="34" charset="0"/>
              </a:rPr>
              <a:t>Освещение в СМИ</a:t>
            </a:r>
            <a:endParaRPr sz="1400">
              <a:solidFill>
                <a:srgbClr val="1F2732"/>
              </a:solidFill>
              <a:latin typeface="Trebuchet MS" panose="020B0703020202090204" pitchFamily="34" charset="0"/>
            </a:endParaRPr>
          </a:p>
        </p:txBody>
      </p:sp>
      <p:sp>
        <p:nvSpPr>
          <p:cNvPr id="63" name="Subtitle 2">
            <a:extLst>
              <a:ext uri="{FF2B5EF4-FFF2-40B4-BE49-F238E27FC236}">
                <a16:creationId xmlns:a16="http://schemas.microsoft.com/office/drawing/2014/main" xmlns="" id="{D8CF51A6-FFEE-0641-ABC7-E00F80ED342B}"/>
              </a:ext>
            </a:extLst>
          </p:cNvPr>
          <p:cNvSpPr txBox="1">
            <a:spLocks/>
          </p:cNvSpPr>
          <p:nvPr/>
        </p:nvSpPr>
        <p:spPr>
          <a:xfrm>
            <a:off x="9156820" y="3698759"/>
            <a:ext cx="3035180" cy="523202"/>
          </a:xfrm>
          <a:prstGeom prst="rect">
            <a:avLst/>
          </a:prstGeom>
        </p:spPr>
        <p:txBody>
          <a:bodyPr vert="horz" wrap="square" lIns="91422" tIns="45711" rIns="91422" bIns="45711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400">
                <a:solidFill>
                  <a:srgbClr val="1F2732"/>
                </a:solidFill>
                <a:latin typeface="Trebuchet MS" panose="020B0703020202090204" pitchFamily="34" charset="0"/>
              </a:rPr>
              <a:t>Проведение мероприятий для родительской общественности </a:t>
            </a:r>
            <a:r>
              <a:rPr sz="1000">
                <a:solidFill>
                  <a:srgbClr val="1F2732"/>
                </a:solidFill>
                <a:latin typeface="Trebuchet MS" panose="020B0703020202090204" pitchFamily="34" charset="0"/>
              </a:rPr>
              <a:t> 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xmlns="" id="{4B7D78B0-A92D-B04C-9D6F-DA2DC5C3A2A3}"/>
              </a:ext>
            </a:extLst>
          </p:cNvPr>
          <p:cNvSpPr txBox="1">
            <a:spLocks/>
          </p:cNvSpPr>
          <p:nvPr/>
        </p:nvSpPr>
        <p:spPr>
          <a:xfrm>
            <a:off x="9156819" y="5151707"/>
            <a:ext cx="2521606" cy="523202"/>
          </a:xfrm>
          <a:prstGeom prst="rect">
            <a:avLst/>
          </a:prstGeom>
        </p:spPr>
        <p:txBody>
          <a:bodyPr vert="horz" wrap="square" lIns="91422" tIns="45711" rIns="91422" bIns="45711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400">
                <a:solidFill>
                  <a:srgbClr val="1F2732"/>
                </a:solidFill>
                <a:latin typeface="Trebuchet MS" panose="020B0703020202090204" pitchFamily="34" charset="0"/>
              </a:rPr>
              <a:t>Доработка и утверждение ООП</a:t>
            </a:r>
            <a:endParaRPr sz="1400">
              <a:solidFill>
                <a:srgbClr val="1F2732"/>
              </a:solidFill>
              <a:latin typeface="Trebuchet MS" panose="020B0703020202090204" pitchFamily="34" charset="0"/>
            </a:endParaRPr>
          </a:p>
        </p:txBody>
      </p:sp>
      <p:sp>
        <p:nvSpPr>
          <p:cNvPr id="65" name="Subtitle 2">
            <a:extLst>
              <a:ext uri="{FF2B5EF4-FFF2-40B4-BE49-F238E27FC236}">
                <a16:creationId xmlns:a16="http://schemas.microsoft.com/office/drawing/2014/main" xmlns="" id="{9F220B45-AE50-5545-B3E7-F3DAA259CACF}"/>
              </a:ext>
            </a:extLst>
          </p:cNvPr>
          <p:cNvSpPr txBox="1">
            <a:spLocks/>
          </p:cNvSpPr>
          <p:nvPr/>
        </p:nvSpPr>
        <p:spPr>
          <a:xfrm>
            <a:off x="9156820" y="4692672"/>
            <a:ext cx="2730380" cy="307758"/>
          </a:xfrm>
          <a:prstGeom prst="rect">
            <a:avLst/>
          </a:prstGeom>
        </p:spPr>
        <p:txBody>
          <a:bodyPr vert="horz" wrap="square" lIns="91422" tIns="45711" rIns="91422" bIns="45711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400">
                <a:solidFill>
                  <a:srgbClr val="1F2732"/>
                </a:solidFill>
                <a:latin typeface="Trebuchet MS" panose="020B0703020202090204" pitchFamily="34" charset="0"/>
              </a:rPr>
              <a:t>Работа по секциям</a:t>
            </a:r>
            <a:endParaRPr sz="1400">
              <a:solidFill>
                <a:srgbClr val="1F2732"/>
              </a:solidFill>
              <a:latin typeface="Trebuchet MS" panose="020B0703020202090204" pitchFamily="34" charset="0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155E7889-BB5A-6CAD-248E-F86FD4CBA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13" y="187339"/>
            <a:ext cx="1692733" cy="899265"/>
          </a:xfrm>
          <a:prstGeom prst="rect">
            <a:avLst/>
          </a:prstGeom>
        </p:spPr>
      </p:pic>
      <p:pic>
        <p:nvPicPr>
          <p:cNvPr id="57" name="Picture 23">
            <a:extLst>
              <a:ext uri="{FF2B5EF4-FFF2-40B4-BE49-F238E27FC236}">
                <a16:creationId xmlns:a16="http://schemas.microsoft.com/office/drawing/2014/main" xmlns="" id="{CBD7007C-69FF-B689-279D-5813D8E9B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1" t="1" r="21306" b="-3802"/>
          <a:stretch/>
        </p:blipFill>
        <p:spPr bwMode="auto">
          <a:xfrm>
            <a:off x="10976067" y="135087"/>
            <a:ext cx="1081994" cy="112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38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6"/>
          <p:cNvGrpSpPr>
            <a:grpSpLocks/>
          </p:cNvGrpSpPr>
          <p:nvPr/>
        </p:nvGrpSpPr>
        <p:grpSpPr bwMode="auto">
          <a:xfrm>
            <a:off x="0" y="1313651"/>
            <a:ext cx="10786820" cy="4947791"/>
            <a:chOff x="68748" y="1538934"/>
            <a:chExt cx="8997243" cy="5274442"/>
          </a:xfrm>
        </p:grpSpPr>
        <p:pic>
          <p:nvPicPr>
            <p:cNvPr id="717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48" y="1538934"/>
              <a:ext cx="8997243" cy="5274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1140226" y="3686538"/>
              <a:ext cx="144452" cy="14443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71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092" y="3453939"/>
              <a:ext cx="17145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5825165"/>
              <a:ext cx="17145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403" y="5577072"/>
              <a:ext cx="17145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6057" y="4581128"/>
              <a:ext cx="17145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694" y="4039362"/>
              <a:ext cx="17145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393" y="5389842"/>
              <a:ext cx="17145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024" y="3584466"/>
              <a:ext cx="17145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830" y="3511791"/>
              <a:ext cx="17145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877" y="3795337"/>
              <a:ext cx="17145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452" y="4124266"/>
              <a:ext cx="17145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3123050"/>
              <a:ext cx="17145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7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883" y="4994878"/>
              <a:ext cx="17145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8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1159" y="5411972"/>
              <a:ext cx="17145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9" name="TextBox 5"/>
            <p:cNvSpPr txBox="1">
              <a:spLocks noChangeArrowheads="1"/>
            </p:cNvSpPr>
            <p:nvPr/>
          </p:nvSpPr>
          <p:spPr bwMode="auto">
            <a:xfrm>
              <a:off x="5542037" y="5692271"/>
              <a:ext cx="792089" cy="40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0000"/>
                </a:buClr>
                <a:buSzPct val="65000"/>
                <a:buFont typeface="Wingdings 2" panose="05020102010507070707" pitchFamily="18" charset="2"/>
                <a:buChar char="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800" b="1">
                  <a:solidFill>
                    <a:prstClr val="black"/>
                  </a:solidFill>
                </a:rPr>
                <a:t>Медногорск</a:t>
              </a:r>
            </a:p>
          </p:txBody>
        </p:sp>
        <p:sp>
          <p:nvSpPr>
            <p:cNvPr id="7190" name="TextBox 21"/>
            <p:cNvSpPr txBox="1">
              <a:spLocks noChangeArrowheads="1"/>
            </p:cNvSpPr>
            <p:nvPr/>
          </p:nvSpPr>
          <p:spPr bwMode="auto">
            <a:xfrm>
              <a:off x="5796137" y="5990265"/>
              <a:ext cx="792089" cy="40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0000"/>
                </a:buClr>
                <a:buSzPct val="65000"/>
                <a:buFont typeface="Wingdings 2" panose="05020102010507070707" pitchFamily="18" charset="2"/>
                <a:buChar char="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800" b="1">
                  <a:solidFill>
                    <a:prstClr val="black"/>
                  </a:solidFill>
                </a:rPr>
                <a:t>Новотроицк</a:t>
              </a:r>
            </a:p>
          </p:txBody>
        </p:sp>
        <p:sp>
          <p:nvSpPr>
            <p:cNvPr id="7191" name="TextBox 22"/>
            <p:cNvSpPr txBox="1">
              <a:spLocks noChangeArrowheads="1"/>
            </p:cNvSpPr>
            <p:nvPr/>
          </p:nvSpPr>
          <p:spPr bwMode="auto">
            <a:xfrm>
              <a:off x="843408" y="3284983"/>
              <a:ext cx="1112867" cy="40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0000"/>
                </a:buClr>
                <a:buSzPct val="65000"/>
                <a:buFont typeface="Wingdings 2" panose="05020102010507070707" pitchFamily="18" charset="2"/>
                <a:buChar char="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800" b="1">
                  <a:solidFill>
                    <a:prstClr val="black"/>
                  </a:solidFill>
                </a:rPr>
                <a:t>Бузулукский район</a:t>
              </a:r>
            </a:p>
          </p:txBody>
        </p:sp>
        <p:sp>
          <p:nvSpPr>
            <p:cNvPr id="7192" name="TextBox 23"/>
            <p:cNvSpPr txBox="1">
              <a:spLocks noChangeArrowheads="1"/>
            </p:cNvSpPr>
            <p:nvPr/>
          </p:nvSpPr>
          <p:spPr bwMode="auto">
            <a:xfrm>
              <a:off x="2555776" y="2925524"/>
              <a:ext cx="1264197" cy="40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0000"/>
                </a:buClr>
                <a:buSzPct val="65000"/>
                <a:buFont typeface="Wingdings 2" panose="05020102010507070707" pitchFamily="18" charset="2"/>
                <a:buChar char="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800" b="1" dirty="0" err="1">
                  <a:solidFill>
                    <a:prstClr val="black"/>
                  </a:solidFill>
                </a:rPr>
                <a:t>Пономаревский</a:t>
              </a:r>
              <a:r>
                <a:rPr lang="ru-RU" altLang="ru-RU" sz="800" b="1" dirty="0">
                  <a:solidFill>
                    <a:prstClr val="black"/>
                  </a:solidFill>
                </a:rPr>
                <a:t> район</a:t>
              </a:r>
            </a:p>
          </p:txBody>
        </p:sp>
        <p:pic>
          <p:nvPicPr>
            <p:cNvPr id="7193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3877887"/>
              <a:ext cx="17145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Box 25"/>
            <p:cNvSpPr txBox="1">
              <a:spLocks noChangeArrowheads="1"/>
            </p:cNvSpPr>
            <p:nvPr/>
          </p:nvSpPr>
          <p:spPr bwMode="auto">
            <a:xfrm>
              <a:off x="1652924" y="3847230"/>
              <a:ext cx="524077" cy="40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0000"/>
                </a:buClr>
                <a:buSzPct val="65000"/>
                <a:buFont typeface="Wingdings 2" panose="05020102010507070707" pitchFamily="18" charset="2"/>
                <a:buChar char="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800" b="1">
                  <a:solidFill>
                    <a:prstClr val="black"/>
                  </a:solidFill>
                </a:rPr>
                <a:t>Тоцкое</a:t>
              </a:r>
            </a:p>
          </p:txBody>
        </p:sp>
      </p:grpSp>
      <p:sp>
        <p:nvSpPr>
          <p:cNvPr id="29" name="TextBox 28"/>
          <p:cNvSpPr txBox="1"/>
          <p:nvPr/>
        </p:nvSpPr>
        <p:spPr bwMode="auto">
          <a:xfrm>
            <a:off x="5183591" y="1313651"/>
            <a:ext cx="7008407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субъекта составляет 123 702 км². Область расположена на стыке двух частей света  –  Европы и Азии. Протяжённость области с запада на восток – 760 км, с севера на юг – 445 км. Общая протяжённость границ  –  3700 км.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– 1 942 915 чел. Плотность населения  –  15,71 чел./км2. Городское население  –  61,07 %. Более 770 тысяч человек (39,3%) проживают в сельской местности.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муниципального устройства образованы 489 муниципальных образований: 13 городских округов, 29 муниципальных районов (447 сельских поселений).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142" y="6086648"/>
            <a:ext cx="120448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prstClr val="black"/>
                </a:solidFill>
              </a:rPr>
              <a:t>Субъект занимает 4 место в списке нефтедобывающих регионов России. Доля добычи в стране  –  4,5 %. Топливная промышленность является ведущей отраслью промышленности. Около 30 % промышленной продукции области приходится на металлургию. Предприятия чёрной и цветной металлургии являются градообразующими.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A44699-1F46-232B-EFBE-8822C413190C}"/>
              </a:ext>
            </a:extLst>
          </p:cNvPr>
          <p:cNvSpPr txBox="1"/>
          <p:nvPr/>
        </p:nvSpPr>
        <p:spPr>
          <a:xfrm>
            <a:off x="1778394" y="513104"/>
            <a:ext cx="10413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23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СОЦИАЛЬНО-ЭКОНОМИЧЕСКИЕ УСЛОВИЯ РЕГИОНА</a:t>
            </a:r>
          </a:p>
        </p:txBody>
      </p:sp>
      <p:pic>
        <p:nvPicPr>
          <p:cNvPr id="3" name="Picture 23">
            <a:extLst>
              <a:ext uri="{FF2B5EF4-FFF2-40B4-BE49-F238E27FC236}">
                <a16:creationId xmlns:a16="http://schemas.microsoft.com/office/drawing/2014/main" xmlns="" id="{CBD7007C-69FF-B689-279D-5813D8E9B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1" t="1" r="21306" b="-3802"/>
          <a:stretch/>
        </p:blipFill>
        <p:spPr bwMode="auto">
          <a:xfrm>
            <a:off x="289196" y="76090"/>
            <a:ext cx="1081994" cy="112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58800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bre 19">
            <a:extLst>
              <a:ext uri="{FF2B5EF4-FFF2-40B4-BE49-F238E27FC236}">
                <a16:creationId xmlns:a16="http://schemas.microsoft.com/office/drawing/2014/main" xmlns="" id="{7A2A426F-9FA0-A541-B192-410BCD106A3B}"/>
              </a:ext>
            </a:extLst>
          </p:cNvPr>
          <p:cNvSpPr/>
          <p:nvPr/>
        </p:nvSpPr>
        <p:spPr>
          <a:xfrm>
            <a:off x="8954234" y="4851464"/>
            <a:ext cx="415858" cy="360819"/>
          </a:xfrm>
          <a:custGeom>
            <a:avLst/>
            <a:gdLst>
              <a:gd name="connsiteX0" fmla="*/ 5503812 w 5829300"/>
              <a:gd name="connsiteY0" fmla="*/ 2857157 h 5057775"/>
              <a:gd name="connsiteX1" fmla="*/ 5503812 w 5829300"/>
              <a:gd name="connsiteY1" fmla="*/ 2592619 h 5057775"/>
              <a:gd name="connsiteX2" fmla="*/ 2911192 w 5829300"/>
              <a:gd name="connsiteY2" fmla="*/ 0 h 5057775"/>
              <a:gd name="connsiteX3" fmla="*/ 319211 w 5829300"/>
              <a:gd name="connsiteY3" fmla="*/ 2592619 h 5057775"/>
              <a:gd name="connsiteX4" fmla="*/ 319211 w 5829300"/>
              <a:gd name="connsiteY4" fmla="*/ 2857157 h 5057775"/>
              <a:gd name="connsiteX5" fmla="*/ 0 w 5829300"/>
              <a:gd name="connsiteY5" fmla="*/ 3339113 h 5057775"/>
              <a:gd name="connsiteX6" fmla="*/ 0 w 5829300"/>
              <a:gd name="connsiteY6" fmla="*/ 4221328 h 5057775"/>
              <a:gd name="connsiteX7" fmla="*/ 522799 w 5829300"/>
              <a:gd name="connsiteY7" fmla="*/ 4744126 h 5057775"/>
              <a:gd name="connsiteX8" fmla="*/ 862108 w 5829300"/>
              <a:gd name="connsiteY8" fmla="*/ 4744126 h 5057775"/>
              <a:gd name="connsiteX9" fmla="*/ 956986 w 5829300"/>
              <a:gd name="connsiteY9" fmla="*/ 4737212 h 5057775"/>
              <a:gd name="connsiteX10" fmla="*/ 1432027 w 5829300"/>
              <a:gd name="connsiteY10" fmla="*/ 5062700 h 5057775"/>
              <a:gd name="connsiteX11" fmla="*/ 1472870 w 5829300"/>
              <a:gd name="connsiteY11" fmla="*/ 5062700 h 5057775"/>
              <a:gd name="connsiteX12" fmla="*/ 1981838 w 5829300"/>
              <a:gd name="connsiteY12" fmla="*/ 4553731 h 5057775"/>
              <a:gd name="connsiteX13" fmla="*/ 1981838 w 5829300"/>
              <a:gd name="connsiteY13" fmla="*/ 3006709 h 5057775"/>
              <a:gd name="connsiteX14" fmla="*/ 1526905 w 5829300"/>
              <a:gd name="connsiteY14" fmla="*/ 2497741 h 5057775"/>
              <a:gd name="connsiteX15" fmla="*/ 2925004 w 5829300"/>
              <a:gd name="connsiteY15" fmla="*/ 1215257 h 5057775"/>
              <a:gd name="connsiteX16" fmla="*/ 4309282 w 5829300"/>
              <a:gd name="connsiteY16" fmla="*/ 2504656 h 5057775"/>
              <a:gd name="connsiteX17" fmla="*/ 3848062 w 5829300"/>
              <a:gd name="connsiteY17" fmla="*/ 3006719 h 5057775"/>
              <a:gd name="connsiteX18" fmla="*/ 3848062 w 5829300"/>
              <a:gd name="connsiteY18" fmla="*/ 4547455 h 5057775"/>
              <a:gd name="connsiteX19" fmla="*/ 4357031 w 5829300"/>
              <a:gd name="connsiteY19" fmla="*/ 5056423 h 5057775"/>
              <a:gd name="connsiteX20" fmla="*/ 4397874 w 5829300"/>
              <a:gd name="connsiteY20" fmla="*/ 5056423 h 5057775"/>
              <a:gd name="connsiteX21" fmla="*/ 4872914 w 5829300"/>
              <a:gd name="connsiteY21" fmla="*/ 4730935 h 5057775"/>
              <a:gd name="connsiteX22" fmla="*/ 4967792 w 5829300"/>
              <a:gd name="connsiteY22" fmla="*/ 4737849 h 5057775"/>
              <a:gd name="connsiteX23" fmla="*/ 5307111 w 5829300"/>
              <a:gd name="connsiteY23" fmla="*/ 4737849 h 5057775"/>
              <a:gd name="connsiteX24" fmla="*/ 5829910 w 5829300"/>
              <a:gd name="connsiteY24" fmla="*/ 4215051 h 5057775"/>
              <a:gd name="connsiteX25" fmla="*/ 5829910 w 5829300"/>
              <a:gd name="connsiteY25" fmla="*/ 3332207 h 5057775"/>
              <a:gd name="connsiteX26" fmla="*/ 5503812 w 5829300"/>
              <a:gd name="connsiteY26" fmla="*/ 2857157 h 5057775"/>
              <a:gd name="connsiteX27" fmla="*/ 515884 w 5829300"/>
              <a:gd name="connsiteY27" fmla="*/ 4485866 h 5057775"/>
              <a:gd name="connsiteX28" fmla="*/ 251346 w 5829300"/>
              <a:gd name="connsiteY28" fmla="*/ 4221328 h 5057775"/>
              <a:gd name="connsiteX29" fmla="*/ 251346 w 5829300"/>
              <a:gd name="connsiteY29" fmla="*/ 3339113 h 5057775"/>
              <a:gd name="connsiteX30" fmla="*/ 461848 w 5829300"/>
              <a:gd name="connsiteY30" fmla="*/ 3081481 h 5057775"/>
              <a:gd name="connsiteX31" fmla="*/ 468763 w 5829300"/>
              <a:gd name="connsiteY31" fmla="*/ 3081481 h 5057775"/>
              <a:gd name="connsiteX32" fmla="*/ 475679 w 5829300"/>
              <a:gd name="connsiteY32" fmla="*/ 3081481 h 5057775"/>
              <a:gd name="connsiteX33" fmla="*/ 516522 w 5829300"/>
              <a:gd name="connsiteY33" fmla="*/ 3074565 h 5057775"/>
              <a:gd name="connsiteX34" fmla="*/ 855840 w 5829300"/>
              <a:gd name="connsiteY34" fmla="*/ 3074565 h 5057775"/>
              <a:gd name="connsiteX35" fmla="*/ 916791 w 5829300"/>
              <a:gd name="connsiteY35" fmla="*/ 3081481 h 5057775"/>
              <a:gd name="connsiteX36" fmla="*/ 916791 w 5829300"/>
              <a:gd name="connsiteY36" fmla="*/ 4472674 h 5057775"/>
              <a:gd name="connsiteX37" fmla="*/ 855840 w 5829300"/>
              <a:gd name="connsiteY37" fmla="*/ 4479589 h 5057775"/>
              <a:gd name="connsiteX38" fmla="*/ 516512 w 5829300"/>
              <a:gd name="connsiteY38" fmla="*/ 4479589 h 5057775"/>
              <a:gd name="connsiteX39" fmla="*/ 516512 w 5829300"/>
              <a:gd name="connsiteY39" fmla="*/ 4485875 h 5057775"/>
              <a:gd name="connsiteX40" fmla="*/ 515884 w 5829300"/>
              <a:gd name="connsiteY40" fmla="*/ 4485875 h 5057775"/>
              <a:gd name="connsiteX41" fmla="*/ 1717310 w 5829300"/>
              <a:gd name="connsiteY41" fmla="*/ 3006709 h 5057775"/>
              <a:gd name="connsiteX42" fmla="*/ 1717310 w 5829300"/>
              <a:gd name="connsiteY42" fmla="*/ 4547445 h 5057775"/>
              <a:gd name="connsiteX43" fmla="*/ 1465964 w 5829300"/>
              <a:gd name="connsiteY43" fmla="*/ 4798790 h 5057775"/>
              <a:gd name="connsiteX44" fmla="*/ 1425121 w 5829300"/>
              <a:gd name="connsiteY44" fmla="*/ 4798790 h 5057775"/>
              <a:gd name="connsiteX45" fmla="*/ 1173775 w 5829300"/>
              <a:gd name="connsiteY45" fmla="*/ 4554360 h 5057775"/>
              <a:gd name="connsiteX46" fmla="*/ 1173775 w 5829300"/>
              <a:gd name="connsiteY46" fmla="*/ 4554360 h 5057775"/>
              <a:gd name="connsiteX47" fmla="*/ 1173775 w 5829300"/>
              <a:gd name="connsiteY47" fmla="*/ 4540539 h 5057775"/>
              <a:gd name="connsiteX48" fmla="*/ 1173775 w 5829300"/>
              <a:gd name="connsiteY48" fmla="*/ 3013624 h 5057775"/>
              <a:gd name="connsiteX49" fmla="*/ 1173775 w 5829300"/>
              <a:gd name="connsiteY49" fmla="*/ 2999804 h 5057775"/>
              <a:gd name="connsiteX50" fmla="*/ 1234726 w 5829300"/>
              <a:gd name="connsiteY50" fmla="*/ 2843975 h 5057775"/>
              <a:gd name="connsiteX51" fmla="*/ 1234726 w 5829300"/>
              <a:gd name="connsiteY51" fmla="*/ 2843975 h 5057775"/>
              <a:gd name="connsiteX52" fmla="*/ 1268654 w 5829300"/>
              <a:gd name="connsiteY52" fmla="*/ 2816952 h 5057775"/>
              <a:gd name="connsiteX53" fmla="*/ 1268654 w 5829300"/>
              <a:gd name="connsiteY53" fmla="*/ 2816952 h 5057775"/>
              <a:gd name="connsiteX54" fmla="*/ 1390555 w 5829300"/>
              <a:gd name="connsiteY54" fmla="*/ 2769194 h 5057775"/>
              <a:gd name="connsiteX55" fmla="*/ 1390555 w 5829300"/>
              <a:gd name="connsiteY55" fmla="*/ 2769194 h 5057775"/>
              <a:gd name="connsiteX56" fmla="*/ 1417577 w 5829300"/>
              <a:gd name="connsiteY56" fmla="*/ 2769194 h 5057775"/>
              <a:gd name="connsiteX57" fmla="*/ 1458420 w 5829300"/>
              <a:gd name="connsiteY57" fmla="*/ 2769194 h 5057775"/>
              <a:gd name="connsiteX58" fmla="*/ 1717310 w 5829300"/>
              <a:gd name="connsiteY58" fmla="*/ 3006709 h 5057775"/>
              <a:gd name="connsiteX59" fmla="*/ 2911821 w 5829300"/>
              <a:gd name="connsiteY59" fmla="*/ 956996 h 5057775"/>
              <a:gd name="connsiteX60" fmla="*/ 1256090 w 5829300"/>
              <a:gd name="connsiteY60" fmla="*/ 2524754 h 5057775"/>
              <a:gd name="connsiteX61" fmla="*/ 1113454 w 5829300"/>
              <a:gd name="connsiteY61" fmla="*/ 2606440 h 5057775"/>
              <a:gd name="connsiteX62" fmla="*/ 1113454 w 5829300"/>
              <a:gd name="connsiteY62" fmla="*/ 2606440 h 5057775"/>
              <a:gd name="connsiteX63" fmla="*/ 1072610 w 5829300"/>
              <a:gd name="connsiteY63" fmla="*/ 2640368 h 5057775"/>
              <a:gd name="connsiteX64" fmla="*/ 1072610 w 5829300"/>
              <a:gd name="connsiteY64" fmla="*/ 2640368 h 5057775"/>
              <a:gd name="connsiteX65" fmla="*/ 1004745 w 5829300"/>
              <a:gd name="connsiteY65" fmla="*/ 2722055 h 5057775"/>
              <a:gd name="connsiteX66" fmla="*/ 997830 w 5829300"/>
              <a:gd name="connsiteY66" fmla="*/ 2728970 h 5057775"/>
              <a:gd name="connsiteX67" fmla="*/ 977722 w 5829300"/>
              <a:gd name="connsiteY67" fmla="*/ 2769813 h 5057775"/>
              <a:gd name="connsiteX68" fmla="*/ 977722 w 5829300"/>
              <a:gd name="connsiteY68" fmla="*/ 2776728 h 5057775"/>
              <a:gd name="connsiteX69" fmla="*/ 957615 w 5829300"/>
              <a:gd name="connsiteY69" fmla="*/ 2824487 h 5057775"/>
              <a:gd name="connsiteX70" fmla="*/ 957615 w 5829300"/>
              <a:gd name="connsiteY70" fmla="*/ 2824487 h 5057775"/>
              <a:gd name="connsiteX71" fmla="*/ 943794 w 5829300"/>
              <a:gd name="connsiteY71" fmla="*/ 2824487 h 5057775"/>
              <a:gd name="connsiteX72" fmla="*/ 862108 w 5829300"/>
              <a:gd name="connsiteY72" fmla="*/ 2817571 h 5057775"/>
              <a:gd name="connsiteX73" fmla="*/ 583749 w 5829300"/>
              <a:gd name="connsiteY73" fmla="*/ 2817571 h 5057775"/>
              <a:gd name="connsiteX74" fmla="*/ 583749 w 5829300"/>
              <a:gd name="connsiteY74" fmla="*/ 2593877 h 5057775"/>
              <a:gd name="connsiteX75" fmla="*/ 2918108 w 5829300"/>
              <a:gd name="connsiteY75" fmla="*/ 259518 h 5057775"/>
              <a:gd name="connsiteX76" fmla="*/ 5252466 w 5829300"/>
              <a:gd name="connsiteY76" fmla="*/ 2593877 h 5057775"/>
              <a:gd name="connsiteX77" fmla="*/ 5252466 w 5829300"/>
              <a:gd name="connsiteY77" fmla="*/ 2817571 h 5057775"/>
              <a:gd name="connsiteX78" fmla="*/ 4974098 w 5829300"/>
              <a:gd name="connsiteY78" fmla="*/ 2817571 h 5057775"/>
              <a:gd name="connsiteX79" fmla="*/ 4892412 w 5829300"/>
              <a:gd name="connsiteY79" fmla="*/ 2824487 h 5057775"/>
              <a:gd name="connsiteX80" fmla="*/ 4885497 w 5829300"/>
              <a:gd name="connsiteY80" fmla="*/ 2824487 h 5057775"/>
              <a:gd name="connsiteX81" fmla="*/ 4885497 w 5829300"/>
              <a:gd name="connsiteY81" fmla="*/ 2824487 h 5057775"/>
              <a:gd name="connsiteX82" fmla="*/ 4865389 w 5829300"/>
              <a:gd name="connsiteY82" fmla="*/ 2776728 h 5057775"/>
              <a:gd name="connsiteX83" fmla="*/ 4865389 w 5829300"/>
              <a:gd name="connsiteY83" fmla="*/ 2769813 h 5057775"/>
              <a:gd name="connsiteX84" fmla="*/ 4845282 w 5829300"/>
              <a:gd name="connsiteY84" fmla="*/ 2728970 h 5057775"/>
              <a:gd name="connsiteX85" fmla="*/ 4838367 w 5829300"/>
              <a:gd name="connsiteY85" fmla="*/ 2722055 h 5057775"/>
              <a:gd name="connsiteX86" fmla="*/ 4770501 w 5829300"/>
              <a:gd name="connsiteY86" fmla="*/ 2640368 h 5057775"/>
              <a:gd name="connsiteX87" fmla="*/ 4770501 w 5829300"/>
              <a:gd name="connsiteY87" fmla="*/ 2640368 h 5057775"/>
              <a:gd name="connsiteX88" fmla="*/ 4729658 w 5829300"/>
              <a:gd name="connsiteY88" fmla="*/ 2606440 h 5057775"/>
              <a:gd name="connsiteX89" fmla="*/ 4729658 w 5829300"/>
              <a:gd name="connsiteY89" fmla="*/ 2606440 h 5057775"/>
              <a:gd name="connsiteX90" fmla="*/ 4587021 w 5829300"/>
              <a:gd name="connsiteY90" fmla="*/ 2524754 h 5057775"/>
              <a:gd name="connsiteX91" fmla="*/ 2911821 w 5829300"/>
              <a:gd name="connsiteY91" fmla="*/ 956996 h 5057775"/>
              <a:gd name="connsiteX92" fmla="*/ 4397893 w 5829300"/>
              <a:gd name="connsiteY92" fmla="*/ 4798162 h 5057775"/>
              <a:gd name="connsiteX93" fmla="*/ 4357050 w 5829300"/>
              <a:gd name="connsiteY93" fmla="*/ 4798162 h 5057775"/>
              <a:gd name="connsiteX94" fmla="*/ 4105704 w 5829300"/>
              <a:gd name="connsiteY94" fmla="*/ 4546816 h 5057775"/>
              <a:gd name="connsiteX95" fmla="*/ 4105704 w 5829300"/>
              <a:gd name="connsiteY95" fmla="*/ 3006709 h 5057775"/>
              <a:gd name="connsiteX96" fmla="*/ 4357050 w 5829300"/>
              <a:gd name="connsiteY96" fmla="*/ 2755364 h 5057775"/>
              <a:gd name="connsiteX97" fmla="*/ 4397893 w 5829300"/>
              <a:gd name="connsiteY97" fmla="*/ 2755364 h 5057775"/>
              <a:gd name="connsiteX98" fmla="*/ 4424915 w 5829300"/>
              <a:gd name="connsiteY98" fmla="*/ 2755364 h 5057775"/>
              <a:gd name="connsiteX99" fmla="*/ 4424915 w 5829300"/>
              <a:gd name="connsiteY99" fmla="*/ 2755364 h 5057775"/>
              <a:gd name="connsiteX100" fmla="*/ 4546816 w 5829300"/>
              <a:gd name="connsiteY100" fmla="*/ 2803122 h 5057775"/>
              <a:gd name="connsiteX101" fmla="*/ 4546816 w 5829300"/>
              <a:gd name="connsiteY101" fmla="*/ 2803122 h 5057775"/>
              <a:gd name="connsiteX102" fmla="*/ 4580744 w 5829300"/>
              <a:gd name="connsiteY102" fmla="*/ 2830144 h 5057775"/>
              <a:gd name="connsiteX103" fmla="*/ 4580744 w 5829300"/>
              <a:gd name="connsiteY103" fmla="*/ 2830144 h 5057775"/>
              <a:gd name="connsiteX104" fmla="*/ 4641695 w 5829300"/>
              <a:gd name="connsiteY104" fmla="*/ 2985973 h 5057775"/>
              <a:gd name="connsiteX105" fmla="*/ 4641695 w 5829300"/>
              <a:gd name="connsiteY105" fmla="*/ 2999794 h 5057775"/>
              <a:gd name="connsiteX106" fmla="*/ 4641695 w 5829300"/>
              <a:gd name="connsiteY106" fmla="*/ 4526709 h 5057775"/>
              <a:gd name="connsiteX107" fmla="*/ 4641695 w 5829300"/>
              <a:gd name="connsiteY107" fmla="*/ 4540529 h 5057775"/>
              <a:gd name="connsiteX108" fmla="*/ 4641695 w 5829300"/>
              <a:gd name="connsiteY108" fmla="*/ 4540529 h 5057775"/>
              <a:gd name="connsiteX109" fmla="*/ 4397893 w 5829300"/>
              <a:gd name="connsiteY109" fmla="*/ 4798162 h 5057775"/>
              <a:gd name="connsiteX110" fmla="*/ 5564762 w 5829300"/>
              <a:gd name="connsiteY110" fmla="*/ 4221328 h 5057775"/>
              <a:gd name="connsiteX111" fmla="*/ 5300224 w 5829300"/>
              <a:gd name="connsiteY111" fmla="*/ 4485866 h 5057775"/>
              <a:gd name="connsiteX112" fmla="*/ 4960906 w 5829300"/>
              <a:gd name="connsiteY112" fmla="*/ 4485866 h 5057775"/>
              <a:gd name="connsiteX113" fmla="*/ 4899956 w 5829300"/>
              <a:gd name="connsiteY113" fmla="*/ 4478951 h 5057775"/>
              <a:gd name="connsiteX114" fmla="*/ 4899956 w 5829300"/>
              <a:gd name="connsiteY114" fmla="*/ 3081481 h 5057775"/>
              <a:gd name="connsiteX115" fmla="*/ 4960906 w 5829300"/>
              <a:gd name="connsiteY115" fmla="*/ 3074565 h 5057775"/>
              <a:gd name="connsiteX116" fmla="*/ 5300224 w 5829300"/>
              <a:gd name="connsiteY116" fmla="*/ 3074565 h 5057775"/>
              <a:gd name="connsiteX117" fmla="*/ 5341068 w 5829300"/>
              <a:gd name="connsiteY117" fmla="*/ 3081481 h 5057775"/>
              <a:gd name="connsiteX118" fmla="*/ 5347983 w 5829300"/>
              <a:gd name="connsiteY118" fmla="*/ 3081481 h 5057775"/>
              <a:gd name="connsiteX119" fmla="*/ 5354898 w 5829300"/>
              <a:gd name="connsiteY119" fmla="*/ 3081481 h 5057775"/>
              <a:gd name="connsiteX120" fmla="*/ 5565401 w 5829300"/>
              <a:gd name="connsiteY120" fmla="*/ 3339113 h 5057775"/>
              <a:gd name="connsiteX121" fmla="*/ 5564762 w 5829300"/>
              <a:gd name="connsiteY121" fmla="*/ 4221328 h 5057775"/>
              <a:gd name="connsiteX122" fmla="*/ 5564762 w 5829300"/>
              <a:gd name="connsiteY122" fmla="*/ 4221328 h 505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829300" h="5057775">
                <a:moveTo>
                  <a:pt x="5503812" y="2857157"/>
                </a:moveTo>
                <a:lnTo>
                  <a:pt x="5503812" y="2592619"/>
                </a:lnTo>
                <a:cubicBezTo>
                  <a:pt x="5503812" y="1160583"/>
                  <a:pt x="4343229" y="0"/>
                  <a:pt x="2911192" y="0"/>
                </a:cubicBezTo>
                <a:cubicBezTo>
                  <a:pt x="1479156" y="0"/>
                  <a:pt x="319211" y="1160583"/>
                  <a:pt x="319211" y="2592619"/>
                </a:cubicBezTo>
                <a:lnTo>
                  <a:pt x="319211" y="2857157"/>
                </a:lnTo>
                <a:cubicBezTo>
                  <a:pt x="129445" y="2938844"/>
                  <a:pt x="0" y="3121695"/>
                  <a:pt x="0" y="3339113"/>
                </a:cubicBezTo>
                <a:lnTo>
                  <a:pt x="0" y="4221328"/>
                </a:lnTo>
                <a:cubicBezTo>
                  <a:pt x="0" y="4506602"/>
                  <a:pt x="230610" y="4744126"/>
                  <a:pt x="522799" y="4744126"/>
                </a:cubicBezTo>
                <a:lnTo>
                  <a:pt x="862108" y="4744126"/>
                </a:lnTo>
                <a:cubicBezTo>
                  <a:pt x="896036" y="4744126"/>
                  <a:pt x="923058" y="4737212"/>
                  <a:pt x="956986" y="4737212"/>
                </a:cubicBezTo>
                <a:cubicBezTo>
                  <a:pt x="1031758" y="4926978"/>
                  <a:pt x="1214619" y="5062700"/>
                  <a:pt x="1432027" y="5062700"/>
                </a:cubicBezTo>
                <a:lnTo>
                  <a:pt x="1472870" y="5062700"/>
                </a:lnTo>
                <a:cubicBezTo>
                  <a:pt x="1751238" y="5062700"/>
                  <a:pt x="1981838" y="4832090"/>
                  <a:pt x="1981838" y="4553731"/>
                </a:cubicBezTo>
                <a:lnTo>
                  <a:pt x="1981838" y="3006709"/>
                </a:lnTo>
                <a:cubicBezTo>
                  <a:pt x="1981838" y="2742171"/>
                  <a:pt x="1778251" y="2524754"/>
                  <a:pt x="1526905" y="2497741"/>
                </a:cubicBezTo>
                <a:cubicBezTo>
                  <a:pt x="1587856" y="1778270"/>
                  <a:pt x="2191712" y="1215257"/>
                  <a:pt x="2925004" y="1215257"/>
                </a:cubicBezTo>
                <a:cubicBezTo>
                  <a:pt x="3658295" y="1215257"/>
                  <a:pt x="4248331" y="1785176"/>
                  <a:pt x="4309282" y="2504656"/>
                </a:cubicBezTo>
                <a:cubicBezTo>
                  <a:pt x="4051649" y="2524763"/>
                  <a:pt x="3848062" y="2742171"/>
                  <a:pt x="3848062" y="3006719"/>
                </a:cubicBezTo>
                <a:lnTo>
                  <a:pt x="3848062" y="4547455"/>
                </a:lnTo>
                <a:cubicBezTo>
                  <a:pt x="3848062" y="4825813"/>
                  <a:pt x="4078672" y="5056423"/>
                  <a:pt x="4357031" y="5056423"/>
                </a:cubicBezTo>
                <a:lnTo>
                  <a:pt x="4397874" y="5056423"/>
                </a:lnTo>
                <a:cubicBezTo>
                  <a:pt x="4615282" y="5056423"/>
                  <a:pt x="4798143" y="4920701"/>
                  <a:pt x="4872914" y="4730935"/>
                </a:cubicBezTo>
                <a:cubicBezTo>
                  <a:pt x="4906842" y="4737849"/>
                  <a:pt x="4933865" y="4737849"/>
                  <a:pt x="4967792" y="4737849"/>
                </a:cubicBezTo>
                <a:lnTo>
                  <a:pt x="5307111" y="4737849"/>
                </a:lnTo>
                <a:cubicBezTo>
                  <a:pt x="5592385" y="4737849"/>
                  <a:pt x="5829910" y="4507240"/>
                  <a:pt x="5829910" y="4215051"/>
                </a:cubicBezTo>
                <a:lnTo>
                  <a:pt x="5829910" y="3332207"/>
                </a:lnTo>
                <a:cubicBezTo>
                  <a:pt x="5823014" y="3122324"/>
                  <a:pt x="5694207" y="2931938"/>
                  <a:pt x="5503812" y="2857157"/>
                </a:cubicBezTo>
                <a:close/>
                <a:moveTo>
                  <a:pt x="515884" y="4485866"/>
                </a:moveTo>
                <a:cubicBezTo>
                  <a:pt x="373247" y="4485866"/>
                  <a:pt x="251346" y="4370251"/>
                  <a:pt x="251346" y="4221328"/>
                </a:cubicBezTo>
                <a:lnTo>
                  <a:pt x="251346" y="3339113"/>
                </a:lnTo>
                <a:cubicBezTo>
                  <a:pt x="251346" y="3210297"/>
                  <a:pt x="339319" y="3108503"/>
                  <a:pt x="461848" y="3081481"/>
                </a:cubicBezTo>
                <a:lnTo>
                  <a:pt x="468763" y="3081481"/>
                </a:lnTo>
                <a:lnTo>
                  <a:pt x="475679" y="3081481"/>
                </a:lnTo>
                <a:cubicBezTo>
                  <a:pt x="489499" y="3081481"/>
                  <a:pt x="502701" y="3074565"/>
                  <a:pt x="516522" y="3074565"/>
                </a:cubicBezTo>
                <a:lnTo>
                  <a:pt x="855840" y="3074565"/>
                </a:lnTo>
                <a:cubicBezTo>
                  <a:pt x="875948" y="3074565"/>
                  <a:pt x="896684" y="3074565"/>
                  <a:pt x="916791" y="3081481"/>
                </a:cubicBezTo>
                <a:lnTo>
                  <a:pt x="916791" y="4472674"/>
                </a:lnTo>
                <a:cubicBezTo>
                  <a:pt x="896684" y="4479589"/>
                  <a:pt x="875948" y="4479589"/>
                  <a:pt x="855840" y="4479589"/>
                </a:cubicBezTo>
                <a:lnTo>
                  <a:pt x="516512" y="4479589"/>
                </a:lnTo>
                <a:lnTo>
                  <a:pt x="516512" y="4485875"/>
                </a:lnTo>
                <a:lnTo>
                  <a:pt x="515884" y="4485875"/>
                </a:lnTo>
                <a:close/>
                <a:moveTo>
                  <a:pt x="1717310" y="3006709"/>
                </a:moveTo>
                <a:lnTo>
                  <a:pt x="1717310" y="4547445"/>
                </a:lnTo>
                <a:cubicBezTo>
                  <a:pt x="1717310" y="4683167"/>
                  <a:pt x="1601695" y="4798790"/>
                  <a:pt x="1465964" y="4798790"/>
                </a:cubicBezTo>
                <a:lnTo>
                  <a:pt x="1425121" y="4798790"/>
                </a:lnTo>
                <a:cubicBezTo>
                  <a:pt x="1289399" y="4798790"/>
                  <a:pt x="1180690" y="4690082"/>
                  <a:pt x="1173775" y="4554360"/>
                </a:cubicBezTo>
                <a:lnTo>
                  <a:pt x="1173775" y="4554360"/>
                </a:lnTo>
                <a:cubicBezTo>
                  <a:pt x="1173775" y="4547445"/>
                  <a:pt x="1173775" y="4547445"/>
                  <a:pt x="1173775" y="4540539"/>
                </a:cubicBezTo>
                <a:lnTo>
                  <a:pt x="1173775" y="3013624"/>
                </a:lnTo>
                <a:cubicBezTo>
                  <a:pt x="1173775" y="3006709"/>
                  <a:pt x="1173775" y="3006709"/>
                  <a:pt x="1173775" y="2999804"/>
                </a:cubicBezTo>
                <a:cubicBezTo>
                  <a:pt x="1173775" y="2938853"/>
                  <a:pt x="1200798" y="2884189"/>
                  <a:pt x="1234726" y="2843975"/>
                </a:cubicBezTo>
                <a:lnTo>
                  <a:pt x="1234726" y="2843975"/>
                </a:lnTo>
                <a:cubicBezTo>
                  <a:pt x="1241641" y="2830154"/>
                  <a:pt x="1254833" y="2823867"/>
                  <a:pt x="1268654" y="2816952"/>
                </a:cubicBezTo>
                <a:lnTo>
                  <a:pt x="1268654" y="2816952"/>
                </a:lnTo>
                <a:cubicBezTo>
                  <a:pt x="1302582" y="2789930"/>
                  <a:pt x="1343425" y="2776109"/>
                  <a:pt x="1390555" y="2769194"/>
                </a:cubicBezTo>
                <a:lnTo>
                  <a:pt x="1390555" y="2769194"/>
                </a:lnTo>
                <a:cubicBezTo>
                  <a:pt x="1397470" y="2769194"/>
                  <a:pt x="1410662" y="2769194"/>
                  <a:pt x="1417577" y="2769194"/>
                </a:cubicBezTo>
                <a:lnTo>
                  <a:pt x="1458420" y="2769194"/>
                </a:lnTo>
                <a:cubicBezTo>
                  <a:pt x="1601695" y="2755364"/>
                  <a:pt x="1717310" y="2870988"/>
                  <a:pt x="1717310" y="3006709"/>
                </a:cubicBezTo>
                <a:close/>
                <a:moveTo>
                  <a:pt x="2911821" y="956996"/>
                </a:moveTo>
                <a:cubicBezTo>
                  <a:pt x="2029606" y="956996"/>
                  <a:pt x="1303220" y="1655731"/>
                  <a:pt x="1256090" y="2524754"/>
                </a:cubicBezTo>
                <a:cubicBezTo>
                  <a:pt x="1202055" y="2544861"/>
                  <a:pt x="1154297" y="2572512"/>
                  <a:pt x="1113454" y="2606440"/>
                </a:cubicBezTo>
                <a:lnTo>
                  <a:pt x="1113454" y="2606440"/>
                </a:lnTo>
                <a:cubicBezTo>
                  <a:pt x="1099633" y="2620261"/>
                  <a:pt x="1086431" y="2626548"/>
                  <a:pt x="1072610" y="2640368"/>
                </a:cubicBezTo>
                <a:lnTo>
                  <a:pt x="1072610" y="2640368"/>
                </a:lnTo>
                <a:cubicBezTo>
                  <a:pt x="1045588" y="2667391"/>
                  <a:pt x="1024852" y="2694404"/>
                  <a:pt x="1004745" y="2722055"/>
                </a:cubicBezTo>
                <a:cubicBezTo>
                  <a:pt x="1004745" y="2722055"/>
                  <a:pt x="1004745" y="2728970"/>
                  <a:pt x="997830" y="2728970"/>
                </a:cubicBezTo>
                <a:cubicBezTo>
                  <a:pt x="990914" y="2742790"/>
                  <a:pt x="984009" y="2755992"/>
                  <a:pt x="977722" y="2769813"/>
                </a:cubicBezTo>
                <a:lnTo>
                  <a:pt x="977722" y="2776728"/>
                </a:lnTo>
                <a:cubicBezTo>
                  <a:pt x="970807" y="2790549"/>
                  <a:pt x="963901" y="2803751"/>
                  <a:pt x="957615" y="2824487"/>
                </a:cubicBezTo>
                <a:lnTo>
                  <a:pt x="957615" y="2824487"/>
                </a:lnTo>
                <a:cubicBezTo>
                  <a:pt x="950700" y="2824487"/>
                  <a:pt x="950700" y="2824487"/>
                  <a:pt x="943794" y="2824487"/>
                </a:cubicBezTo>
                <a:cubicBezTo>
                  <a:pt x="916772" y="2817571"/>
                  <a:pt x="889759" y="2817571"/>
                  <a:pt x="862108" y="2817571"/>
                </a:cubicBezTo>
                <a:lnTo>
                  <a:pt x="583749" y="2817571"/>
                </a:lnTo>
                <a:lnTo>
                  <a:pt x="583749" y="2593877"/>
                </a:lnTo>
                <a:cubicBezTo>
                  <a:pt x="583749" y="1304477"/>
                  <a:pt x="1628708" y="259518"/>
                  <a:pt x="2918108" y="259518"/>
                </a:cubicBezTo>
                <a:cubicBezTo>
                  <a:pt x="4207507" y="259518"/>
                  <a:pt x="5252466" y="1304477"/>
                  <a:pt x="5252466" y="2593877"/>
                </a:cubicBezTo>
                <a:lnTo>
                  <a:pt x="5252466" y="2817571"/>
                </a:lnTo>
                <a:lnTo>
                  <a:pt x="4974098" y="2817571"/>
                </a:lnTo>
                <a:cubicBezTo>
                  <a:pt x="4947076" y="2817571"/>
                  <a:pt x="4920063" y="2817571"/>
                  <a:pt x="4892412" y="2824487"/>
                </a:cubicBezTo>
                <a:lnTo>
                  <a:pt x="4885497" y="2824487"/>
                </a:lnTo>
                <a:lnTo>
                  <a:pt x="4885497" y="2824487"/>
                </a:lnTo>
                <a:cubicBezTo>
                  <a:pt x="4878582" y="2810666"/>
                  <a:pt x="4871676" y="2797464"/>
                  <a:pt x="4865389" y="2776728"/>
                </a:cubicBezTo>
                <a:lnTo>
                  <a:pt x="4865389" y="2769813"/>
                </a:lnTo>
                <a:cubicBezTo>
                  <a:pt x="4858474" y="2755992"/>
                  <a:pt x="4851569" y="2742790"/>
                  <a:pt x="4845282" y="2728970"/>
                </a:cubicBezTo>
                <a:cubicBezTo>
                  <a:pt x="4845282" y="2728970"/>
                  <a:pt x="4845282" y="2722055"/>
                  <a:pt x="4838367" y="2722055"/>
                </a:cubicBezTo>
                <a:cubicBezTo>
                  <a:pt x="4818260" y="2695032"/>
                  <a:pt x="4797524" y="2668019"/>
                  <a:pt x="4770501" y="2640368"/>
                </a:cubicBezTo>
                <a:lnTo>
                  <a:pt x="4770501" y="2640368"/>
                </a:lnTo>
                <a:cubicBezTo>
                  <a:pt x="4756681" y="2626548"/>
                  <a:pt x="4743479" y="2620261"/>
                  <a:pt x="4729658" y="2606440"/>
                </a:cubicBezTo>
                <a:lnTo>
                  <a:pt x="4729658" y="2606440"/>
                </a:lnTo>
                <a:cubicBezTo>
                  <a:pt x="4688815" y="2572512"/>
                  <a:pt x="4641685" y="2545490"/>
                  <a:pt x="4587021" y="2524754"/>
                </a:cubicBezTo>
                <a:cubicBezTo>
                  <a:pt x="4519794" y="1656359"/>
                  <a:pt x="3794036" y="956996"/>
                  <a:pt x="2911821" y="956996"/>
                </a:cubicBezTo>
                <a:close/>
                <a:moveTo>
                  <a:pt x="4397893" y="4798162"/>
                </a:moveTo>
                <a:lnTo>
                  <a:pt x="4357050" y="4798162"/>
                </a:lnTo>
                <a:cubicBezTo>
                  <a:pt x="4221328" y="4798162"/>
                  <a:pt x="4105704" y="4682547"/>
                  <a:pt x="4105704" y="4546816"/>
                </a:cubicBezTo>
                <a:lnTo>
                  <a:pt x="4105704" y="3006709"/>
                </a:lnTo>
                <a:cubicBezTo>
                  <a:pt x="4105704" y="2870988"/>
                  <a:pt x="4221318" y="2755364"/>
                  <a:pt x="4357050" y="2755364"/>
                </a:cubicBezTo>
                <a:lnTo>
                  <a:pt x="4397893" y="2755364"/>
                </a:lnTo>
                <a:cubicBezTo>
                  <a:pt x="4404808" y="2755364"/>
                  <a:pt x="4418000" y="2755364"/>
                  <a:pt x="4424915" y="2755364"/>
                </a:cubicBezTo>
                <a:lnTo>
                  <a:pt x="4424915" y="2755364"/>
                </a:lnTo>
                <a:cubicBezTo>
                  <a:pt x="4472673" y="2762279"/>
                  <a:pt x="4512888" y="2775471"/>
                  <a:pt x="4546816" y="2803122"/>
                </a:cubicBezTo>
                <a:lnTo>
                  <a:pt x="4546816" y="2803122"/>
                </a:lnTo>
                <a:cubicBezTo>
                  <a:pt x="4560637" y="2810037"/>
                  <a:pt x="4566924" y="2823229"/>
                  <a:pt x="4580744" y="2830144"/>
                </a:cubicBezTo>
                <a:lnTo>
                  <a:pt x="4580744" y="2830144"/>
                </a:lnTo>
                <a:cubicBezTo>
                  <a:pt x="4621587" y="2870988"/>
                  <a:pt x="4641695" y="2925023"/>
                  <a:pt x="4641695" y="2985973"/>
                </a:cubicBezTo>
                <a:cubicBezTo>
                  <a:pt x="4641695" y="2992889"/>
                  <a:pt x="4641695" y="2992889"/>
                  <a:pt x="4641695" y="2999794"/>
                </a:cubicBezTo>
                <a:lnTo>
                  <a:pt x="4641695" y="4526709"/>
                </a:lnTo>
                <a:cubicBezTo>
                  <a:pt x="4641695" y="4533624"/>
                  <a:pt x="4641695" y="4540529"/>
                  <a:pt x="4641695" y="4540529"/>
                </a:cubicBezTo>
                <a:lnTo>
                  <a:pt x="4641695" y="4540529"/>
                </a:lnTo>
                <a:cubicBezTo>
                  <a:pt x="4642323" y="4689463"/>
                  <a:pt x="4533624" y="4798162"/>
                  <a:pt x="4397893" y="4798162"/>
                </a:cubicBezTo>
                <a:close/>
                <a:moveTo>
                  <a:pt x="5564762" y="4221328"/>
                </a:moveTo>
                <a:cubicBezTo>
                  <a:pt x="5564762" y="4363965"/>
                  <a:pt x="5449148" y="4485866"/>
                  <a:pt x="5300224" y="4485866"/>
                </a:cubicBezTo>
                <a:lnTo>
                  <a:pt x="4960906" y="4485866"/>
                </a:lnTo>
                <a:cubicBezTo>
                  <a:pt x="4940799" y="4485866"/>
                  <a:pt x="4920063" y="4485866"/>
                  <a:pt x="4899956" y="4478951"/>
                </a:cubicBezTo>
                <a:lnTo>
                  <a:pt x="4899956" y="3081481"/>
                </a:lnTo>
                <a:cubicBezTo>
                  <a:pt x="4920063" y="3074565"/>
                  <a:pt x="4940799" y="3074565"/>
                  <a:pt x="4960906" y="3074565"/>
                </a:cubicBezTo>
                <a:lnTo>
                  <a:pt x="5300224" y="3074565"/>
                </a:lnTo>
                <a:cubicBezTo>
                  <a:pt x="5314046" y="3074565"/>
                  <a:pt x="5327247" y="3074565"/>
                  <a:pt x="5341068" y="3081481"/>
                </a:cubicBezTo>
                <a:lnTo>
                  <a:pt x="5347983" y="3081481"/>
                </a:lnTo>
                <a:lnTo>
                  <a:pt x="5354898" y="3081481"/>
                </a:lnTo>
                <a:cubicBezTo>
                  <a:pt x="5476799" y="3108503"/>
                  <a:pt x="5565401" y="3210297"/>
                  <a:pt x="5565401" y="3339113"/>
                </a:cubicBezTo>
                <a:lnTo>
                  <a:pt x="5564762" y="4221328"/>
                </a:lnTo>
                <a:lnTo>
                  <a:pt x="5564762" y="4221328"/>
                </a:lnTo>
                <a:close/>
              </a:path>
            </a:pathLst>
          </a:custGeom>
          <a:solidFill>
            <a:srgbClr val="6B0A1F"/>
          </a:solidFill>
          <a:ln w="9525" cap="flat">
            <a:solidFill>
              <a:srgbClr val="6B0A1F"/>
            </a:solidFill>
            <a:prstDash val="solid"/>
            <a:miter/>
          </a:ln>
        </p:spPr>
        <p:txBody>
          <a:bodyPr rtlCol="0" anchor="ctr"/>
          <a:lstStyle/>
          <a:p>
            <a:endParaRPr lang="es-ES">
              <a:solidFill>
                <a:srgbClr val="1F2732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54CB05E2-B934-3D45-AD31-CDDCD70C1346}"/>
              </a:ext>
            </a:extLst>
          </p:cNvPr>
          <p:cNvSpPr txBox="1">
            <a:spLocks/>
          </p:cNvSpPr>
          <p:nvPr/>
        </p:nvSpPr>
        <p:spPr>
          <a:xfrm>
            <a:off x="6268142" y="1619250"/>
            <a:ext cx="1842188" cy="7602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s-ES" sz="1800" b="1" dirty="0">
              <a:solidFill>
                <a:srgbClr val="1F2732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617EDF6-99A3-1C45-916A-3D6DC6CF70B1}"/>
              </a:ext>
            </a:extLst>
          </p:cNvPr>
          <p:cNvSpPr txBox="1">
            <a:spLocks/>
          </p:cNvSpPr>
          <p:nvPr/>
        </p:nvSpPr>
        <p:spPr>
          <a:xfrm>
            <a:off x="-69367" y="1813917"/>
            <a:ext cx="2000250" cy="152045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4000" b="1" dirty="0">
                <a:solidFill>
                  <a:schemeClr val="accent2">
                    <a:lumMod val="10000"/>
                    <a:lumOff val="90000"/>
                  </a:schemeClr>
                </a:solidFill>
              </a:rPr>
              <a:t>0</a:t>
            </a:r>
            <a:r>
              <a:rPr lang="ru-RU" sz="14000" b="1" dirty="0">
                <a:solidFill>
                  <a:schemeClr val="accent2">
                    <a:lumMod val="10000"/>
                    <a:lumOff val="90000"/>
                  </a:schemeClr>
                </a:solidFill>
              </a:rPr>
              <a:t>4</a:t>
            </a:r>
            <a:endParaRPr lang="es-ES" sz="14000" b="1" dirty="0">
              <a:solidFill>
                <a:schemeClr val="accent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xmlns="" id="{A6693E2D-47C9-7941-A272-0623DB92E75B}"/>
              </a:ext>
            </a:extLst>
          </p:cNvPr>
          <p:cNvSpPr txBox="1">
            <a:spLocks/>
          </p:cNvSpPr>
          <p:nvPr/>
        </p:nvSpPr>
        <p:spPr>
          <a:xfrm>
            <a:off x="990600" y="1619250"/>
            <a:ext cx="3843174" cy="4346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sz="3600" b="1" spc="300" dirty="0">
              <a:solidFill>
                <a:srgbClr val="331832"/>
              </a:solidFill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3DFF8F38-5255-D246-9C74-C3567558929D}"/>
              </a:ext>
            </a:extLst>
          </p:cNvPr>
          <p:cNvSpPr txBox="1">
            <a:spLocks/>
          </p:cNvSpPr>
          <p:nvPr/>
        </p:nvSpPr>
        <p:spPr>
          <a:xfrm>
            <a:off x="8824694" y="1619250"/>
            <a:ext cx="2795805" cy="7602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1800" b="1" dirty="0">
                <a:solidFill>
                  <a:srgbClr val="1F2732"/>
                </a:solidFill>
              </a:rPr>
              <a:t>Основные образовательные программы, рабочие программы</a:t>
            </a:r>
            <a:endParaRPr lang="es-ES" sz="1800" b="1" dirty="0">
              <a:solidFill>
                <a:srgbClr val="1F2732"/>
              </a:solidFill>
            </a:endParaRPr>
          </a:p>
          <a:p>
            <a:pPr>
              <a:spcAft>
                <a:spcPts val="1200"/>
              </a:spcAft>
            </a:pPr>
            <a:r>
              <a:rPr lang="es-ES" sz="1800" b="1" dirty="0">
                <a:solidFill>
                  <a:srgbClr val="1F2732"/>
                </a:solidFill>
              </a:rPr>
              <a:t/>
            </a:r>
            <a:br>
              <a:rPr lang="es-ES" sz="1800" b="1" dirty="0">
                <a:solidFill>
                  <a:srgbClr val="1F2732"/>
                </a:solidFill>
              </a:rPr>
            </a:br>
            <a:endParaRPr lang="es-ES" sz="1800" b="1" dirty="0">
              <a:solidFill>
                <a:srgbClr val="1F2732"/>
              </a:solidFill>
            </a:endParaRPr>
          </a:p>
        </p:txBody>
      </p:sp>
      <p:sp>
        <p:nvSpPr>
          <p:cNvPr id="19" name="Forma libre 18">
            <a:extLst>
              <a:ext uri="{FF2B5EF4-FFF2-40B4-BE49-F238E27FC236}">
                <a16:creationId xmlns:a16="http://schemas.microsoft.com/office/drawing/2014/main" xmlns="" id="{216B2FC5-9FE3-224E-8D07-240199257F3A}"/>
              </a:ext>
            </a:extLst>
          </p:cNvPr>
          <p:cNvSpPr/>
          <p:nvPr/>
        </p:nvSpPr>
        <p:spPr>
          <a:xfrm>
            <a:off x="6376760" y="1035866"/>
            <a:ext cx="451423" cy="365859"/>
          </a:xfrm>
          <a:custGeom>
            <a:avLst/>
            <a:gdLst>
              <a:gd name="connsiteX0" fmla="*/ 5481095 w 5829300"/>
              <a:gd name="connsiteY0" fmla="*/ 0 h 4724400"/>
              <a:gd name="connsiteX1" fmla="*/ 355444 w 5829300"/>
              <a:gd name="connsiteY1" fmla="*/ 0 h 4724400"/>
              <a:gd name="connsiteX2" fmla="*/ 0 w 5829300"/>
              <a:gd name="connsiteY2" fmla="*/ 355444 h 4724400"/>
              <a:gd name="connsiteX3" fmla="*/ 0 w 5829300"/>
              <a:gd name="connsiteY3" fmla="*/ 3995461 h 4724400"/>
              <a:gd name="connsiteX4" fmla="*/ 0 w 5829300"/>
              <a:gd name="connsiteY4" fmla="*/ 4016521 h 4724400"/>
              <a:gd name="connsiteX5" fmla="*/ 0 w 5829300"/>
              <a:gd name="connsiteY5" fmla="*/ 4400274 h 4724400"/>
              <a:gd name="connsiteX6" fmla="*/ 327146 w 5829300"/>
              <a:gd name="connsiteY6" fmla="*/ 4727419 h 4724400"/>
              <a:gd name="connsiteX7" fmla="*/ 2715863 w 5829300"/>
              <a:gd name="connsiteY7" fmla="*/ 4727419 h 4724400"/>
              <a:gd name="connsiteX8" fmla="*/ 2914650 w 5829300"/>
              <a:gd name="connsiteY8" fmla="*/ 4656335 h 4724400"/>
              <a:gd name="connsiteX9" fmla="*/ 3113437 w 5829300"/>
              <a:gd name="connsiteY9" fmla="*/ 4727419 h 4724400"/>
              <a:gd name="connsiteX10" fmla="*/ 5502821 w 5829300"/>
              <a:gd name="connsiteY10" fmla="*/ 4727419 h 4724400"/>
              <a:gd name="connsiteX11" fmla="*/ 5829967 w 5829300"/>
              <a:gd name="connsiteY11" fmla="*/ 4400274 h 4724400"/>
              <a:gd name="connsiteX12" fmla="*/ 5829967 w 5829300"/>
              <a:gd name="connsiteY12" fmla="*/ 3994804 h 4724400"/>
              <a:gd name="connsiteX13" fmla="*/ 5829967 w 5829300"/>
              <a:gd name="connsiteY13" fmla="*/ 354787 h 4724400"/>
              <a:gd name="connsiteX14" fmla="*/ 5481095 w 5829300"/>
              <a:gd name="connsiteY14" fmla="*/ 0 h 4724400"/>
              <a:gd name="connsiteX15" fmla="*/ 2786958 w 5829300"/>
              <a:gd name="connsiteY15" fmla="*/ 4393035 h 4724400"/>
              <a:gd name="connsiteX16" fmla="*/ 2723112 w 5829300"/>
              <a:gd name="connsiteY16" fmla="*/ 4456881 h 4724400"/>
              <a:gd name="connsiteX17" fmla="*/ 334385 w 5829300"/>
              <a:gd name="connsiteY17" fmla="*/ 4456881 h 4724400"/>
              <a:gd name="connsiteX18" fmla="*/ 270539 w 5829300"/>
              <a:gd name="connsiteY18" fmla="*/ 4393035 h 4724400"/>
              <a:gd name="connsiteX19" fmla="*/ 270539 w 5829300"/>
              <a:gd name="connsiteY19" fmla="*/ 4123163 h 4724400"/>
              <a:gd name="connsiteX20" fmla="*/ 2786958 w 5829300"/>
              <a:gd name="connsiteY20" fmla="*/ 4123163 h 4724400"/>
              <a:gd name="connsiteX21" fmla="*/ 2786958 w 5829300"/>
              <a:gd name="connsiteY21" fmla="*/ 4393035 h 4724400"/>
              <a:gd name="connsiteX22" fmla="*/ 2786958 w 5829300"/>
              <a:gd name="connsiteY22" fmla="*/ 4393035 h 4724400"/>
              <a:gd name="connsiteX23" fmla="*/ 2786958 w 5829300"/>
              <a:gd name="connsiteY23" fmla="*/ 3859864 h 4724400"/>
              <a:gd name="connsiteX24" fmla="*/ 270529 w 5829300"/>
              <a:gd name="connsiteY24" fmla="*/ 3859864 h 4724400"/>
              <a:gd name="connsiteX25" fmla="*/ 270529 w 5829300"/>
              <a:gd name="connsiteY25" fmla="*/ 355444 h 4724400"/>
              <a:gd name="connsiteX26" fmla="*/ 362683 w 5829300"/>
              <a:gd name="connsiteY26" fmla="*/ 263290 h 4724400"/>
              <a:gd name="connsiteX27" fmla="*/ 2786948 w 5829300"/>
              <a:gd name="connsiteY27" fmla="*/ 263290 h 4724400"/>
              <a:gd name="connsiteX28" fmla="*/ 2786958 w 5829300"/>
              <a:gd name="connsiteY28" fmla="*/ 3859864 h 4724400"/>
              <a:gd name="connsiteX29" fmla="*/ 2786958 w 5829300"/>
              <a:gd name="connsiteY29" fmla="*/ 3859864 h 4724400"/>
              <a:gd name="connsiteX30" fmla="*/ 5573907 w 5829300"/>
              <a:gd name="connsiteY30" fmla="*/ 4393035 h 4724400"/>
              <a:gd name="connsiteX31" fmla="*/ 5510060 w 5829300"/>
              <a:gd name="connsiteY31" fmla="*/ 4456881 h 4724400"/>
              <a:gd name="connsiteX32" fmla="*/ 3121333 w 5829300"/>
              <a:gd name="connsiteY32" fmla="*/ 4456881 h 4724400"/>
              <a:gd name="connsiteX33" fmla="*/ 3057487 w 5829300"/>
              <a:gd name="connsiteY33" fmla="*/ 4393035 h 4724400"/>
              <a:gd name="connsiteX34" fmla="*/ 3057487 w 5829300"/>
              <a:gd name="connsiteY34" fmla="*/ 4123163 h 4724400"/>
              <a:gd name="connsiteX35" fmla="*/ 5573907 w 5829300"/>
              <a:gd name="connsiteY35" fmla="*/ 4123163 h 4724400"/>
              <a:gd name="connsiteX36" fmla="*/ 5573907 w 5829300"/>
              <a:gd name="connsiteY36" fmla="*/ 4393035 h 4724400"/>
              <a:gd name="connsiteX37" fmla="*/ 5573907 w 5829300"/>
              <a:gd name="connsiteY37" fmla="*/ 3859864 h 4724400"/>
              <a:gd name="connsiteX38" fmla="*/ 3050248 w 5829300"/>
              <a:gd name="connsiteY38" fmla="*/ 3859864 h 4724400"/>
              <a:gd name="connsiteX39" fmla="*/ 3050248 w 5829300"/>
              <a:gd name="connsiteY39" fmla="*/ 262633 h 4724400"/>
              <a:gd name="connsiteX40" fmla="*/ 5481752 w 5829300"/>
              <a:gd name="connsiteY40" fmla="*/ 262633 h 4724400"/>
              <a:gd name="connsiteX41" fmla="*/ 5573907 w 5829300"/>
              <a:gd name="connsiteY41" fmla="*/ 354787 h 4724400"/>
              <a:gd name="connsiteX42" fmla="*/ 5573907 w 5829300"/>
              <a:gd name="connsiteY42" fmla="*/ 3859864 h 4724400"/>
              <a:gd name="connsiteX43" fmla="*/ 5573907 w 5829300"/>
              <a:gd name="connsiteY43" fmla="*/ 3859864 h 4724400"/>
              <a:gd name="connsiteX44" fmla="*/ 5076282 w 5829300"/>
              <a:gd name="connsiteY44" fmla="*/ 1691650 h 4724400"/>
              <a:gd name="connsiteX45" fmla="*/ 4948590 w 5829300"/>
              <a:gd name="connsiteY45" fmla="*/ 1819351 h 4724400"/>
              <a:gd name="connsiteX46" fmla="*/ 3661743 w 5829300"/>
              <a:gd name="connsiteY46" fmla="*/ 1819351 h 4724400"/>
              <a:gd name="connsiteX47" fmla="*/ 3534042 w 5829300"/>
              <a:gd name="connsiteY47" fmla="*/ 1691650 h 4724400"/>
              <a:gd name="connsiteX48" fmla="*/ 3661743 w 5829300"/>
              <a:gd name="connsiteY48" fmla="*/ 1563957 h 4724400"/>
              <a:gd name="connsiteX49" fmla="*/ 4948590 w 5829300"/>
              <a:gd name="connsiteY49" fmla="*/ 1563957 h 4724400"/>
              <a:gd name="connsiteX50" fmla="*/ 5076282 w 5829300"/>
              <a:gd name="connsiteY50" fmla="*/ 1691650 h 4724400"/>
              <a:gd name="connsiteX51" fmla="*/ 5076282 w 5829300"/>
              <a:gd name="connsiteY51" fmla="*/ 2402539 h 4724400"/>
              <a:gd name="connsiteX52" fmla="*/ 4948590 w 5829300"/>
              <a:gd name="connsiteY52" fmla="*/ 2530240 h 4724400"/>
              <a:gd name="connsiteX53" fmla="*/ 3661743 w 5829300"/>
              <a:gd name="connsiteY53" fmla="*/ 2530240 h 4724400"/>
              <a:gd name="connsiteX54" fmla="*/ 3534042 w 5829300"/>
              <a:gd name="connsiteY54" fmla="*/ 2402539 h 4724400"/>
              <a:gd name="connsiteX55" fmla="*/ 3661743 w 5829300"/>
              <a:gd name="connsiteY55" fmla="*/ 2274837 h 4724400"/>
              <a:gd name="connsiteX56" fmla="*/ 4948590 w 5829300"/>
              <a:gd name="connsiteY56" fmla="*/ 2274837 h 4724400"/>
              <a:gd name="connsiteX57" fmla="*/ 5076282 w 5829300"/>
              <a:gd name="connsiteY57" fmla="*/ 2402539 h 4724400"/>
              <a:gd name="connsiteX58" fmla="*/ 5076282 w 5829300"/>
              <a:gd name="connsiteY58" fmla="*/ 3141736 h 4724400"/>
              <a:gd name="connsiteX59" fmla="*/ 4948590 w 5829300"/>
              <a:gd name="connsiteY59" fmla="*/ 3269437 h 4724400"/>
              <a:gd name="connsiteX60" fmla="*/ 3661743 w 5829300"/>
              <a:gd name="connsiteY60" fmla="*/ 3269437 h 4724400"/>
              <a:gd name="connsiteX61" fmla="*/ 3534042 w 5829300"/>
              <a:gd name="connsiteY61" fmla="*/ 3141736 h 4724400"/>
              <a:gd name="connsiteX62" fmla="*/ 3661743 w 5829300"/>
              <a:gd name="connsiteY62" fmla="*/ 3014034 h 4724400"/>
              <a:gd name="connsiteX63" fmla="*/ 4948590 w 5829300"/>
              <a:gd name="connsiteY63" fmla="*/ 3014034 h 4724400"/>
              <a:gd name="connsiteX64" fmla="*/ 5076282 w 5829300"/>
              <a:gd name="connsiteY64" fmla="*/ 3141736 h 4724400"/>
              <a:gd name="connsiteX65" fmla="*/ 5076282 w 5829300"/>
              <a:gd name="connsiteY65" fmla="*/ 966940 h 4724400"/>
              <a:gd name="connsiteX66" fmla="*/ 4948590 w 5829300"/>
              <a:gd name="connsiteY66" fmla="*/ 1094632 h 4724400"/>
              <a:gd name="connsiteX67" fmla="*/ 3661743 w 5829300"/>
              <a:gd name="connsiteY67" fmla="*/ 1094632 h 4724400"/>
              <a:gd name="connsiteX68" fmla="*/ 3534042 w 5829300"/>
              <a:gd name="connsiteY68" fmla="*/ 966940 h 4724400"/>
              <a:gd name="connsiteX69" fmla="*/ 3661743 w 5829300"/>
              <a:gd name="connsiteY69" fmla="*/ 839238 h 4724400"/>
              <a:gd name="connsiteX70" fmla="*/ 4948590 w 5829300"/>
              <a:gd name="connsiteY70" fmla="*/ 839238 h 4724400"/>
              <a:gd name="connsiteX71" fmla="*/ 5076282 w 5829300"/>
              <a:gd name="connsiteY71" fmla="*/ 966940 h 4724400"/>
              <a:gd name="connsiteX72" fmla="*/ 746436 w 5829300"/>
              <a:gd name="connsiteY72" fmla="*/ 1691650 h 4724400"/>
              <a:gd name="connsiteX73" fmla="*/ 874138 w 5829300"/>
              <a:gd name="connsiteY73" fmla="*/ 1563957 h 4724400"/>
              <a:gd name="connsiteX74" fmla="*/ 2160985 w 5829300"/>
              <a:gd name="connsiteY74" fmla="*/ 1563957 h 4724400"/>
              <a:gd name="connsiteX75" fmla="*/ 2288686 w 5829300"/>
              <a:gd name="connsiteY75" fmla="*/ 1691650 h 4724400"/>
              <a:gd name="connsiteX76" fmla="*/ 2160985 w 5829300"/>
              <a:gd name="connsiteY76" fmla="*/ 1819351 h 4724400"/>
              <a:gd name="connsiteX77" fmla="*/ 874786 w 5829300"/>
              <a:gd name="connsiteY77" fmla="*/ 1819351 h 4724400"/>
              <a:gd name="connsiteX78" fmla="*/ 746436 w 5829300"/>
              <a:gd name="connsiteY78" fmla="*/ 1691650 h 4724400"/>
              <a:gd name="connsiteX79" fmla="*/ 746436 w 5829300"/>
              <a:gd name="connsiteY79" fmla="*/ 2402539 h 4724400"/>
              <a:gd name="connsiteX80" fmla="*/ 874138 w 5829300"/>
              <a:gd name="connsiteY80" fmla="*/ 2274837 h 4724400"/>
              <a:gd name="connsiteX81" fmla="*/ 2160985 w 5829300"/>
              <a:gd name="connsiteY81" fmla="*/ 2274837 h 4724400"/>
              <a:gd name="connsiteX82" fmla="*/ 2288686 w 5829300"/>
              <a:gd name="connsiteY82" fmla="*/ 2402539 h 4724400"/>
              <a:gd name="connsiteX83" fmla="*/ 2160985 w 5829300"/>
              <a:gd name="connsiteY83" fmla="*/ 2530240 h 4724400"/>
              <a:gd name="connsiteX84" fmla="*/ 874786 w 5829300"/>
              <a:gd name="connsiteY84" fmla="*/ 2530240 h 4724400"/>
              <a:gd name="connsiteX85" fmla="*/ 746436 w 5829300"/>
              <a:gd name="connsiteY85" fmla="*/ 2402539 h 4724400"/>
              <a:gd name="connsiteX86" fmla="*/ 746436 w 5829300"/>
              <a:gd name="connsiteY86" fmla="*/ 3141736 h 4724400"/>
              <a:gd name="connsiteX87" fmla="*/ 874138 w 5829300"/>
              <a:gd name="connsiteY87" fmla="*/ 3014034 h 4724400"/>
              <a:gd name="connsiteX88" fmla="*/ 2160985 w 5829300"/>
              <a:gd name="connsiteY88" fmla="*/ 3014034 h 4724400"/>
              <a:gd name="connsiteX89" fmla="*/ 2288686 w 5829300"/>
              <a:gd name="connsiteY89" fmla="*/ 3141736 h 4724400"/>
              <a:gd name="connsiteX90" fmla="*/ 2160985 w 5829300"/>
              <a:gd name="connsiteY90" fmla="*/ 3269437 h 4724400"/>
              <a:gd name="connsiteX91" fmla="*/ 874786 w 5829300"/>
              <a:gd name="connsiteY91" fmla="*/ 3269437 h 4724400"/>
              <a:gd name="connsiteX92" fmla="*/ 746436 w 5829300"/>
              <a:gd name="connsiteY92" fmla="*/ 3141736 h 4724400"/>
              <a:gd name="connsiteX93" fmla="*/ 746436 w 5829300"/>
              <a:gd name="connsiteY93" fmla="*/ 966940 h 4724400"/>
              <a:gd name="connsiteX94" fmla="*/ 874138 w 5829300"/>
              <a:gd name="connsiteY94" fmla="*/ 839238 h 4724400"/>
              <a:gd name="connsiteX95" fmla="*/ 2160985 w 5829300"/>
              <a:gd name="connsiteY95" fmla="*/ 839238 h 4724400"/>
              <a:gd name="connsiteX96" fmla="*/ 2288686 w 5829300"/>
              <a:gd name="connsiteY96" fmla="*/ 966940 h 4724400"/>
              <a:gd name="connsiteX97" fmla="*/ 2160985 w 5829300"/>
              <a:gd name="connsiteY97" fmla="*/ 1094632 h 4724400"/>
              <a:gd name="connsiteX98" fmla="*/ 874786 w 5829300"/>
              <a:gd name="connsiteY98" fmla="*/ 1094632 h 4724400"/>
              <a:gd name="connsiteX99" fmla="*/ 746436 w 5829300"/>
              <a:gd name="connsiteY99" fmla="*/ 96694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5829300" h="4724400">
                <a:moveTo>
                  <a:pt x="5481095" y="0"/>
                </a:moveTo>
                <a:lnTo>
                  <a:pt x="355444" y="0"/>
                </a:lnTo>
                <a:cubicBezTo>
                  <a:pt x="156658" y="0"/>
                  <a:pt x="0" y="156658"/>
                  <a:pt x="0" y="355444"/>
                </a:cubicBezTo>
                <a:lnTo>
                  <a:pt x="0" y="3995461"/>
                </a:lnTo>
                <a:cubicBezTo>
                  <a:pt x="0" y="4002700"/>
                  <a:pt x="0" y="4009939"/>
                  <a:pt x="0" y="4016521"/>
                </a:cubicBezTo>
                <a:lnTo>
                  <a:pt x="0" y="4400274"/>
                </a:lnTo>
                <a:cubicBezTo>
                  <a:pt x="0" y="4578001"/>
                  <a:pt x="149419" y="4727419"/>
                  <a:pt x="327146" y="4727419"/>
                </a:cubicBezTo>
                <a:lnTo>
                  <a:pt x="2715863" y="4727419"/>
                </a:lnTo>
                <a:cubicBezTo>
                  <a:pt x="2794197" y="4727419"/>
                  <a:pt x="2858043" y="4699111"/>
                  <a:pt x="2914650" y="4656335"/>
                </a:cubicBezTo>
                <a:cubicBezTo>
                  <a:pt x="2971257" y="4699121"/>
                  <a:pt x="3035760" y="4727419"/>
                  <a:pt x="3113437" y="4727419"/>
                </a:cubicBezTo>
                <a:lnTo>
                  <a:pt x="5502821" y="4727419"/>
                </a:lnTo>
                <a:cubicBezTo>
                  <a:pt x="5680548" y="4727419"/>
                  <a:pt x="5829967" y="4578001"/>
                  <a:pt x="5829967" y="4400274"/>
                </a:cubicBezTo>
                <a:lnTo>
                  <a:pt x="5829967" y="3994804"/>
                </a:lnTo>
                <a:lnTo>
                  <a:pt x="5829967" y="354787"/>
                </a:lnTo>
                <a:cubicBezTo>
                  <a:pt x="5836539" y="156000"/>
                  <a:pt x="5680539" y="0"/>
                  <a:pt x="5481095" y="0"/>
                </a:cubicBezTo>
                <a:close/>
                <a:moveTo>
                  <a:pt x="2786958" y="4393035"/>
                </a:moveTo>
                <a:cubicBezTo>
                  <a:pt x="2786958" y="4428582"/>
                  <a:pt x="2758650" y="4456881"/>
                  <a:pt x="2723112" y="4456881"/>
                </a:cubicBezTo>
                <a:lnTo>
                  <a:pt x="334385" y="4456881"/>
                </a:lnTo>
                <a:cubicBezTo>
                  <a:pt x="298837" y="4456881"/>
                  <a:pt x="270539" y="4428573"/>
                  <a:pt x="270539" y="4393035"/>
                </a:cubicBezTo>
                <a:lnTo>
                  <a:pt x="270539" y="4123163"/>
                </a:lnTo>
                <a:lnTo>
                  <a:pt x="2786958" y="4123163"/>
                </a:lnTo>
                <a:lnTo>
                  <a:pt x="2786958" y="4393035"/>
                </a:lnTo>
                <a:lnTo>
                  <a:pt x="2786958" y="4393035"/>
                </a:lnTo>
                <a:close/>
                <a:moveTo>
                  <a:pt x="2786958" y="3859864"/>
                </a:moveTo>
                <a:lnTo>
                  <a:pt x="270529" y="3859864"/>
                </a:lnTo>
                <a:lnTo>
                  <a:pt x="270529" y="355444"/>
                </a:lnTo>
                <a:cubicBezTo>
                  <a:pt x="270529" y="305419"/>
                  <a:pt x="313315" y="263290"/>
                  <a:pt x="362683" y="263290"/>
                </a:cubicBezTo>
                <a:lnTo>
                  <a:pt x="2786948" y="263290"/>
                </a:lnTo>
                <a:lnTo>
                  <a:pt x="2786958" y="3859864"/>
                </a:lnTo>
                <a:lnTo>
                  <a:pt x="2786958" y="3859864"/>
                </a:lnTo>
                <a:close/>
                <a:moveTo>
                  <a:pt x="5573907" y="4393035"/>
                </a:moveTo>
                <a:cubicBezTo>
                  <a:pt x="5573907" y="4428582"/>
                  <a:pt x="5545598" y="4456881"/>
                  <a:pt x="5510060" y="4456881"/>
                </a:cubicBezTo>
                <a:lnTo>
                  <a:pt x="3121333" y="4456881"/>
                </a:lnTo>
                <a:cubicBezTo>
                  <a:pt x="3085786" y="4456881"/>
                  <a:pt x="3057487" y="4428573"/>
                  <a:pt x="3057487" y="4393035"/>
                </a:cubicBezTo>
                <a:lnTo>
                  <a:pt x="3057487" y="4123163"/>
                </a:lnTo>
                <a:lnTo>
                  <a:pt x="5573907" y="4123163"/>
                </a:lnTo>
                <a:lnTo>
                  <a:pt x="5573907" y="4393035"/>
                </a:lnTo>
                <a:close/>
                <a:moveTo>
                  <a:pt x="5573907" y="3859864"/>
                </a:moveTo>
                <a:lnTo>
                  <a:pt x="3050248" y="3859864"/>
                </a:lnTo>
                <a:lnTo>
                  <a:pt x="3050248" y="262633"/>
                </a:lnTo>
                <a:lnTo>
                  <a:pt x="5481752" y="262633"/>
                </a:lnTo>
                <a:cubicBezTo>
                  <a:pt x="5531777" y="262633"/>
                  <a:pt x="5573907" y="305419"/>
                  <a:pt x="5573907" y="354787"/>
                </a:cubicBezTo>
                <a:lnTo>
                  <a:pt x="5573907" y="3859864"/>
                </a:lnTo>
                <a:lnTo>
                  <a:pt x="5573907" y="3859864"/>
                </a:lnTo>
                <a:close/>
                <a:moveTo>
                  <a:pt x="5076282" y="1691650"/>
                </a:moveTo>
                <a:cubicBezTo>
                  <a:pt x="5076282" y="1762735"/>
                  <a:pt x="5019675" y="1819351"/>
                  <a:pt x="4948590" y="1819351"/>
                </a:cubicBezTo>
                <a:lnTo>
                  <a:pt x="3661743" y="1819351"/>
                </a:lnTo>
                <a:cubicBezTo>
                  <a:pt x="3590658" y="1819351"/>
                  <a:pt x="3534042" y="1762744"/>
                  <a:pt x="3534042" y="1691650"/>
                </a:cubicBezTo>
                <a:cubicBezTo>
                  <a:pt x="3534042" y="1620564"/>
                  <a:pt x="3590649" y="1563957"/>
                  <a:pt x="3661743" y="1563957"/>
                </a:cubicBezTo>
                <a:lnTo>
                  <a:pt x="4948590" y="1563957"/>
                </a:lnTo>
                <a:cubicBezTo>
                  <a:pt x="5019018" y="1563957"/>
                  <a:pt x="5076282" y="1620564"/>
                  <a:pt x="5076282" y="1691650"/>
                </a:cubicBezTo>
                <a:close/>
                <a:moveTo>
                  <a:pt x="5076282" y="2402539"/>
                </a:moveTo>
                <a:cubicBezTo>
                  <a:pt x="5076282" y="2473623"/>
                  <a:pt x="5019675" y="2530240"/>
                  <a:pt x="4948590" y="2530240"/>
                </a:cubicBezTo>
                <a:lnTo>
                  <a:pt x="3661743" y="2530240"/>
                </a:lnTo>
                <a:cubicBezTo>
                  <a:pt x="3590658" y="2530240"/>
                  <a:pt x="3534042" y="2473633"/>
                  <a:pt x="3534042" y="2402539"/>
                </a:cubicBezTo>
                <a:cubicBezTo>
                  <a:pt x="3534042" y="2331444"/>
                  <a:pt x="3590649" y="2274837"/>
                  <a:pt x="3661743" y="2274837"/>
                </a:cubicBezTo>
                <a:lnTo>
                  <a:pt x="4948590" y="2274837"/>
                </a:lnTo>
                <a:cubicBezTo>
                  <a:pt x="5019018" y="2274846"/>
                  <a:pt x="5076282" y="2331453"/>
                  <a:pt x="5076282" y="2402539"/>
                </a:cubicBezTo>
                <a:close/>
                <a:moveTo>
                  <a:pt x="5076282" y="3141736"/>
                </a:moveTo>
                <a:cubicBezTo>
                  <a:pt x="5076282" y="3212821"/>
                  <a:pt x="5019675" y="3269437"/>
                  <a:pt x="4948590" y="3269437"/>
                </a:cubicBezTo>
                <a:lnTo>
                  <a:pt x="3661743" y="3269437"/>
                </a:lnTo>
                <a:cubicBezTo>
                  <a:pt x="3590658" y="3269437"/>
                  <a:pt x="3534042" y="3212830"/>
                  <a:pt x="3534042" y="3141736"/>
                </a:cubicBezTo>
                <a:cubicBezTo>
                  <a:pt x="3534042" y="3070651"/>
                  <a:pt x="3590649" y="3014034"/>
                  <a:pt x="3661743" y="3014034"/>
                </a:cubicBezTo>
                <a:lnTo>
                  <a:pt x="4948590" y="3014034"/>
                </a:lnTo>
                <a:cubicBezTo>
                  <a:pt x="5019018" y="3014043"/>
                  <a:pt x="5076282" y="3070651"/>
                  <a:pt x="5076282" y="3141736"/>
                </a:cubicBezTo>
                <a:close/>
                <a:moveTo>
                  <a:pt x="5076282" y="966940"/>
                </a:moveTo>
                <a:cubicBezTo>
                  <a:pt x="5076282" y="1038025"/>
                  <a:pt x="5019675" y="1094632"/>
                  <a:pt x="4948590" y="1094632"/>
                </a:cubicBezTo>
                <a:lnTo>
                  <a:pt x="3661743" y="1094632"/>
                </a:lnTo>
                <a:cubicBezTo>
                  <a:pt x="3590658" y="1094632"/>
                  <a:pt x="3534042" y="1038025"/>
                  <a:pt x="3534042" y="966940"/>
                </a:cubicBezTo>
                <a:cubicBezTo>
                  <a:pt x="3534042" y="895855"/>
                  <a:pt x="3590649" y="839238"/>
                  <a:pt x="3661743" y="839238"/>
                </a:cubicBezTo>
                <a:lnTo>
                  <a:pt x="4948590" y="839238"/>
                </a:lnTo>
                <a:cubicBezTo>
                  <a:pt x="5019018" y="831342"/>
                  <a:pt x="5076282" y="888606"/>
                  <a:pt x="5076282" y="966940"/>
                </a:cubicBezTo>
                <a:close/>
                <a:moveTo>
                  <a:pt x="746436" y="1691650"/>
                </a:moveTo>
                <a:cubicBezTo>
                  <a:pt x="746436" y="1620564"/>
                  <a:pt x="803043" y="1563957"/>
                  <a:pt x="874138" y="1563957"/>
                </a:cubicBezTo>
                <a:lnTo>
                  <a:pt x="2160985" y="1563957"/>
                </a:lnTo>
                <a:cubicBezTo>
                  <a:pt x="2232070" y="1563957"/>
                  <a:pt x="2288686" y="1620564"/>
                  <a:pt x="2288686" y="1691650"/>
                </a:cubicBezTo>
                <a:cubicBezTo>
                  <a:pt x="2288686" y="1762735"/>
                  <a:pt x="2232079" y="1819351"/>
                  <a:pt x="2160985" y="1819351"/>
                </a:cubicBezTo>
                <a:lnTo>
                  <a:pt x="874786" y="1819351"/>
                </a:lnTo>
                <a:cubicBezTo>
                  <a:pt x="803700" y="1826590"/>
                  <a:pt x="746436" y="1769983"/>
                  <a:pt x="746436" y="1691650"/>
                </a:cubicBezTo>
                <a:close/>
                <a:moveTo>
                  <a:pt x="746436" y="2402539"/>
                </a:moveTo>
                <a:cubicBezTo>
                  <a:pt x="746436" y="2331453"/>
                  <a:pt x="803043" y="2274837"/>
                  <a:pt x="874138" y="2274837"/>
                </a:cubicBezTo>
                <a:lnTo>
                  <a:pt x="2160985" y="2274837"/>
                </a:lnTo>
                <a:cubicBezTo>
                  <a:pt x="2232070" y="2274837"/>
                  <a:pt x="2288686" y="2331444"/>
                  <a:pt x="2288686" y="2402539"/>
                </a:cubicBezTo>
                <a:cubicBezTo>
                  <a:pt x="2288686" y="2473633"/>
                  <a:pt x="2232079" y="2530240"/>
                  <a:pt x="2160985" y="2530240"/>
                </a:cubicBezTo>
                <a:lnTo>
                  <a:pt x="874786" y="2530240"/>
                </a:lnTo>
                <a:cubicBezTo>
                  <a:pt x="803700" y="2537479"/>
                  <a:pt x="746436" y="2473633"/>
                  <a:pt x="746436" y="2402539"/>
                </a:cubicBezTo>
                <a:close/>
                <a:moveTo>
                  <a:pt x="746436" y="3141736"/>
                </a:moveTo>
                <a:cubicBezTo>
                  <a:pt x="746436" y="3070651"/>
                  <a:pt x="803043" y="3014034"/>
                  <a:pt x="874138" y="3014034"/>
                </a:cubicBezTo>
                <a:lnTo>
                  <a:pt x="2160985" y="3014034"/>
                </a:lnTo>
                <a:cubicBezTo>
                  <a:pt x="2232070" y="3014034"/>
                  <a:pt x="2288686" y="3070641"/>
                  <a:pt x="2288686" y="3141736"/>
                </a:cubicBezTo>
                <a:cubicBezTo>
                  <a:pt x="2288686" y="3212821"/>
                  <a:pt x="2232079" y="3269437"/>
                  <a:pt x="2160985" y="3269437"/>
                </a:cubicBezTo>
                <a:lnTo>
                  <a:pt x="874786" y="3269437"/>
                </a:lnTo>
                <a:cubicBezTo>
                  <a:pt x="803700" y="3277333"/>
                  <a:pt x="746436" y="3220069"/>
                  <a:pt x="746436" y="3141736"/>
                </a:cubicBezTo>
                <a:close/>
                <a:moveTo>
                  <a:pt x="746436" y="966940"/>
                </a:moveTo>
                <a:cubicBezTo>
                  <a:pt x="746436" y="895855"/>
                  <a:pt x="803043" y="839238"/>
                  <a:pt x="874138" y="839238"/>
                </a:cubicBezTo>
                <a:lnTo>
                  <a:pt x="2160985" y="839238"/>
                </a:lnTo>
                <a:cubicBezTo>
                  <a:pt x="2232070" y="839238"/>
                  <a:pt x="2288686" y="895845"/>
                  <a:pt x="2288686" y="966940"/>
                </a:cubicBezTo>
                <a:cubicBezTo>
                  <a:pt x="2288686" y="1038025"/>
                  <a:pt x="2232079" y="1094632"/>
                  <a:pt x="2160985" y="1094632"/>
                </a:cubicBezTo>
                <a:lnTo>
                  <a:pt x="874786" y="1094632"/>
                </a:lnTo>
                <a:cubicBezTo>
                  <a:pt x="803700" y="1094632"/>
                  <a:pt x="746436" y="1038025"/>
                  <a:pt x="746436" y="966940"/>
                </a:cubicBezTo>
                <a:close/>
              </a:path>
            </a:pathLst>
          </a:custGeom>
          <a:solidFill>
            <a:srgbClr val="6B0A1F"/>
          </a:solidFill>
          <a:ln w="9525" cap="flat">
            <a:solidFill>
              <a:srgbClr val="6B0A1F"/>
            </a:solidFill>
            <a:prstDash val="solid"/>
            <a:miter/>
          </a:ln>
        </p:spPr>
        <p:txBody>
          <a:bodyPr rtlCol="0" anchor="ctr"/>
          <a:lstStyle/>
          <a:p>
            <a:endParaRPr lang="es-ES">
              <a:solidFill>
                <a:srgbClr val="1F2732"/>
              </a:solidFill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830F510A-07EF-444C-A233-01964DCFAEDE}"/>
              </a:ext>
            </a:extLst>
          </p:cNvPr>
          <p:cNvSpPr txBox="1">
            <a:spLocks/>
          </p:cNvSpPr>
          <p:nvPr/>
        </p:nvSpPr>
        <p:spPr>
          <a:xfrm>
            <a:off x="6108192" y="3498495"/>
            <a:ext cx="2295144" cy="3930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1800" b="1" dirty="0">
                <a:solidFill>
                  <a:srgbClr val="1F2732"/>
                </a:solidFill>
              </a:rPr>
              <a:t>Формирование учебных планов</a:t>
            </a:r>
            <a:endParaRPr lang="es-ES" sz="1800" b="1" dirty="0">
              <a:solidFill>
                <a:srgbClr val="1F2732"/>
              </a:solidFill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8A47CB86-67C7-3348-BA95-E73D1CA448EA}"/>
              </a:ext>
            </a:extLst>
          </p:cNvPr>
          <p:cNvSpPr txBox="1">
            <a:spLocks/>
          </p:cNvSpPr>
          <p:nvPr/>
        </p:nvSpPr>
        <p:spPr>
          <a:xfrm>
            <a:off x="8824694" y="3498495"/>
            <a:ext cx="2504167" cy="3930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1800" b="1" dirty="0">
                <a:solidFill>
                  <a:srgbClr val="1F2732"/>
                </a:solidFill>
              </a:rPr>
              <a:t>Кадры</a:t>
            </a:r>
            <a:endParaRPr lang="es-ES" sz="1800" b="1" dirty="0">
              <a:solidFill>
                <a:srgbClr val="1F2732"/>
              </a:solidFill>
            </a:endParaRP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xmlns="" id="{6A6B2C2F-26F9-004E-9EA8-58EAEF5E3C55}"/>
              </a:ext>
            </a:extLst>
          </p:cNvPr>
          <p:cNvSpPr txBox="1">
            <a:spLocks/>
          </p:cNvSpPr>
          <p:nvPr/>
        </p:nvSpPr>
        <p:spPr>
          <a:xfrm>
            <a:off x="5891962" y="4851464"/>
            <a:ext cx="2218368" cy="4086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1800" b="1" dirty="0">
                <a:solidFill>
                  <a:srgbClr val="1F2732"/>
                </a:solidFill>
              </a:rPr>
              <a:t>Учебники</a:t>
            </a:r>
            <a:endParaRPr lang="es-ES" sz="1400" dirty="0">
              <a:solidFill>
                <a:srgbClr val="1F2732"/>
              </a:solidFill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xmlns="" id="{44663CFD-9138-B344-BF52-4832399643E9}"/>
              </a:ext>
            </a:extLst>
          </p:cNvPr>
          <p:cNvSpPr txBox="1">
            <a:spLocks/>
          </p:cNvSpPr>
          <p:nvPr/>
        </p:nvSpPr>
        <p:spPr>
          <a:xfrm>
            <a:off x="8824695" y="5429808"/>
            <a:ext cx="2104562" cy="7602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1F2732"/>
                </a:solidFill>
              </a:rPr>
              <a:t>План-график, Дорожная карта</a:t>
            </a:r>
            <a:endParaRPr lang="es-ES" sz="1800" dirty="0">
              <a:solidFill>
                <a:srgbClr val="1F2732"/>
              </a:solidFill>
            </a:endParaRPr>
          </a:p>
        </p:txBody>
      </p:sp>
      <p:sp>
        <p:nvSpPr>
          <p:cNvPr id="30" name="Forma libre 29">
            <a:extLst>
              <a:ext uri="{FF2B5EF4-FFF2-40B4-BE49-F238E27FC236}">
                <a16:creationId xmlns:a16="http://schemas.microsoft.com/office/drawing/2014/main" xmlns="" id="{B92EDC82-905E-064B-84F6-465DD7B91D0E}"/>
              </a:ext>
            </a:extLst>
          </p:cNvPr>
          <p:cNvSpPr/>
          <p:nvPr/>
        </p:nvSpPr>
        <p:spPr>
          <a:xfrm>
            <a:off x="6435178" y="4382961"/>
            <a:ext cx="467738" cy="468503"/>
          </a:xfrm>
          <a:custGeom>
            <a:avLst/>
            <a:gdLst>
              <a:gd name="connsiteX0" fmla="*/ 2905721 w 5810281"/>
              <a:gd name="connsiteY0" fmla="*/ 1261306 h 5819790"/>
              <a:gd name="connsiteX1" fmla="*/ 1253651 w 5810281"/>
              <a:gd name="connsiteY1" fmla="*/ 2913376 h 5819790"/>
              <a:gd name="connsiteX2" fmla="*/ 2905721 w 5810281"/>
              <a:gd name="connsiteY2" fmla="*/ 4565445 h 5819790"/>
              <a:gd name="connsiteX3" fmla="*/ 4557790 w 5810281"/>
              <a:gd name="connsiteY3" fmla="*/ 2913376 h 5819790"/>
              <a:gd name="connsiteX4" fmla="*/ 2905721 w 5810281"/>
              <a:gd name="connsiteY4" fmla="*/ 1261306 h 5819790"/>
              <a:gd name="connsiteX5" fmla="*/ 2905721 w 5810281"/>
              <a:gd name="connsiteY5" fmla="*/ 4287312 h 5819790"/>
              <a:gd name="connsiteX6" fmla="*/ 1531775 w 5810281"/>
              <a:gd name="connsiteY6" fmla="*/ 2913366 h 5819790"/>
              <a:gd name="connsiteX7" fmla="*/ 2905721 w 5810281"/>
              <a:gd name="connsiteY7" fmla="*/ 1539420 h 5819790"/>
              <a:gd name="connsiteX8" fmla="*/ 4279667 w 5810281"/>
              <a:gd name="connsiteY8" fmla="*/ 2913366 h 5819790"/>
              <a:gd name="connsiteX9" fmla="*/ 2905721 w 5810281"/>
              <a:gd name="connsiteY9" fmla="*/ 4287312 h 5819790"/>
              <a:gd name="connsiteX10" fmla="*/ 2770829 w 5810281"/>
              <a:gd name="connsiteY10" fmla="*/ 607702 h 5819790"/>
              <a:gd name="connsiteX11" fmla="*/ 2770829 w 5810281"/>
              <a:gd name="connsiteY11" fmla="*/ 134892 h 5819790"/>
              <a:gd name="connsiteX12" fmla="*/ 2905721 w 5810281"/>
              <a:gd name="connsiteY12" fmla="*/ 0 h 5819790"/>
              <a:gd name="connsiteX13" fmla="*/ 3040612 w 5810281"/>
              <a:gd name="connsiteY13" fmla="*/ 134892 h 5819790"/>
              <a:gd name="connsiteX14" fmla="*/ 3040612 w 5810281"/>
              <a:gd name="connsiteY14" fmla="*/ 607702 h 5819790"/>
              <a:gd name="connsiteX15" fmla="*/ 2905721 w 5810281"/>
              <a:gd name="connsiteY15" fmla="*/ 742594 h 5819790"/>
              <a:gd name="connsiteX16" fmla="*/ 2770829 w 5810281"/>
              <a:gd name="connsiteY16" fmla="*/ 607702 h 5819790"/>
              <a:gd name="connsiteX17" fmla="*/ 1403834 w 5810281"/>
              <a:gd name="connsiteY17" fmla="*/ 577804 h 5819790"/>
              <a:gd name="connsiteX18" fmla="*/ 1456678 w 5810281"/>
              <a:gd name="connsiteY18" fmla="*/ 390069 h 5819790"/>
              <a:gd name="connsiteX19" fmla="*/ 1644414 w 5810281"/>
              <a:gd name="connsiteY19" fmla="*/ 442913 h 5819790"/>
              <a:gd name="connsiteX20" fmla="*/ 1877349 w 5810281"/>
              <a:gd name="connsiteY20" fmla="*/ 848282 h 5819790"/>
              <a:gd name="connsiteX21" fmla="*/ 1824504 w 5810281"/>
              <a:gd name="connsiteY21" fmla="*/ 1036018 h 5819790"/>
              <a:gd name="connsiteX22" fmla="*/ 1757063 w 5810281"/>
              <a:gd name="connsiteY22" fmla="*/ 1051319 h 5819790"/>
              <a:gd name="connsiteX23" fmla="*/ 1636778 w 5810281"/>
              <a:gd name="connsiteY23" fmla="*/ 983877 h 5819790"/>
              <a:gd name="connsiteX24" fmla="*/ 1403834 w 5810281"/>
              <a:gd name="connsiteY24" fmla="*/ 577804 h 5819790"/>
              <a:gd name="connsiteX25" fmla="*/ 1036018 w 5810281"/>
              <a:gd name="connsiteY25" fmla="*/ 1831465 h 5819790"/>
              <a:gd name="connsiteX26" fmla="*/ 915733 w 5810281"/>
              <a:gd name="connsiteY26" fmla="*/ 1898906 h 5819790"/>
              <a:gd name="connsiteX27" fmla="*/ 848292 w 5810281"/>
              <a:gd name="connsiteY27" fmla="*/ 1883606 h 5819790"/>
              <a:gd name="connsiteX28" fmla="*/ 442922 w 5810281"/>
              <a:gd name="connsiteY28" fmla="*/ 1650671 h 5819790"/>
              <a:gd name="connsiteX29" fmla="*/ 390078 w 5810281"/>
              <a:gd name="connsiteY29" fmla="*/ 1462936 h 5819790"/>
              <a:gd name="connsiteX30" fmla="*/ 577814 w 5810281"/>
              <a:gd name="connsiteY30" fmla="*/ 1410092 h 5819790"/>
              <a:gd name="connsiteX31" fmla="*/ 983183 w 5810281"/>
              <a:gd name="connsiteY31" fmla="*/ 1643026 h 5819790"/>
              <a:gd name="connsiteX32" fmla="*/ 1036018 w 5810281"/>
              <a:gd name="connsiteY32" fmla="*/ 1831465 h 5819790"/>
              <a:gd name="connsiteX33" fmla="*/ 607702 w 5810281"/>
              <a:gd name="connsiteY33" fmla="*/ 3048268 h 5819790"/>
              <a:gd name="connsiteX34" fmla="*/ 134892 w 5810281"/>
              <a:gd name="connsiteY34" fmla="*/ 3048268 h 5819790"/>
              <a:gd name="connsiteX35" fmla="*/ 0 w 5810281"/>
              <a:gd name="connsiteY35" fmla="*/ 2913376 h 5819790"/>
              <a:gd name="connsiteX36" fmla="*/ 134892 w 5810281"/>
              <a:gd name="connsiteY36" fmla="*/ 2778484 h 5819790"/>
              <a:gd name="connsiteX37" fmla="*/ 607702 w 5810281"/>
              <a:gd name="connsiteY37" fmla="*/ 2778484 h 5819790"/>
              <a:gd name="connsiteX38" fmla="*/ 742594 w 5810281"/>
              <a:gd name="connsiteY38" fmla="*/ 2913376 h 5819790"/>
              <a:gd name="connsiteX39" fmla="*/ 607702 w 5810281"/>
              <a:gd name="connsiteY39" fmla="*/ 3048268 h 5819790"/>
              <a:gd name="connsiteX40" fmla="*/ 1036018 w 5810281"/>
              <a:gd name="connsiteY40" fmla="*/ 3994592 h 5819790"/>
              <a:gd name="connsiteX41" fmla="*/ 983174 w 5810281"/>
              <a:gd name="connsiteY41" fmla="*/ 4182328 h 5819790"/>
              <a:gd name="connsiteX42" fmla="*/ 577804 w 5810281"/>
              <a:gd name="connsiteY42" fmla="*/ 4415262 h 5819790"/>
              <a:gd name="connsiteX43" fmla="*/ 510363 w 5810281"/>
              <a:gd name="connsiteY43" fmla="*/ 4430563 h 5819790"/>
              <a:gd name="connsiteX44" fmla="*/ 390078 w 5810281"/>
              <a:gd name="connsiteY44" fmla="*/ 4363122 h 5819790"/>
              <a:gd name="connsiteX45" fmla="*/ 442922 w 5810281"/>
              <a:gd name="connsiteY45" fmla="*/ 4175386 h 5819790"/>
              <a:gd name="connsiteX46" fmla="*/ 848292 w 5810281"/>
              <a:gd name="connsiteY46" fmla="*/ 3942452 h 5819790"/>
              <a:gd name="connsiteX47" fmla="*/ 1036018 w 5810281"/>
              <a:gd name="connsiteY47" fmla="*/ 3994592 h 5819790"/>
              <a:gd name="connsiteX48" fmla="*/ 1876654 w 5810281"/>
              <a:gd name="connsiteY48" fmla="*/ 4978460 h 5819790"/>
              <a:gd name="connsiteX49" fmla="*/ 1644414 w 5810281"/>
              <a:gd name="connsiteY49" fmla="*/ 5383830 h 5819790"/>
              <a:gd name="connsiteX50" fmla="*/ 1524129 w 5810281"/>
              <a:gd name="connsiteY50" fmla="*/ 5451271 h 5819790"/>
              <a:gd name="connsiteX51" fmla="*/ 1456688 w 5810281"/>
              <a:gd name="connsiteY51" fmla="*/ 5435970 h 5819790"/>
              <a:gd name="connsiteX52" fmla="*/ 1403844 w 5810281"/>
              <a:gd name="connsiteY52" fmla="*/ 5248234 h 5819790"/>
              <a:gd name="connsiteX53" fmla="*/ 1636778 w 5810281"/>
              <a:gd name="connsiteY53" fmla="*/ 4842865 h 5819790"/>
              <a:gd name="connsiteX54" fmla="*/ 1824514 w 5810281"/>
              <a:gd name="connsiteY54" fmla="*/ 4790021 h 5819790"/>
              <a:gd name="connsiteX55" fmla="*/ 1876654 w 5810281"/>
              <a:gd name="connsiteY55" fmla="*/ 4978460 h 5819790"/>
              <a:gd name="connsiteX56" fmla="*/ 3048258 w 5810281"/>
              <a:gd name="connsiteY56" fmla="*/ 5218346 h 5819790"/>
              <a:gd name="connsiteX57" fmla="*/ 3048258 w 5810281"/>
              <a:gd name="connsiteY57" fmla="*/ 5691157 h 5819790"/>
              <a:gd name="connsiteX58" fmla="*/ 2913366 w 5810281"/>
              <a:gd name="connsiteY58" fmla="*/ 5826048 h 5819790"/>
              <a:gd name="connsiteX59" fmla="*/ 2778475 w 5810281"/>
              <a:gd name="connsiteY59" fmla="*/ 5691157 h 5819790"/>
              <a:gd name="connsiteX60" fmla="*/ 2778475 w 5810281"/>
              <a:gd name="connsiteY60" fmla="*/ 5218346 h 5819790"/>
              <a:gd name="connsiteX61" fmla="*/ 2913366 w 5810281"/>
              <a:gd name="connsiteY61" fmla="*/ 5083454 h 5819790"/>
              <a:gd name="connsiteX62" fmla="*/ 3048258 w 5810281"/>
              <a:gd name="connsiteY62" fmla="*/ 5218346 h 5819790"/>
              <a:gd name="connsiteX63" fmla="*/ 4415253 w 5810281"/>
              <a:gd name="connsiteY63" fmla="*/ 5248243 h 5819790"/>
              <a:gd name="connsiteX64" fmla="*/ 4362409 w 5810281"/>
              <a:gd name="connsiteY64" fmla="*/ 5435979 h 5819790"/>
              <a:gd name="connsiteX65" fmla="*/ 4294968 w 5810281"/>
              <a:gd name="connsiteY65" fmla="*/ 5451280 h 5819790"/>
              <a:gd name="connsiteX66" fmla="*/ 4174673 w 5810281"/>
              <a:gd name="connsiteY66" fmla="*/ 5383839 h 5819790"/>
              <a:gd name="connsiteX67" fmla="*/ 3941738 w 5810281"/>
              <a:gd name="connsiteY67" fmla="*/ 4978470 h 5819790"/>
              <a:gd name="connsiteX68" fmla="*/ 3994583 w 5810281"/>
              <a:gd name="connsiteY68" fmla="*/ 4790734 h 5819790"/>
              <a:gd name="connsiteX69" fmla="*/ 4182318 w 5810281"/>
              <a:gd name="connsiteY69" fmla="*/ 4843578 h 5819790"/>
              <a:gd name="connsiteX70" fmla="*/ 4415253 w 5810281"/>
              <a:gd name="connsiteY70" fmla="*/ 5248243 h 5819790"/>
              <a:gd name="connsiteX71" fmla="*/ 5429019 w 5810281"/>
              <a:gd name="connsiteY71" fmla="*/ 4370054 h 5819790"/>
              <a:gd name="connsiteX72" fmla="*/ 5308724 w 5810281"/>
              <a:gd name="connsiteY72" fmla="*/ 4437496 h 5819790"/>
              <a:gd name="connsiteX73" fmla="*/ 5241283 w 5810281"/>
              <a:gd name="connsiteY73" fmla="*/ 4422195 h 5819790"/>
              <a:gd name="connsiteX74" fmla="*/ 4835914 w 5810281"/>
              <a:gd name="connsiteY74" fmla="*/ 4189260 h 5819790"/>
              <a:gd name="connsiteX75" fmla="*/ 4783069 w 5810281"/>
              <a:gd name="connsiteY75" fmla="*/ 4001525 h 5819790"/>
              <a:gd name="connsiteX76" fmla="*/ 4970805 w 5810281"/>
              <a:gd name="connsiteY76" fmla="*/ 3948680 h 5819790"/>
              <a:gd name="connsiteX77" fmla="*/ 5376174 w 5810281"/>
              <a:gd name="connsiteY77" fmla="*/ 4181615 h 5819790"/>
              <a:gd name="connsiteX78" fmla="*/ 5429019 w 5810281"/>
              <a:gd name="connsiteY78" fmla="*/ 4370054 h 5819790"/>
              <a:gd name="connsiteX79" fmla="*/ 5819087 w 5810281"/>
              <a:gd name="connsiteY79" fmla="*/ 2913376 h 5819790"/>
              <a:gd name="connsiteX80" fmla="*/ 5684195 w 5810281"/>
              <a:gd name="connsiteY80" fmla="*/ 3048268 h 5819790"/>
              <a:gd name="connsiteX81" fmla="*/ 5211385 w 5810281"/>
              <a:gd name="connsiteY81" fmla="*/ 3048268 h 5819790"/>
              <a:gd name="connsiteX82" fmla="*/ 5076493 w 5810281"/>
              <a:gd name="connsiteY82" fmla="*/ 2913376 h 5819790"/>
              <a:gd name="connsiteX83" fmla="*/ 5211385 w 5810281"/>
              <a:gd name="connsiteY83" fmla="*/ 2778484 h 5819790"/>
              <a:gd name="connsiteX84" fmla="*/ 5684195 w 5810281"/>
              <a:gd name="connsiteY84" fmla="*/ 2778484 h 5819790"/>
              <a:gd name="connsiteX85" fmla="*/ 5819087 w 5810281"/>
              <a:gd name="connsiteY85" fmla="*/ 2913376 h 5819790"/>
              <a:gd name="connsiteX86" fmla="*/ 4783069 w 5810281"/>
              <a:gd name="connsiteY86" fmla="*/ 1831465 h 5819790"/>
              <a:gd name="connsiteX87" fmla="*/ 4835914 w 5810281"/>
              <a:gd name="connsiteY87" fmla="*/ 1643730 h 5819790"/>
              <a:gd name="connsiteX88" fmla="*/ 5241283 w 5810281"/>
              <a:gd name="connsiteY88" fmla="*/ 1410795 h 5819790"/>
              <a:gd name="connsiteX89" fmla="*/ 5429019 w 5810281"/>
              <a:gd name="connsiteY89" fmla="*/ 1463639 h 5819790"/>
              <a:gd name="connsiteX90" fmla="*/ 5376174 w 5810281"/>
              <a:gd name="connsiteY90" fmla="*/ 1651375 h 5819790"/>
              <a:gd name="connsiteX91" fmla="*/ 4970805 w 5810281"/>
              <a:gd name="connsiteY91" fmla="*/ 1884309 h 5819790"/>
              <a:gd name="connsiteX92" fmla="*/ 4903364 w 5810281"/>
              <a:gd name="connsiteY92" fmla="*/ 1899610 h 5819790"/>
              <a:gd name="connsiteX93" fmla="*/ 4783069 w 5810281"/>
              <a:gd name="connsiteY93" fmla="*/ 1831465 h 5819790"/>
              <a:gd name="connsiteX94" fmla="*/ 3941738 w 5810281"/>
              <a:gd name="connsiteY94" fmla="*/ 848282 h 5819790"/>
              <a:gd name="connsiteX95" fmla="*/ 4174673 w 5810281"/>
              <a:gd name="connsiteY95" fmla="*/ 442913 h 5819790"/>
              <a:gd name="connsiteX96" fmla="*/ 4362409 w 5810281"/>
              <a:gd name="connsiteY96" fmla="*/ 390069 h 5819790"/>
              <a:gd name="connsiteX97" fmla="*/ 4415253 w 5810281"/>
              <a:gd name="connsiteY97" fmla="*/ 577804 h 5819790"/>
              <a:gd name="connsiteX98" fmla="*/ 4182318 w 5810281"/>
              <a:gd name="connsiteY98" fmla="*/ 983174 h 5819790"/>
              <a:gd name="connsiteX99" fmla="*/ 4062024 w 5810281"/>
              <a:gd name="connsiteY99" fmla="*/ 1050615 h 5819790"/>
              <a:gd name="connsiteX100" fmla="*/ 3994583 w 5810281"/>
              <a:gd name="connsiteY100" fmla="*/ 1035314 h 5819790"/>
              <a:gd name="connsiteX101" fmla="*/ 3941738 w 5810281"/>
              <a:gd name="connsiteY101" fmla="*/ 848282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5810281" h="5819790">
                <a:moveTo>
                  <a:pt x="2905721" y="1261306"/>
                </a:moveTo>
                <a:cubicBezTo>
                  <a:pt x="1996939" y="1261306"/>
                  <a:pt x="1253651" y="2004595"/>
                  <a:pt x="1253651" y="2913376"/>
                </a:cubicBezTo>
                <a:cubicBezTo>
                  <a:pt x="1253651" y="3822157"/>
                  <a:pt x="1996939" y="4565445"/>
                  <a:pt x="2905721" y="4565445"/>
                </a:cubicBezTo>
                <a:cubicBezTo>
                  <a:pt x="3814502" y="4565445"/>
                  <a:pt x="4557790" y="3821453"/>
                  <a:pt x="4557790" y="2913376"/>
                </a:cubicBezTo>
                <a:cubicBezTo>
                  <a:pt x="4557790" y="2005298"/>
                  <a:pt x="3822148" y="1261306"/>
                  <a:pt x="2905721" y="1261306"/>
                </a:cubicBezTo>
                <a:close/>
                <a:moveTo>
                  <a:pt x="2905721" y="4287312"/>
                </a:moveTo>
                <a:cubicBezTo>
                  <a:pt x="2147132" y="4287312"/>
                  <a:pt x="1531775" y="3671261"/>
                  <a:pt x="1531775" y="2913366"/>
                </a:cubicBezTo>
                <a:cubicBezTo>
                  <a:pt x="1531775" y="2155472"/>
                  <a:pt x="2147826" y="1539420"/>
                  <a:pt x="2905721" y="1539420"/>
                </a:cubicBezTo>
                <a:cubicBezTo>
                  <a:pt x="3663615" y="1539420"/>
                  <a:pt x="4279667" y="2154778"/>
                  <a:pt x="4279667" y="2913366"/>
                </a:cubicBezTo>
                <a:cubicBezTo>
                  <a:pt x="4279667" y="3671955"/>
                  <a:pt x="3664310" y="4287312"/>
                  <a:pt x="2905721" y="4287312"/>
                </a:cubicBezTo>
                <a:close/>
                <a:moveTo>
                  <a:pt x="2770829" y="607702"/>
                </a:moveTo>
                <a:lnTo>
                  <a:pt x="2770829" y="134892"/>
                </a:lnTo>
                <a:cubicBezTo>
                  <a:pt x="2770829" y="59795"/>
                  <a:pt x="2830625" y="0"/>
                  <a:pt x="2905721" y="0"/>
                </a:cubicBezTo>
                <a:cubicBezTo>
                  <a:pt x="2980817" y="0"/>
                  <a:pt x="3040612" y="59795"/>
                  <a:pt x="3040612" y="134892"/>
                </a:cubicBezTo>
                <a:lnTo>
                  <a:pt x="3040612" y="607702"/>
                </a:lnTo>
                <a:cubicBezTo>
                  <a:pt x="3040612" y="682798"/>
                  <a:pt x="2980817" y="742594"/>
                  <a:pt x="2905721" y="742594"/>
                </a:cubicBezTo>
                <a:cubicBezTo>
                  <a:pt x="2830625" y="750249"/>
                  <a:pt x="2770829" y="682798"/>
                  <a:pt x="2770829" y="607702"/>
                </a:cubicBezTo>
                <a:close/>
                <a:moveTo>
                  <a:pt x="1403834" y="577804"/>
                </a:moveTo>
                <a:cubicBezTo>
                  <a:pt x="1366291" y="510363"/>
                  <a:pt x="1388534" y="427612"/>
                  <a:pt x="1456678" y="390069"/>
                </a:cubicBezTo>
                <a:cubicBezTo>
                  <a:pt x="1524120" y="352525"/>
                  <a:pt x="1606871" y="374768"/>
                  <a:pt x="1644414" y="442913"/>
                </a:cubicBezTo>
                <a:lnTo>
                  <a:pt x="1877349" y="848282"/>
                </a:lnTo>
                <a:cubicBezTo>
                  <a:pt x="1914892" y="915723"/>
                  <a:pt x="1892649" y="998474"/>
                  <a:pt x="1824504" y="1036018"/>
                </a:cubicBezTo>
                <a:cubicBezTo>
                  <a:pt x="1802252" y="1051319"/>
                  <a:pt x="1779306" y="1051319"/>
                  <a:pt x="1757063" y="1051319"/>
                </a:cubicBezTo>
                <a:cubicBezTo>
                  <a:pt x="1711865" y="1051319"/>
                  <a:pt x="1659715" y="1029066"/>
                  <a:pt x="1636778" y="983877"/>
                </a:cubicBezTo>
                <a:lnTo>
                  <a:pt x="1403834" y="577804"/>
                </a:lnTo>
                <a:close/>
                <a:moveTo>
                  <a:pt x="1036018" y="1831465"/>
                </a:moveTo>
                <a:cubicBezTo>
                  <a:pt x="1013766" y="1876664"/>
                  <a:pt x="960922" y="1898906"/>
                  <a:pt x="915733" y="1898906"/>
                </a:cubicBezTo>
                <a:cubicBezTo>
                  <a:pt x="893481" y="1898906"/>
                  <a:pt x="870534" y="1891261"/>
                  <a:pt x="848292" y="1883606"/>
                </a:cubicBezTo>
                <a:lnTo>
                  <a:pt x="442922" y="1650671"/>
                </a:lnTo>
                <a:cubicBezTo>
                  <a:pt x="375481" y="1613128"/>
                  <a:pt x="352535" y="1530386"/>
                  <a:pt x="390078" y="1462936"/>
                </a:cubicBezTo>
                <a:cubicBezTo>
                  <a:pt x="427621" y="1395485"/>
                  <a:pt x="510363" y="1372548"/>
                  <a:pt x="577814" y="1410092"/>
                </a:cubicBezTo>
                <a:lnTo>
                  <a:pt x="983183" y="1643026"/>
                </a:lnTo>
                <a:cubicBezTo>
                  <a:pt x="1050615" y="1681273"/>
                  <a:pt x="1073561" y="1764015"/>
                  <a:pt x="1036018" y="1831465"/>
                </a:cubicBezTo>
                <a:close/>
                <a:moveTo>
                  <a:pt x="607702" y="3048268"/>
                </a:moveTo>
                <a:lnTo>
                  <a:pt x="134892" y="3048268"/>
                </a:lnTo>
                <a:cubicBezTo>
                  <a:pt x="59795" y="3048268"/>
                  <a:pt x="0" y="2988472"/>
                  <a:pt x="0" y="2913376"/>
                </a:cubicBezTo>
                <a:cubicBezTo>
                  <a:pt x="0" y="2838280"/>
                  <a:pt x="59795" y="2778484"/>
                  <a:pt x="134892" y="2778484"/>
                </a:cubicBezTo>
                <a:lnTo>
                  <a:pt x="607702" y="2778484"/>
                </a:lnTo>
                <a:cubicBezTo>
                  <a:pt x="682798" y="2778484"/>
                  <a:pt x="742594" y="2838280"/>
                  <a:pt x="742594" y="2913376"/>
                </a:cubicBezTo>
                <a:cubicBezTo>
                  <a:pt x="743288" y="2988463"/>
                  <a:pt x="682798" y="3048268"/>
                  <a:pt x="607702" y="3048268"/>
                </a:cubicBezTo>
                <a:close/>
                <a:moveTo>
                  <a:pt x="1036018" y="3994592"/>
                </a:moveTo>
                <a:cubicBezTo>
                  <a:pt x="1073561" y="4062033"/>
                  <a:pt x="1051319" y="4144785"/>
                  <a:pt x="983174" y="4182328"/>
                </a:cubicBezTo>
                <a:lnTo>
                  <a:pt x="577804" y="4415262"/>
                </a:lnTo>
                <a:cubicBezTo>
                  <a:pt x="555552" y="4430563"/>
                  <a:pt x="532606" y="4430563"/>
                  <a:pt x="510363" y="4430563"/>
                </a:cubicBezTo>
                <a:cubicBezTo>
                  <a:pt x="465165" y="4430563"/>
                  <a:pt x="413015" y="4408311"/>
                  <a:pt x="390078" y="4363122"/>
                </a:cubicBezTo>
                <a:cubicBezTo>
                  <a:pt x="352535" y="4295681"/>
                  <a:pt x="374777" y="4212929"/>
                  <a:pt x="442922" y="4175386"/>
                </a:cubicBezTo>
                <a:lnTo>
                  <a:pt x="848292" y="3942452"/>
                </a:lnTo>
                <a:cubicBezTo>
                  <a:pt x="908078" y="3904195"/>
                  <a:pt x="998465" y="3927141"/>
                  <a:pt x="1036018" y="3994592"/>
                </a:cubicBezTo>
                <a:close/>
                <a:moveTo>
                  <a:pt x="1876654" y="4978460"/>
                </a:moveTo>
                <a:lnTo>
                  <a:pt x="1644414" y="5383830"/>
                </a:lnTo>
                <a:cubicBezTo>
                  <a:pt x="1622162" y="5429028"/>
                  <a:pt x="1569318" y="5451271"/>
                  <a:pt x="1524129" y="5451271"/>
                </a:cubicBezTo>
                <a:cubicBezTo>
                  <a:pt x="1501877" y="5451271"/>
                  <a:pt x="1478931" y="5443625"/>
                  <a:pt x="1456688" y="5435970"/>
                </a:cubicBezTo>
                <a:cubicBezTo>
                  <a:pt x="1389247" y="5398427"/>
                  <a:pt x="1366301" y="5315685"/>
                  <a:pt x="1403844" y="5248234"/>
                </a:cubicBezTo>
                <a:lnTo>
                  <a:pt x="1636778" y="4842865"/>
                </a:lnTo>
                <a:cubicBezTo>
                  <a:pt x="1674321" y="4775424"/>
                  <a:pt x="1757063" y="4752477"/>
                  <a:pt x="1824514" y="4790021"/>
                </a:cubicBezTo>
                <a:cubicBezTo>
                  <a:pt x="1891946" y="4828268"/>
                  <a:pt x="1914198" y="4910316"/>
                  <a:pt x="1876654" y="4978460"/>
                </a:cubicBezTo>
                <a:close/>
                <a:moveTo>
                  <a:pt x="3048258" y="5218346"/>
                </a:moveTo>
                <a:lnTo>
                  <a:pt x="3048258" y="5691157"/>
                </a:lnTo>
                <a:cubicBezTo>
                  <a:pt x="3048258" y="5766252"/>
                  <a:pt x="2988462" y="5826048"/>
                  <a:pt x="2913366" y="5826048"/>
                </a:cubicBezTo>
                <a:cubicBezTo>
                  <a:pt x="2838270" y="5826048"/>
                  <a:pt x="2778475" y="5766252"/>
                  <a:pt x="2778475" y="5691157"/>
                </a:cubicBezTo>
                <a:lnTo>
                  <a:pt x="2778475" y="5218346"/>
                </a:lnTo>
                <a:cubicBezTo>
                  <a:pt x="2778475" y="5143250"/>
                  <a:pt x="2838270" y="5083454"/>
                  <a:pt x="2913366" y="5083454"/>
                </a:cubicBezTo>
                <a:cubicBezTo>
                  <a:pt x="2988462" y="5075799"/>
                  <a:pt x="3048258" y="5143250"/>
                  <a:pt x="3048258" y="5218346"/>
                </a:cubicBezTo>
                <a:close/>
                <a:moveTo>
                  <a:pt x="4415253" y="5248243"/>
                </a:moveTo>
                <a:cubicBezTo>
                  <a:pt x="4452796" y="5315685"/>
                  <a:pt x="4430554" y="5398436"/>
                  <a:pt x="4362409" y="5435979"/>
                </a:cubicBezTo>
                <a:cubicBezTo>
                  <a:pt x="4340156" y="5443625"/>
                  <a:pt x="4317210" y="5451280"/>
                  <a:pt x="4294968" y="5451280"/>
                </a:cubicBezTo>
                <a:cubicBezTo>
                  <a:pt x="4249769" y="5451280"/>
                  <a:pt x="4197619" y="5429028"/>
                  <a:pt x="4174673" y="5383839"/>
                </a:cubicBezTo>
                <a:lnTo>
                  <a:pt x="3941738" y="4978470"/>
                </a:lnTo>
                <a:cubicBezTo>
                  <a:pt x="3904195" y="4911028"/>
                  <a:pt x="3926438" y="4828277"/>
                  <a:pt x="3994583" y="4790734"/>
                </a:cubicBezTo>
                <a:cubicBezTo>
                  <a:pt x="4062024" y="4753191"/>
                  <a:pt x="4144775" y="4775433"/>
                  <a:pt x="4182318" y="4843578"/>
                </a:cubicBezTo>
                <a:lnTo>
                  <a:pt x="4415253" y="5248243"/>
                </a:lnTo>
                <a:close/>
                <a:moveTo>
                  <a:pt x="5429019" y="4370054"/>
                </a:moveTo>
                <a:cubicBezTo>
                  <a:pt x="5406766" y="4415253"/>
                  <a:pt x="5353922" y="4437496"/>
                  <a:pt x="5308724" y="4437496"/>
                </a:cubicBezTo>
                <a:cubicBezTo>
                  <a:pt x="5286472" y="4437496"/>
                  <a:pt x="5263525" y="4429850"/>
                  <a:pt x="5241283" y="4422195"/>
                </a:cubicBezTo>
                <a:lnTo>
                  <a:pt x="4835914" y="4189260"/>
                </a:lnTo>
                <a:cubicBezTo>
                  <a:pt x="4768472" y="4151717"/>
                  <a:pt x="4745526" y="4068975"/>
                  <a:pt x="4783069" y="4001525"/>
                </a:cubicBezTo>
                <a:cubicBezTo>
                  <a:pt x="4820613" y="3934083"/>
                  <a:pt x="4903364" y="3911137"/>
                  <a:pt x="4970805" y="3948680"/>
                </a:cubicBezTo>
                <a:lnTo>
                  <a:pt x="5376174" y="4181615"/>
                </a:lnTo>
                <a:cubicBezTo>
                  <a:pt x="5443625" y="4219871"/>
                  <a:pt x="5466562" y="4302613"/>
                  <a:pt x="5429019" y="4370054"/>
                </a:cubicBezTo>
                <a:close/>
                <a:moveTo>
                  <a:pt x="5819087" y="2913376"/>
                </a:moveTo>
                <a:cubicBezTo>
                  <a:pt x="5819087" y="2988472"/>
                  <a:pt x="5759292" y="3048268"/>
                  <a:pt x="5684195" y="3048268"/>
                </a:cubicBezTo>
                <a:lnTo>
                  <a:pt x="5211385" y="3048268"/>
                </a:lnTo>
                <a:cubicBezTo>
                  <a:pt x="5136289" y="3048268"/>
                  <a:pt x="5076493" y="2988472"/>
                  <a:pt x="5076493" y="2913376"/>
                </a:cubicBezTo>
                <a:cubicBezTo>
                  <a:pt x="5076493" y="2838280"/>
                  <a:pt x="5136289" y="2778484"/>
                  <a:pt x="5211385" y="2778484"/>
                </a:cubicBezTo>
                <a:lnTo>
                  <a:pt x="5684195" y="2778484"/>
                </a:lnTo>
                <a:cubicBezTo>
                  <a:pt x="5759292" y="2770135"/>
                  <a:pt x="5819087" y="2838280"/>
                  <a:pt x="5819087" y="2913376"/>
                </a:cubicBezTo>
                <a:close/>
                <a:moveTo>
                  <a:pt x="4783069" y="1831465"/>
                </a:moveTo>
                <a:cubicBezTo>
                  <a:pt x="4745526" y="1764024"/>
                  <a:pt x="4767769" y="1681273"/>
                  <a:pt x="4835914" y="1643730"/>
                </a:cubicBezTo>
                <a:lnTo>
                  <a:pt x="5241283" y="1410795"/>
                </a:lnTo>
                <a:cubicBezTo>
                  <a:pt x="5308724" y="1373252"/>
                  <a:pt x="5391475" y="1395495"/>
                  <a:pt x="5429019" y="1463639"/>
                </a:cubicBezTo>
                <a:cubicBezTo>
                  <a:pt x="5466562" y="1531080"/>
                  <a:pt x="5444319" y="1613832"/>
                  <a:pt x="5376174" y="1651375"/>
                </a:cubicBezTo>
                <a:lnTo>
                  <a:pt x="4970805" y="1884309"/>
                </a:lnTo>
                <a:cubicBezTo>
                  <a:pt x="4948553" y="1899610"/>
                  <a:pt x="4925607" y="1899610"/>
                  <a:pt x="4903364" y="1899610"/>
                </a:cubicBezTo>
                <a:cubicBezTo>
                  <a:pt x="4858166" y="1899601"/>
                  <a:pt x="4812967" y="1876654"/>
                  <a:pt x="4783069" y="1831465"/>
                </a:cubicBezTo>
                <a:close/>
                <a:moveTo>
                  <a:pt x="3941738" y="848282"/>
                </a:moveTo>
                <a:lnTo>
                  <a:pt x="4174673" y="442913"/>
                </a:lnTo>
                <a:cubicBezTo>
                  <a:pt x="4212216" y="375472"/>
                  <a:pt x="4294968" y="352525"/>
                  <a:pt x="4362409" y="390069"/>
                </a:cubicBezTo>
                <a:cubicBezTo>
                  <a:pt x="4429850" y="427612"/>
                  <a:pt x="4452796" y="510354"/>
                  <a:pt x="4415253" y="577804"/>
                </a:cubicBezTo>
                <a:lnTo>
                  <a:pt x="4182318" y="983174"/>
                </a:lnTo>
                <a:cubicBezTo>
                  <a:pt x="4160066" y="1028372"/>
                  <a:pt x="4107222" y="1050615"/>
                  <a:pt x="4062024" y="1050615"/>
                </a:cubicBezTo>
                <a:cubicBezTo>
                  <a:pt x="4039772" y="1050615"/>
                  <a:pt x="4016825" y="1042969"/>
                  <a:pt x="3994583" y="1035314"/>
                </a:cubicBezTo>
                <a:cubicBezTo>
                  <a:pt x="3927142" y="998474"/>
                  <a:pt x="3904195" y="915733"/>
                  <a:pt x="3941738" y="848282"/>
                </a:cubicBezTo>
                <a:close/>
              </a:path>
            </a:pathLst>
          </a:custGeom>
          <a:solidFill>
            <a:srgbClr val="6B0A1F"/>
          </a:solidFill>
          <a:ln w="9509" cap="flat">
            <a:solidFill>
              <a:srgbClr val="6B0A1F"/>
            </a:solidFill>
            <a:prstDash val="solid"/>
            <a:miter/>
          </a:ln>
        </p:spPr>
        <p:txBody>
          <a:bodyPr rtlCol="0" anchor="ctr"/>
          <a:lstStyle/>
          <a:p>
            <a:endParaRPr lang="es-ES">
              <a:solidFill>
                <a:srgbClr val="1F2732"/>
              </a:solidFill>
            </a:endParaRPr>
          </a:p>
        </p:txBody>
      </p:sp>
      <p:sp>
        <p:nvSpPr>
          <p:cNvPr id="31" name="Forma libre 30">
            <a:extLst>
              <a:ext uri="{FF2B5EF4-FFF2-40B4-BE49-F238E27FC236}">
                <a16:creationId xmlns:a16="http://schemas.microsoft.com/office/drawing/2014/main" xmlns="" id="{537FADB0-EAE9-3C41-BD6D-52F01BD5CA49}"/>
              </a:ext>
            </a:extLst>
          </p:cNvPr>
          <p:cNvSpPr/>
          <p:nvPr/>
        </p:nvSpPr>
        <p:spPr>
          <a:xfrm>
            <a:off x="6325822" y="3040853"/>
            <a:ext cx="502361" cy="293522"/>
          </a:xfrm>
          <a:custGeom>
            <a:avLst/>
            <a:gdLst>
              <a:gd name="connsiteX0" fmla="*/ 5753624 w 5819775"/>
              <a:gd name="connsiteY0" fmla="*/ 1494665 h 3400425"/>
              <a:gd name="connsiteX1" fmla="*/ 5697407 w 5819775"/>
              <a:gd name="connsiteY1" fmla="*/ 1424066 h 3400425"/>
              <a:gd name="connsiteX2" fmla="*/ 4151338 w 5819775"/>
              <a:gd name="connsiteY2" fmla="*/ 280037 h 3400425"/>
              <a:gd name="connsiteX3" fmla="*/ 1771764 w 5819775"/>
              <a:gd name="connsiteY3" fmla="*/ 244737 h 3400425"/>
              <a:gd name="connsiteX4" fmla="*/ 126987 w 5819775"/>
              <a:gd name="connsiteY4" fmla="*/ 1437791 h 3400425"/>
              <a:gd name="connsiteX5" fmla="*/ 126987 w 5819775"/>
              <a:gd name="connsiteY5" fmla="*/ 1974506 h 3400425"/>
              <a:gd name="connsiteX6" fmla="*/ 1496539 w 5819775"/>
              <a:gd name="connsiteY6" fmla="*/ 3033534 h 3400425"/>
              <a:gd name="connsiteX7" fmla="*/ 2068554 w 5819775"/>
              <a:gd name="connsiteY7" fmla="*/ 3273449 h 3400425"/>
              <a:gd name="connsiteX8" fmla="*/ 2936710 w 5819775"/>
              <a:gd name="connsiteY8" fmla="*/ 3407466 h 3400425"/>
              <a:gd name="connsiteX9" fmla="*/ 2936710 w 5819775"/>
              <a:gd name="connsiteY9" fmla="*/ 3407466 h 3400425"/>
              <a:gd name="connsiteX10" fmla="*/ 3148517 w 5819775"/>
              <a:gd name="connsiteY10" fmla="*/ 3400275 h 3400425"/>
              <a:gd name="connsiteX11" fmla="*/ 3551215 w 5819775"/>
              <a:gd name="connsiteY11" fmla="*/ 3336867 h 3400425"/>
              <a:gd name="connsiteX12" fmla="*/ 5760815 w 5819775"/>
              <a:gd name="connsiteY12" fmla="*/ 1924814 h 3400425"/>
              <a:gd name="connsiteX13" fmla="*/ 5753624 w 5819775"/>
              <a:gd name="connsiteY13" fmla="*/ 1494665 h 3400425"/>
              <a:gd name="connsiteX14" fmla="*/ 5549008 w 5819775"/>
              <a:gd name="connsiteY14" fmla="*/ 1748964 h 3400425"/>
              <a:gd name="connsiteX15" fmla="*/ 3473415 w 5819775"/>
              <a:gd name="connsiteY15" fmla="*/ 3083226 h 3400425"/>
              <a:gd name="connsiteX16" fmla="*/ 3106017 w 5819775"/>
              <a:gd name="connsiteY16" fmla="*/ 3139442 h 3400425"/>
              <a:gd name="connsiteX17" fmla="*/ 2131962 w 5819775"/>
              <a:gd name="connsiteY17" fmla="*/ 3026352 h 3400425"/>
              <a:gd name="connsiteX18" fmla="*/ 1609630 w 5819775"/>
              <a:gd name="connsiteY18" fmla="*/ 2800162 h 3400425"/>
              <a:gd name="connsiteX19" fmla="*/ 310667 w 5819775"/>
              <a:gd name="connsiteY19" fmla="*/ 1790807 h 3400425"/>
              <a:gd name="connsiteX20" fmla="*/ 310667 w 5819775"/>
              <a:gd name="connsiteY20" fmla="*/ 1607108 h 3400425"/>
              <a:gd name="connsiteX21" fmla="*/ 1863928 w 5819775"/>
              <a:gd name="connsiteY21" fmla="*/ 477462 h 3400425"/>
              <a:gd name="connsiteX22" fmla="*/ 2908583 w 5819775"/>
              <a:gd name="connsiteY22" fmla="*/ 251272 h 3400425"/>
              <a:gd name="connsiteX23" fmla="*/ 4031037 w 5819775"/>
              <a:gd name="connsiteY23" fmla="*/ 512761 h 3400425"/>
              <a:gd name="connsiteX24" fmla="*/ 5499316 w 5819775"/>
              <a:gd name="connsiteY24" fmla="*/ 1599916 h 3400425"/>
              <a:gd name="connsiteX25" fmla="*/ 5541807 w 5819775"/>
              <a:gd name="connsiteY25" fmla="*/ 1649599 h 3400425"/>
              <a:gd name="connsiteX26" fmla="*/ 5549008 w 5819775"/>
              <a:gd name="connsiteY26" fmla="*/ 1748964 h 3400425"/>
              <a:gd name="connsiteX27" fmla="*/ 2894210 w 5819775"/>
              <a:gd name="connsiteY27" fmla="*/ 732408 h 3400425"/>
              <a:gd name="connsiteX28" fmla="*/ 1905772 w 5819775"/>
              <a:gd name="connsiteY28" fmla="*/ 1720846 h 3400425"/>
              <a:gd name="connsiteX29" fmla="*/ 2894210 w 5819775"/>
              <a:gd name="connsiteY29" fmla="*/ 2709284 h 3400425"/>
              <a:gd name="connsiteX30" fmla="*/ 3882647 w 5819775"/>
              <a:gd name="connsiteY30" fmla="*/ 1720846 h 3400425"/>
              <a:gd name="connsiteX31" fmla="*/ 2894210 w 5819775"/>
              <a:gd name="connsiteY31" fmla="*/ 732408 h 3400425"/>
              <a:gd name="connsiteX32" fmla="*/ 2894210 w 5819775"/>
              <a:gd name="connsiteY32" fmla="*/ 2454985 h 3400425"/>
              <a:gd name="connsiteX33" fmla="*/ 2167262 w 5819775"/>
              <a:gd name="connsiteY33" fmla="*/ 1728037 h 3400425"/>
              <a:gd name="connsiteX34" fmla="*/ 2894210 w 5819775"/>
              <a:gd name="connsiteY34" fmla="*/ 1000441 h 3400425"/>
              <a:gd name="connsiteX35" fmla="*/ 3621157 w 5819775"/>
              <a:gd name="connsiteY35" fmla="*/ 1727389 h 3400425"/>
              <a:gd name="connsiteX36" fmla="*/ 2894210 w 5819775"/>
              <a:gd name="connsiteY36" fmla="*/ 2454985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9775" h="3400425">
                <a:moveTo>
                  <a:pt x="5753624" y="1494665"/>
                </a:moveTo>
                <a:cubicBezTo>
                  <a:pt x="5732707" y="1473748"/>
                  <a:pt x="5711133" y="1444983"/>
                  <a:pt x="5697407" y="1424066"/>
                </a:cubicBezTo>
                <a:cubicBezTo>
                  <a:pt x="5238493" y="922660"/>
                  <a:pt x="4716161" y="541537"/>
                  <a:pt x="4151338" y="280037"/>
                </a:cubicBezTo>
                <a:cubicBezTo>
                  <a:pt x="3360325" y="-80170"/>
                  <a:pt x="2555586" y="-93895"/>
                  <a:pt x="1771764" y="244737"/>
                </a:cubicBezTo>
                <a:cubicBezTo>
                  <a:pt x="1171642" y="499036"/>
                  <a:pt x="627736" y="894542"/>
                  <a:pt x="126987" y="1437791"/>
                </a:cubicBezTo>
                <a:cubicBezTo>
                  <a:pt x="-42329" y="1614299"/>
                  <a:pt x="-42329" y="1790807"/>
                  <a:pt x="126987" y="1974506"/>
                </a:cubicBezTo>
                <a:cubicBezTo>
                  <a:pt x="515293" y="2405303"/>
                  <a:pt x="974207" y="2758318"/>
                  <a:pt x="1496539" y="3033534"/>
                </a:cubicBezTo>
                <a:cubicBezTo>
                  <a:pt x="1687430" y="3132251"/>
                  <a:pt x="1877663" y="3217233"/>
                  <a:pt x="2068554" y="3273449"/>
                </a:cubicBezTo>
                <a:cubicBezTo>
                  <a:pt x="2350961" y="3358431"/>
                  <a:pt x="2640568" y="3407466"/>
                  <a:pt x="2936710" y="3407466"/>
                </a:cubicBezTo>
                <a:lnTo>
                  <a:pt x="2936710" y="3407466"/>
                </a:lnTo>
                <a:cubicBezTo>
                  <a:pt x="3007309" y="3407466"/>
                  <a:pt x="3077918" y="3407466"/>
                  <a:pt x="3148517" y="3400275"/>
                </a:cubicBezTo>
                <a:cubicBezTo>
                  <a:pt x="3275343" y="3385892"/>
                  <a:pt x="3416551" y="3372167"/>
                  <a:pt x="3551215" y="3336867"/>
                </a:cubicBezTo>
                <a:cubicBezTo>
                  <a:pt x="4355954" y="3132251"/>
                  <a:pt x="5083559" y="2673336"/>
                  <a:pt x="5760815" y="1924814"/>
                </a:cubicBezTo>
                <a:cubicBezTo>
                  <a:pt x="5852989" y="1797989"/>
                  <a:pt x="5852989" y="1628672"/>
                  <a:pt x="5753624" y="1494665"/>
                </a:cubicBezTo>
                <a:close/>
                <a:moveTo>
                  <a:pt x="5549008" y="1748964"/>
                </a:moveTo>
                <a:cubicBezTo>
                  <a:pt x="4906394" y="2454995"/>
                  <a:pt x="4228472" y="2892992"/>
                  <a:pt x="3473415" y="3083226"/>
                </a:cubicBezTo>
                <a:cubicBezTo>
                  <a:pt x="3353134" y="3111334"/>
                  <a:pt x="3219117" y="3125717"/>
                  <a:pt x="3106017" y="3139442"/>
                </a:cubicBezTo>
                <a:cubicBezTo>
                  <a:pt x="2781110" y="3160359"/>
                  <a:pt x="2449668" y="3125060"/>
                  <a:pt x="2131962" y="3026352"/>
                </a:cubicBezTo>
                <a:cubicBezTo>
                  <a:pt x="1955454" y="2970135"/>
                  <a:pt x="1778946" y="2899527"/>
                  <a:pt x="1609630" y="2800162"/>
                </a:cubicBezTo>
                <a:cubicBezTo>
                  <a:pt x="1115416" y="2538672"/>
                  <a:pt x="677409" y="2200039"/>
                  <a:pt x="310667" y="1790807"/>
                </a:cubicBezTo>
                <a:cubicBezTo>
                  <a:pt x="232877" y="1705825"/>
                  <a:pt x="232877" y="1684898"/>
                  <a:pt x="310667" y="1607108"/>
                </a:cubicBezTo>
                <a:cubicBezTo>
                  <a:pt x="790508" y="1091967"/>
                  <a:pt x="1299105" y="717387"/>
                  <a:pt x="1863928" y="477462"/>
                </a:cubicBezTo>
                <a:cubicBezTo>
                  <a:pt x="2209753" y="329062"/>
                  <a:pt x="2562768" y="251272"/>
                  <a:pt x="2908583" y="251272"/>
                </a:cubicBezTo>
                <a:cubicBezTo>
                  <a:pt x="3282515" y="251272"/>
                  <a:pt x="3657105" y="336254"/>
                  <a:pt x="4031037" y="512761"/>
                </a:cubicBezTo>
                <a:cubicBezTo>
                  <a:pt x="4567752" y="759869"/>
                  <a:pt x="5061966" y="1127267"/>
                  <a:pt x="5499316" y="1599916"/>
                </a:cubicBezTo>
                <a:cubicBezTo>
                  <a:pt x="5513699" y="1614299"/>
                  <a:pt x="5527424" y="1635216"/>
                  <a:pt x="5541807" y="1649599"/>
                </a:cubicBezTo>
                <a:cubicBezTo>
                  <a:pt x="5570582" y="1685546"/>
                  <a:pt x="5577117" y="1720846"/>
                  <a:pt x="5549008" y="1748964"/>
                </a:cubicBezTo>
                <a:close/>
                <a:moveTo>
                  <a:pt x="2894210" y="732408"/>
                </a:moveTo>
                <a:cubicBezTo>
                  <a:pt x="2350303" y="732408"/>
                  <a:pt x="1905772" y="1176940"/>
                  <a:pt x="1905772" y="1720846"/>
                </a:cubicBezTo>
                <a:cubicBezTo>
                  <a:pt x="1905772" y="2264752"/>
                  <a:pt x="2350303" y="2709284"/>
                  <a:pt x="2894210" y="2709284"/>
                </a:cubicBezTo>
                <a:cubicBezTo>
                  <a:pt x="3438116" y="2709284"/>
                  <a:pt x="3882647" y="2264752"/>
                  <a:pt x="3882647" y="1720846"/>
                </a:cubicBezTo>
                <a:cubicBezTo>
                  <a:pt x="3889839" y="1176949"/>
                  <a:pt x="3445307" y="732408"/>
                  <a:pt x="2894210" y="732408"/>
                </a:cubicBezTo>
                <a:close/>
                <a:moveTo>
                  <a:pt x="2894210" y="2454985"/>
                </a:moveTo>
                <a:cubicBezTo>
                  <a:pt x="2491511" y="2454985"/>
                  <a:pt x="2167262" y="2130078"/>
                  <a:pt x="2167262" y="1728037"/>
                </a:cubicBezTo>
                <a:cubicBezTo>
                  <a:pt x="2167262" y="1325996"/>
                  <a:pt x="2492169" y="1000441"/>
                  <a:pt x="2894210" y="1000441"/>
                </a:cubicBezTo>
                <a:cubicBezTo>
                  <a:pt x="3296250" y="1000441"/>
                  <a:pt x="3621157" y="1325349"/>
                  <a:pt x="3621157" y="1727389"/>
                </a:cubicBezTo>
                <a:cubicBezTo>
                  <a:pt x="3629006" y="2122896"/>
                  <a:pt x="3296907" y="2454985"/>
                  <a:pt x="2894210" y="2454985"/>
                </a:cubicBezTo>
                <a:close/>
              </a:path>
            </a:pathLst>
          </a:custGeom>
          <a:solidFill>
            <a:srgbClr val="6B0A1F"/>
          </a:solidFill>
          <a:ln w="9525" cap="flat">
            <a:solidFill>
              <a:srgbClr val="6B0A1F"/>
            </a:solidFill>
            <a:prstDash val="solid"/>
            <a:miter/>
          </a:ln>
        </p:spPr>
        <p:txBody>
          <a:bodyPr rtlCol="0" anchor="ctr"/>
          <a:lstStyle/>
          <a:p>
            <a:endParaRPr lang="es-ES">
              <a:solidFill>
                <a:srgbClr val="1F2732"/>
              </a:solidFill>
            </a:endParaRPr>
          </a:p>
        </p:txBody>
      </p:sp>
      <p:sp>
        <p:nvSpPr>
          <p:cNvPr id="32" name="Forma libre 31">
            <a:extLst>
              <a:ext uri="{FF2B5EF4-FFF2-40B4-BE49-F238E27FC236}">
                <a16:creationId xmlns:a16="http://schemas.microsoft.com/office/drawing/2014/main" xmlns="" id="{6376F6FA-D5FE-4844-8872-2EB8CB57B6D3}"/>
              </a:ext>
            </a:extLst>
          </p:cNvPr>
          <p:cNvSpPr/>
          <p:nvPr/>
        </p:nvSpPr>
        <p:spPr>
          <a:xfrm>
            <a:off x="8924422" y="2998686"/>
            <a:ext cx="487935" cy="341289"/>
          </a:xfrm>
          <a:custGeom>
            <a:avLst/>
            <a:gdLst>
              <a:gd name="connsiteX0" fmla="*/ 4775645 w 5829300"/>
              <a:gd name="connsiteY0" fmla="*/ 1269435 h 4619625"/>
              <a:gd name="connsiteX1" fmla="*/ 4782950 w 5829300"/>
              <a:gd name="connsiteY1" fmla="*/ 3011586 h 4619625"/>
              <a:gd name="connsiteX2" fmla="*/ 4660783 w 5829300"/>
              <a:gd name="connsiteY2" fmla="*/ 3083290 h 4619625"/>
              <a:gd name="connsiteX3" fmla="*/ 4603680 w 5829300"/>
              <a:gd name="connsiteY3" fmla="*/ 3068688 h 4619625"/>
              <a:gd name="connsiteX4" fmla="*/ 4539282 w 5829300"/>
              <a:gd name="connsiteY4" fmla="*/ 2889428 h 4619625"/>
              <a:gd name="connsiteX5" fmla="*/ 4546588 w 5829300"/>
              <a:gd name="connsiteY5" fmla="*/ 1390936 h 4619625"/>
              <a:gd name="connsiteX6" fmla="*/ 4597041 w 5829300"/>
              <a:gd name="connsiteY6" fmla="*/ 1211675 h 4619625"/>
              <a:gd name="connsiteX7" fmla="*/ 4775645 w 5829300"/>
              <a:gd name="connsiteY7" fmla="*/ 1269435 h 4619625"/>
              <a:gd name="connsiteX8" fmla="*/ 5464141 w 5829300"/>
              <a:gd name="connsiteY8" fmla="*/ 588245 h 4619625"/>
              <a:gd name="connsiteX9" fmla="*/ 5284880 w 5829300"/>
              <a:gd name="connsiteY9" fmla="*/ 537782 h 4619625"/>
              <a:gd name="connsiteX10" fmla="*/ 5234426 w 5829300"/>
              <a:gd name="connsiteY10" fmla="*/ 717042 h 4619625"/>
              <a:gd name="connsiteX11" fmla="*/ 5227120 w 5829300"/>
              <a:gd name="connsiteY11" fmla="*/ 3570608 h 4619625"/>
              <a:gd name="connsiteX12" fmla="*/ 5291519 w 5829300"/>
              <a:gd name="connsiteY12" fmla="*/ 3749869 h 4619625"/>
              <a:gd name="connsiteX13" fmla="*/ 5348621 w 5829300"/>
              <a:gd name="connsiteY13" fmla="*/ 3764471 h 4619625"/>
              <a:gd name="connsiteX14" fmla="*/ 5470789 w 5829300"/>
              <a:gd name="connsiteY14" fmla="*/ 3692766 h 4619625"/>
              <a:gd name="connsiteX15" fmla="*/ 5464141 w 5829300"/>
              <a:gd name="connsiteY15" fmla="*/ 588245 h 4619625"/>
              <a:gd name="connsiteX16" fmla="*/ 3937102 w 5829300"/>
              <a:gd name="connsiteY16" fmla="*/ 243659 h 4619625"/>
              <a:gd name="connsiteX17" fmla="*/ 3937102 w 5829300"/>
              <a:gd name="connsiteY17" fmla="*/ 4101084 h 4619625"/>
              <a:gd name="connsiteX18" fmla="*/ 3937102 w 5829300"/>
              <a:gd name="connsiteY18" fmla="*/ 4108390 h 4619625"/>
              <a:gd name="connsiteX19" fmla="*/ 3750535 w 5829300"/>
              <a:gd name="connsiteY19" fmla="*/ 4302262 h 4619625"/>
              <a:gd name="connsiteX20" fmla="*/ 3563970 w 5829300"/>
              <a:gd name="connsiteY20" fmla="*/ 4223252 h 4619625"/>
              <a:gd name="connsiteX21" fmla="*/ 2452554 w 5829300"/>
              <a:gd name="connsiteY21" fmla="*/ 3334255 h 4619625"/>
              <a:gd name="connsiteX22" fmla="*/ 2015023 w 5829300"/>
              <a:gd name="connsiteY22" fmla="*/ 3334255 h 4619625"/>
              <a:gd name="connsiteX23" fmla="*/ 2015023 w 5829300"/>
              <a:gd name="connsiteY23" fmla="*/ 4187400 h 4619625"/>
              <a:gd name="connsiteX24" fmla="*/ 1577492 w 5829300"/>
              <a:gd name="connsiteY24" fmla="*/ 4624931 h 4619625"/>
              <a:gd name="connsiteX25" fmla="*/ 1190425 w 5829300"/>
              <a:gd name="connsiteY25" fmla="*/ 4624931 h 4619625"/>
              <a:gd name="connsiteX26" fmla="*/ 752894 w 5829300"/>
              <a:gd name="connsiteY26" fmla="*/ 4187400 h 4619625"/>
              <a:gd name="connsiteX27" fmla="*/ 752894 w 5829300"/>
              <a:gd name="connsiteY27" fmla="*/ 3334255 h 4619625"/>
              <a:gd name="connsiteX28" fmla="*/ 430225 w 5829300"/>
              <a:gd name="connsiteY28" fmla="*/ 3334255 h 4619625"/>
              <a:gd name="connsiteX29" fmla="*/ 0 w 5829300"/>
              <a:gd name="connsiteY29" fmla="*/ 2904030 h 4619625"/>
              <a:gd name="connsiteX30" fmla="*/ 0 w 5829300"/>
              <a:gd name="connsiteY30" fmla="*/ 1347778 h 4619625"/>
              <a:gd name="connsiteX31" fmla="*/ 430225 w 5829300"/>
              <a:gd name="connsiteY31" fmla="*/ 917553 h 4619625"/>
              <a:gd name="connsiteX32" fmla="*/ 2459193 w 5829300"/>
              <a:gd name="connsiteY32" fmla="*/ 917553 h 4619625"/>
              <a:gd name="connsiteX33" fmla="*/ 3534756 w 5829300"/>
              <a:gd name="connsiteY33" fmla="*/ 49797 h 4619625"/>
              <a:gd name="connsiteX34" fmla="*/ 3563303 w 5829300"/>
              <a:gd name="connsiteY34" fmla="*/ 28546 h 4619625"/>
              <a:gd name="connsiteX35" fmla="*/ 3706711 w 5829300"/>
              <a:gd name="connsiteY35" fmla="*/ 0 h 4619625"/>
              <a:gd name="connsiteX36" fmla="*/ 3937102 w 5829300"/>
              <a:gd name="connsiteY36" fmla="*/ 243659 h 4619625"/>
              <a:gd name="connsiteX37" fmla="*/ 423586 w 5829300"/>
              <a:gd name="connsiteY37" fmla="*/ 3068679 h 4619625"/>
              <a:gd name="connsiteX38" fmla="*/ 882358 w 5829300"/>
              <a:gd name="connsiteY38" fmla="*/ 3068679 h 4619625"/>
              <a:gd name="connsiteX39" fmla="*/ 1878921 w 5829300"/>
              <a:gd name="connsiteY39" fmla="*/ 3068679 h 4619625"/>
              <a:gd name="connsiteX40" fmla="*/ 2366248 w 5829300"/>
              <a:gd name="connsiteY40" fmla="*/ 3068679 h 4619625"/>
              <a:gd name="connsiteX41" fmla="*/ 2366248 w 5829300"/>
              <a:gd name="connsiteY41" fmla="*/ 1183119 h 4619625"/>
              <a:gd name="connsiteX42" fmla="*/ 423586 w 5829300"/>
              <a:gd name="connsiteY42" fmla="*/ 1183119 h 4619625"/>
              <a:gd name="connsiteX43" fmla="*/ 258928 w 5829300"/>
              <a:gd name="connsiteY43" fmla="*/ 1347778 h 4619625"/>
              <a:gd name="connsiteX44" fmla="*/ 258928 w 5829300"/>
              <a:gd name="connsiteY44" fmla="*/ 2904030 h 4619625"/>
              <a:gd name="connsiteX45" fmla="*/ 423586 w 5829300"/>
              <a:gd name="connsiteY45" fmla="*/ 3068679 h 4619625"/>
              <a:gd name="connsiteX46" fmla="*/ 1750114 w 5829300"/>
              <a:gd name="connsiteY46" fmla="*/ 3334255 h 4619625"/>
              <a:gd name="connsiteX47" fmla="*/ 1018461 w 5829300"/>
              <a:gd name="connsiteY47" fmla="*/ 3334255 h 4619625"/>
              <a:gd name="connsiteX48" fmla="*/ 1018461 w 5829300"/>
              <a:gd name="connsiteY48" fmla="*/ 4187400 h 4619625"/>
              <a:gd name="connsiteX49" fmla="*/ 1190415 w 5829300"/>
              <a:gd name="connsiteY49" fmla="*/ 4359355 h 4619625"/>
              <a:gd name="connsiteX50" fmla="*/ 1577483 w 5829300"/>
              <a:gd name="connsiteY50" fmla="*/ 4359355 h 4619625"/>
              <a:gd name="connsiteX51" fmla="*/ 1749438 w 5829300"/>
              <a:gd name="connsiteY51" fmla="*/ 4187400 h 4619625"/>
              <a:gd name="connsiteX52" fmla="*/ 1749438 w 5829300"/>
              <a:gd name="connsiteY52" fmla="*/ 3334255 h 4619625"/>
              <a:gd name="connsiteX53" fmla="*/ 1750114 w 5829300"/>
              <a:gd name="connsiteY53" fmla="*/ 3334255 h 4619625"/>
              <a:gd name="connsiteX54" fmla="*/ 3671526 w 5829300"/>
              <a:gd name="connsiteY54" fmla="*/ 279511 h 4619625"/>
              <a:gd name="connsiteX55" fmla="*/ 2631815 w 5829300"/>
              <a:gd name="connsiteY55" fmla="*/ 1111415 h 4619625"/>
              <a:gd name="connsiteX56" fmla="*/ 2631815 w 5829300"/>
              <a:gd name="connsiteY56" fmla="*/ 3133744 h 4619625"/>
              <a:gd name="connsiteX57" fmla="*/ 3671526 w 5829300"/>
              <a:gd name="connsiteY57" fmla="*/ 3965648 h 4619625"/>
              <a:gd name="connsiteX58" fmla="*/ 3671526 w 5829300"/>
              <a:gd name="connsiteY58" fmla="*/ 279511 h 461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29300" h="4619625">
                <a:moveTo>
                  <a:pt x="4775645" y="1269435"/>
                </a:moveTo>
                <a:cubicBezTo>
                  <a:pt x="4796885" y="1305287"/>
                  <a:pt x="5227120" y="2086727"/>
                  <a:pt x="4782950" y="3011586"/>
                </a:cubicBezTo>
                <a:cubicBezTo>
                  <a:pt x="4761710" y="3062040"/>
                  <a:pt x="4711246" y="3083290"/>
                  <a:pt x="4660783" y="3083290"/>
                </a:cubicBezTo>
                <a:cubicBezTo>
                  <a:pt x="4639542" y="3083290"/>
                  <a:pt x="4624931" y="3075985"/>
                  <a:pt x="4603680" y="3068688"/>
                </a:cubicBezTo>
                <a:cubicBezTo>
                  <a:pt x="4539282" y="3040142"/>
                  <a:pt x="4510726" y="2953826"/>
                  <a:pt x="4539282" y="2889428"/>
                </a:cubicBezTo>
                <a:cubicBezTo>
                  <a:pt x="4926350" y="2093376"/>
                  <a:pt x="4560523" y="1419492"/>
                  <a:pt x="4546588" y="1390936"/>
                </a:cubicBezTo>
                <a:cubicBezTo>
                  <a:pt x="4510735" y="1326537"/>
                  <a:pt x="4531986" y="1247527"/>
                  <a:pt x="4597041" y="1211675"/>
                </a:cubicBezTo>
                <a:cubicBezTo>
                  <a:pt x="4661449" y="1183119"/>
                  <a:pt x="4739793" y="1204370"/>
                  <a:pt x="4775645" y="1269435"/>
                </a:cubicBezTo>
                <a:close/>
                <a:moveTo>
                  <a:pt x="5464141" y="588245"/>
                </a:moveTo>
                <a:cubicBezTo>
                  <a:pt x="5428288" y="523846"/>
                  <a:pt x="5349278" y="501929"/>
                  <a:pt x="5284880" y="537782"/>
                </a:cubicBezTo>
                <a:cubicBezTo>
                  <a:pt x="5220481" y="573634"/>
                  <a:pt x="5198574" y="652644"/>
                  <a:pt x="5234426" y="717042"/>
                </a:cubicBezTo>
                <a:cubicBezTo>
                  <a:pt x="5241731" y="731644"/>
                  <a:pt x="5972718" y="2043570"/>
                  <a:pt x="5227120" y="3570608"/>
                </a:cubicBezTo>
                <a:cubicBezTo>
                  <a:pt x="5198574" y="3635007"/>
                  <a:pt x="5219815" y="3714017"/>
                  <a:pt x="5291519" y="3749869"/>
                </a:cubicBezTo>
                <a:cubicBezTo>
                  <a:pt x="5312760" y="3757174"/>
                  <a:pt x="5327371" y="3764471"/>
                  <a:pt x="5348621" y="3764471"/>
                </a:cubicBezTo>
                <a:cubicBezTo>
                  <a:pt x="5399075" y="3764471"/>
                  <a:pt x="5441576" y="3735924"/>
                  <a:pt x="5470789" y="3692766"/>
                </a:cubicBezTo>
                <a:cubicBezTo>
                  <a:pt x="6267498" y="2043570"/>
                  <a:pt x="5492686" y="645338"/>
                  <a:pt x="5464141" y="588245"/>
                </a:cubicBezTo>
                <a:close/>
                <a:moveTo>
                  <a:pt x="3937102" y="243659"/>
                </a:moveTo>
                <a:lnTo>
                  <a:pt x="3937102" y="4101084"/>
                </a:lnTo>
                <a:lnTo>
                  <a:pt x="3937102" y="4108390"/>
                </a:lnTo>
                <a:cubicBezTo>
                  <a:pt x="3929796" y="4244493"/>
                  <a:pt x="3836851" y="4302262"/>
                  <a:pt x="3750535" y="4302262"/>
                </a:cubicBezTo>
                <a:cubicBezTo>
                  <a:pt x="3693433" y="4302262"/>
                  <a:pt x="3635674" y="4273715"/>
                  <a:pt x="3563970" y="4223252"/>
                </a:cubicBezTo>
                <a:lnTo>
                  <a:pt x="2452554" y="3334255"/>
                </a:lnTo>
                <a:lnTo>
                  <a:pt x="2015023" y="3334255"/>
                </a:lnTo>
                <a:lnTo>
                  <a:pt x="2015023" y="4187400"/>
                </a:lnTo>
                <a:cubicBezTo>
                  <a:pt x="2015023" y="4431059"/>
                  <a:pt x="1821152" y="4624931"/>
                  <a:pt x="1577492" y="4624931"/>
                </a:cubicBezTo>
                <a:lnTo>
                  <a:pt x="1190425" y="4624931"/>
                </a:lnTo>
                <a:cubicBezTo>
                  <a:pt x="946766" y="4624931"/>
                  <a:pt x="752894" y="4431059"/>
                  <a:pt x="752894" y="4187400"/>
                </a:cubicBezTo>
                <a:lnTo>
                  <a:pt x="752894" y="3334255"/>
                </a:lnTo>
                <a:lnTo>
                  <a:pt x="430225" y="3334255"/>
                </a:lnTo>
                <a:cubicBezTo>
                  <a:pt x="193872" y="3334255"/>
                  <a:pt x="0" y="3140383"/>
                  <a:pt x="0" y="2904030"/>
                </a:cubicBezTo>
                <a:lnTo>
                  <a:pt x="0" y="1347778"/>
                </a:lnTo>
                <a:cubicBezTo>
                  <a:pt x="0" y="1111415"/>
                  <a:pt x="193872" y="917553"/>
                  <a:pt x="430225" y="917553"/>
                </a:cubicBezTo>
                <a:lnTo>
                  <a:pt x="2459193" y="917553"/>
                </a:lnTo>
                <a:lnTo>
                  <a:pt x="3534756" y="49797"/>
                </a:lnTo>
                <a:cubicBezTo>
                  <a:pt x="3542062" y="42491"/>
                  <a:pt x="3555997" y="35195"/>
                  <a:pt x="3563303" y="28546"/>
                </a:cubicBezTo>
                <a:cubicBezTo>
                  <a:pt x="3577904" y="21241"/>
                  <a:pt x="3642312" y="0"/>
                  <a:pt x="3706711" y="0"/>
                </a:cubicBezTo>
                <a:cubicBezTo>
                  <a:pt x="3843490" y="0"/>
                  <a:pt x="3937102" y="100251"/>
                  <a:pt x="3937102" y="243659"/>
                </a:cubicBezTo>
                <a:close/>
                <a:moveTo>
                  <a:pt x="423586" y="3068679"/>
                </a:moveTo>
                <a:lnTo>
                  <a:pt x="882358" y="3068679"/>
                </a:lnTo>
                <a:lnTo>
                  <a:pt x="1878921" y="3068679"/>
                </a:lnTo>
                <a:lnTo>
                  <a:pt x="2366248" y="3068679"/>
                </a:lnTo>
                <a:lnTo>
                  <a:pt x="2366248" y="1183119"/>
                </a:lnTo>
                <a:lnTo>
                  <a:pt x="423586" y="1183119"/>
                </a:lnTo>
                <a:cubicBezTo>
                  <a:pt x="337271" y="1183119"/>
                  <a:pt x="258928" y="1254824"/>
                  <a:pt x="258928" y="1347778"/>
                </a:cubicBezTo>
                <a:lnTo>
                  <a:pt x="258928" y="2904030"/>
                </a:lnTo>
                <a:cubicBezTo>
                  <a:pt x="265576" y="2996975"/>
                  <a:pt x="337280" y="3068679"/>
                  <a:pt x="423586" y="3068679"/>
                </a:cubicBezTo>
                <a:close/>
                <a:moveTo>
                  <a:pt x="1750114" y="3334255"/>
                </a:moveTo>
                <a:lnTo>
                  <a:pt x="1018461" y="3334255"/>
                </a:lnTo>
                <a:lnTo>
                  <a:pt x="1018461" y="4187400"/>
                </a:lnTo>
                <a:cubicBezTo>
                  <a:pt x="1018461" y="4280354"/>
                  <a:pt x="1097471" y="4359355"/>
                  <a:pt x="1190415" y="4359355"/>
                </a:cubicBezTo>
                <a:lnTo>
                  <a:pt x="1577483" y="4359355"/>
                </a:lnTo>
                <a:cubicBezTo>
                  <a:pt x="1670437" y="4359355"/>
                  <a:pt x="1749438" y="4280345"/>
                  <a:pt x="1749438" y="4187400"/>
                </a:cubicBezTo>
                <a:lnTo>
                  <a:pt x="1749438" y="3334255"/>
                </a:lnTo>
                <a:lnTo>
                  <a:pt x="1750114" y="3334255"/>
                </a:lnTo>
                <a:close/>
                <a:moveTo>
                  <a:pt x="3671526" y="279511"/>
                </a:moveTo>
                <a:lnTo>
                  <a:pt x="2631815" y="1111415"/>
                </a:lnTo>
                <a:lnTo>
                  <a:pt x="2631815" y="3133744"/>
                </a:lnTo>
                <a:lnTo>
                  <a:pt x="3671526" y="3965648"/>
                </a:lnTo>
                <a:lnTo>
                  <a:pt x="3671526" y="279511"/>
                </a:lnTo>
                <a:close/>
              </a:path>
            </a:pathLst>
          </a:custGeom>
          <a:solidFill>
            <a:srgbClr val="6B0A1F"/>
          </a:solidFill>
          <a:ln w="9525" cap="flat">
            <a:solidFill>
              <a:srgbClr val="6B0A1F"/>
            </a:solidFill>
            <a:prstDash val="solid"/>
            <a:miter/>
          </a:ln>
        </p:spPr>
        <p:txBody>
          <a:bodyPr rtlCol="0" anchor="ctr"/>
          <a:lstStyle/>
          <a:p>
            <a:endParaRPr lang="es-ES">
              <a:solidFill>
                <a:srgbClr val="1F2732"/>
              </a:solidFill>
            </a:endParaRPr>
          </a:p>
        </p:txBody>
      </p:sp>
      <p:sp>
        <p:nvSpPr>
          <p:cNvPr id="23" name="Forma libre 22">
            <a:extLst>
              <a:ext uri="{FF2B5EF4-FFF2-40B4-BE49-F238E27FC236}">
                <a16:creationId xmlns:a16="http://schemas.microsoft.com/office/drawing/2014/main" xmlns="" id="{CA38DC28-63C3-044C-A9DF-8407A8735015}"/>
              </a:ext>
            </a:extLst>
          </p:cNvPr>
          <p:cNvSpPr/>
          <p:nvPr/>
        </p:nvSpPr>
        <p:spPr>
          <a:xfrm>
            <a:off x="6494937" y="5401277"/>
            <a:ext cx="407979" cy="408645"/>
          </a:xfrm>
          <a:custGeom>
            <a:avLst/>
            <a:gdLst>
              <a:gd name="connsiteX0" fmla="*/ 5680427 w 5822970"/>
              <a:gd name="connsiteY0" fmla="*/ 921523 h 5832485"/>
              <a:gd name="connsiteX1" fmla="*/ 4902841 w 5822970"/>
              <a:gd name="connsiteY1" fmla="*/ 143938 h 5832485"/>
              <a:gd name="connsiteX2" fmla="*/ 4558572 w 5822970"/>
              <a:gd name="connsiteY2" fmla="*/ 0 h 5832485"/>
              <a:gd name="connsiteX3" fmla="*/ 4214294 w 5822970"/>
              <a:gd name="connsiteY3" fmla="*/ 143938 h 5832485"/>
              <a:gd name="connsiteX4" fmla="*/ 3693433 w 5822970"/>
              <a:gd name="connsiteY4" fmla="*/ 664799 h 5832485"/>
              <a:gd name="connsiteX5" fmla="*/ 3389231 w 5822970"/>
              <a:gd name="connsiteY5" fmla="*/ 728604 h 5832485"/>
              <a:gd name="connsiteX6" fmla="*/ 3165160 w 5822970"/>
              <a:gd name="connsiteY6" fmla="*/ 952674 h 5832485"/>
              <a:gd name="connsiteX7" fmla="*/ 3108767 w 5822970"/>
              <a:gd name="connsiteY7" fmla="*/ 1289531 h 5832485"/>
              <a:gd name="connsiteX8" fmla="*/ 592007 w 5822970"/>
              <a:gd name="connsiteY8" fmla="*/ 3806301 h 5832485"/>
              <a:gd name="connsiteX9" fmla="*/ 575679 w 5822970"/>
              <a:gd name="connsiteY9" fmla="*/ 3830040 h 5832485"/>
              <a:gd name="connsiteX10" fmla="*/ 575679 w 5822970"/>
              <a:gd name="connsiteY10" fmla="*/ 3838204 h 5832485"/>
              <a:gd name="connsiteX11" fmla="*/ 559352 w 5822970"/>
              <a:gd name="connsiteY11" fmla="*/ 3861943 h 5832485"/>
              <a:gd name="connsiteX12" fmla="*/ 559352 w 5822970"/>
              <a:gd name="connsiteY12" fmla="*/ 3861943 h 5832485"/>
              <a:gd name="connsiteX13" fmla="*/ 111212 w 5822970"/>
              <a:gd name="connsiteY13" fmla="*/ 5224946 h 5832485"/>
              <a:gd name="connsiteX14" fmla="*/ 111212 w 5822970"/>
              <a:gd name="connsiteY14" fmla="*/ 5224946 h 5832485"/>
              <a:gd name="connsiteX15" fmla="*/ 62982 w 5822970"/>
              <a:gd name="connsiteY15" fmla="*/ 5368884 h 5832485"/>
              <a:gd name="connsiteX16" fmla="*/ 14752 w 5822970"/>
              <a:gd name="connsiteY16" fmla="*/ 5512822 h 5832485"/>
              <a:gd name="connsiteX17" fmla="*/ 6589 w 5822970"/>
              <a:gd name="connsiteY17" fmla="*/ 5529149 h 5832485"/>
              <a:gd name="connsiteX18" fmla="*/ 30328 w 5822970"/>
              <a:gd name="connsiteY18" fmla="*/ 5713153 h 5832485"/>
              <a:gd name="connsiteX19" fmla="*/ 54067 w 5822970"/>
              <a:gd name="connsiteY19" fmla="*/ 5753219 h 5832485"/>
              <a:gd name="connsiteX20" fmla="*/ 254398 w 5822970"/>
              <a:gd name="connsiteY20" fmla="*/ 5841515 h 5832485"/>
              <a:gd name="connsiteX21" fmla="*/ 254398 w 5822970"/>
              <a:gd name="connsiteY21" fmla="*/ 5841515 h 5832485"/>
              <a:gd name="connsiteX22" fmla="*/ 278137 w 5822970"/>
              <a:gd name="connsiteY22" fmla="*/ 5841515 h 5832485"/>
              <a:gd name="connsiteX23" fmla="*/ 310040 w 5822970"/>
              <a:gd name="connsiteY23" fmla="*/ 5841515 h 5832485"/>
              <a:gd name="connsiteX24" fmla="*/ 310040 w 5822970"/>
              <a:gd name="connsiteY24" fmla="*/ 5841515 h 5832485"/>
              <a:gd name="connsiteX25" fmla="*/ 310040 w 5822970"/>
              <a:gd name="connsiteY25" fmla="*/ 5841515 h 5832485"/>
              <a:gd name="connsiteX26" fmla="*/ 326367 w 5822970"/>
              <a:gd name="connsiteY26" fmla="*/ 5833351 h 5832485"/>
              <a:gd name="connsiteX27" fmla="*/ 526698 w 5822970"/>
              <a:gd name="connsiteY27" fmla="*/ 5769546 h 5832485"/>
              <a:gd name="connsiteX28" fmla="*/ 1969082 w 5822970"/>
              <a:gd name="connsiteY28" fmla="*/ 5296915 h 5832485"/>
              <a:gd name="connsiteX29" fmla="*/ 1969082 w 5822970"/>
              <a:gd name="connsiteY29" fmla="*/ 5296915 h 5832485"/>
              <a:gd name="connsiteX30" fmla="*/ 2025475 w 5822970"/>
              <a:gd name="connsiteY30" fmla="*/ 5265012 h 5832485"/>
              <a:gd name="connsiteX31" fmla="*/ 4549657 w 5822970"/>
              <a:gd name="connsiteY31" fmla="*/ 2740831 h 5832485"/>
              <a:gd name="connsiteX32" fmla="*/ 4653529 w 5822970"/>
              <a:gd name="connsiteY32" fmla="*/ 2757158 h 5832485"/>
              <a:gd name="connsiteX33" fmla="*/ 4862024 w 5822970"/>
              <a:gd name="connsiteY33" fmla="*/ 2668862 h 5832485"/>
              <a:gd name="connsiteX34" fmla="*/ 5086094 w 5822970"/>
              <a:gd name="connsiteY34" fmla="*/ 2444792 h 5832485"/>
              <a:gd name="connsiteX35" fmla="*/ 5149899 w 5822970"/>
              <a:gd name="connsiteY35" fmla="*/ 2132425 h 5832485"/>
              <a:gd name="connsiteX36" fmla="*/ 5670760 w 5822970"/>
              <a:gd name="connsiteY36" fmla="*/ 1611564 h 5832485"/>
              <a:gd name="connsiteX37" fmla="*/ 5680427 w 5822970"/>
              <a:gd name="connsiteY37" fmla="*/ 921523 h 5832485"/>
              <a:gd name="connsiteX38" fmla="*/ 1937941 w 5822970"/>
              <a:gd name="connsiteY38" fmla="*/ 4944482 h 5832485"/>
              <a:gd name="connsiteX39" fmla="*/ 1529857 w 5822970"/>
              <a:gd name="connsiteY39" fmla="*/ 4535657 h 5832485"/>
              <a:gd name="connsiteX40" fmla="*/ 3925676 w 5822970"/>
              <a:gd name="connsiteY40" fmla="*/ 2131674 h 5832485"/>
              <a:gd name="connsiteX41" fmla="*/ 4334502 w 5822970"/>
              <a:gd name="connsiteY41" fmla="*/ 2540499 h 5832485"/>
              <a:gd name="connsiteX42" fmla="*/ 1937941 w 5822970"/>
              <a:gd name="connsiteY42" fmla="*/ 4944482 h 5832485"/>
              <a:gd name="connsiteX43" fmla="*/ 3717182 w 5822970"/>
              <a:gd name="connsiteY43" fmla="*/ 1923179 h 5832485"/>
              <a:gd name="connsiteX44" fmla="*/ 1321362 w 5822970"/>
              <a:gd name="connsiteY44" fmla="*/ 4327162 h 5832485"/>
              <a:gd name="connsiteX45" fmla="*/ 912536 w 5822970"/>
              <a:gd name="connsiteY45" fmla="*/ 3910915 h 5832485"/>
              <a:gd name="connsiteX46" fmla="*/ 3308356 w 5822970"/>
              <a:gd name="connsiteY46" fmla="*/ 1515095 h 5832485"/>
              <a:gd name="connsiteX47" fmla="*/ 3717182 w 5822970"/>
              <a:gd name="connsiteY47" fmla="*/ 1923179 h 5832485"/>
              <a:gd name="connsiteX48" fmla="*/ 623909 w 5822970"/>
              <a:gd name="connsiteY48" fmla="*/ 5425278 h 5832485"/>
              <a:gd name="connsiteX49" fmla="*/ 423578 w 5822970"/>
              <a:gd name="connsiteY49" fmla="*/ 5224946 h 5832485"/>
              <a:gd name="connsiteX50" fmla="*/ 767856 w 5822970"/>
              <a:gd name="connsiteY50" fmla="*/ 4183224 h 5832485"/>
              <a:gd name="connsiteX51" fmla="*/ 1216749 w 5822970"/>
              <a:gd name="connsiteY51" fmla="*/ 4632116 h 5832485"/>
              <a:gd name="connsiteX52" fmla="*/ 1216749 w 5822970"/>
              <a:gd name="connsiteY52" fmla="*/ 4632116 h 5832485"/>
              <a:gd name="connsiteX53" fmla="*/ 1216749 w 5822970"/>
              <a:gd name="connsiteY53" fmla="*/ 4632116 h 5832485"/>
              <a:gd name="connsiteX54" fmla="*/ 1665641 w 5822970"/>
              <a:gd name="connsiteY54" fmla="*/ 5081008 h 5832485"/>
              <a:gd name="connsiteX55" fmla="*/ 623909 w 5822970"/>
              <a:gd name="connsiteY55" fmla="*/ 5425278 h 5832485"/>
              <a:gd name="connsiteX56" fmla="*/ 4710674 w 5822970"/>
              <a:gd name="connsiteY56" fmla="*/ 2420301 h 5832485"/>
              <a:gd name="connsiteX57" fmla="*/ 4694347 w 5822970"/>
              <a:gd name="connsiteY57" fmla="*/ 2403974 h 5832485"/>
              <a:gd name="connsiteX58" fmla="*/ 3452294 w 5822970"/>
              <a:gd name="connsiteY58" fmla="*/ 1153757 h 5832485"/>
              <a:gd name="connsiteX59" fmla="*/ 3412227 w 5822970"/>
              <a:gd name="connsiteY59" fmla="*/ 1121854 h 5832485"/>
              <a:gd name="connsiteX60" fmla="*/ 3588819 w 5822970"/>
              <a:gd name="connsiteY60" fmla="*/ 937850 h 5832485"/>
              <a:gd name="connsiteX61" fmla="*/ 3605147 w 5822970"/>
              <a:gd name="connsiteY61" fmla="*/ 954178 h 5832485"/>
              <a:gd name="connsiteX62" fmla="*/ 3605147 w 5822970"/>
              <a:gd name="connsiteY62" fmla="*/ 954178 h 5832485"/>
              <a:gd name="connsiteX63" fmla="*/ 4863527 w 5822970"/>
              <a:gd name="connsiteY63" fmla="*/ 2212558 h 5832485"/>
              <a:gd name="connsiteX64" fmla="*/ 4887266 w 5822970"/>
              <a:gd name="connsiteY64" fmla="*/ 2228885 h 5832485"/>
              <a:gd name="connsiteX65" fmla="*/ 4710674 w 5822970"/>
              <a:gd name="connsiteY65" fmla="*/ 2420301 h 5832485"/>
              <a:gd name="connsiteX66" fmla="*/ 5471932 w 5822970"/>
              <a:gd name="connsiteY66" fmla="*/ 1410481 h 5832485"/>
              <a:gd name="connsiteX67" fmla="*/ 4967389 w 5822970"/>
              <a:gd name="connsiteY67" fmla="*/ 1915025 h 5832485"/>
              <a:gd name="connsiteX68" fmla="*/ 3917513 w 5822970"/>
              <a:gd name="connsiteY68" fmla="*/ 857718 h 5832485"/>
              <a:gd name="connsiteX69" fmla="*/ 4422056 w 5822970"/>
              <a:gd name="connsiteY69" fmla="*/ 353175 h 5832485"/>
              <a:gd name="connsiteX70" fmla="*/ 4694356 w 5822970"/>
              <a:gd name="connsiteY70" fmla="*/ 353175 h 5832485"/>
              <a:gd name="connsiteX71" fmla="*/ 5471942 w 5822970"/>
              <a:gd name="connsiteY71" fmla="*/ 1130018 h 5832485"/>
              <a:gd name="connsiteX72" fmla="*/ 5471932 w 5822970"/>
              <a:gd name="connsiteY72" fmla="*/ 1410481 h 583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822970" h="5832485">
                <a:moveTo>
                  <a:pt x="5680427" y="921523"/>
                </a:moveTo>
                <a:lnTo>
                  <a:pt x="4902841" y="143938"/>
                </a:lnTo>
                <a:cubicBezTo>
                  <a:pt x="4806391" y="47488"/>
                  <a:pt x="4686193" y="0"/>
                  <a:pt x="4558572" y="0"/>
                </a:cubicBezTo>
                <a:cubicBezTo>
                  <a:pt x="4430952" y="0"/>
                  <a:pt x="4301848" y="48230"/>
                  <a:pt x="4214294" y="143938"/>
                </a:cubicBezTo>
                <a:lnTo>
                  <a:pt x="3693433" y="664799"/>
                </a:lnTo>
                <a:cubicBezTo>
                  <a:pt x="3589562" y="632896"/>
                  <a:pt x="3469363" y="656635"/>
                  <a:pt x="3389231" y="728604"/>
                </a:cubicBezTo>
                <a:lnTo>
                  <a:pt x="3165160" y="952674"/>
                </a:lnTo>
                <a:cubicBezTo>
                  <a:pt x="3076864" y="1040970"/>
                  <a:pt x="3061289" y="1176744"/>
                  <a:pt x="3108767" y="1289531"/>
                </a:cubicBezTo>
                <a:lnTo>
                  <a:pt x="592007" y="3806301"/>
                </a:lnTo>
                <a:cubicBezTo>
                  <a:pt x="583843" y="3814464"/>
                  <a:pt x="575679" y="3822628"/>
                  <a:pt x="575679" y="3830040"/>
                </a:cubicBezTo>
                <a:cubicBezTo>
                  <a:pt x="575679" y="3830040"/>
                  <a:pt x="575679" y="3830040"/>
                  <a:pt x="575679" y="3838204"/>
                </a:cubicBezTo>
                <a:cubicBezTo>
                  <a:pt x="567516" y="3846367"/>
                  <a:pt x="567516" y="3854531"/>
                  <a:pt x="559352" y="3861943"/>
                </a:cubicBezTo>
                <a:lnTo>
                  <a:pt x="559352" y="3861943"/>
                </a:lnTo>
                <a:lnTo>
                  <a:pt x="111212" y="5224946"/>
                </a:lnTo>
                <a:lnTo>
                  <a:pt x="111212" y="5224946"/>
                </a:lnTo>
                <a:lnTo>
                  <a:pt x="62982" y="5368884"/>
                </a:lnTo>
                <a:lnTo>
                  <a:pt x="14752" y="5512822"/>
                </a:lnTo>
                <a:cubicBezTo>
                  <a:pt x="14752" y="5520985"/>
                  <a:pt x="14752" y="5529149"/>
                  <a:pt x="6589" y="5529149"/>
                </a:cubicBezTo>
                <a:cubicBezTo>
                  <a:pt x="-9739" y="5609281"/>
                  <a:pt x="6589" y="5673087"/>
                  <a:pt x="30328" y="5713153"/>
                </a:cubicBezTo>
                <a:cubicBezTo>
                  <a:pt x="38491" y="5729480"/>
                  <a:pt x="46655" y="5745055"/>
                  <a:pt x="54067" y="5753219"/>
                </a:cubicBezTo>
                <a:cubicBezTo>
                  <a:pt x="102297" y="5809612"/>
                  <a:pt x="174265" y="5841515"/>
                  <a:pt x="254398" y="5841515"/>
                </a:cubicBezTo>
                <a:lnTo>
                  <a:pt x="254398" y="5841515"/>
                </a:lnTo>
                <a:cubicBezTo>
                  <a:pt x="262562" y="5841515"/>
                  <a:pt x="270725" y="5841515"/>
                  <a:pt x="278137" y="5841515"/>
                </a:cubicBezTo>
                <a:cubicBezTo>
                  <a:pt x="294464" y="5841515"/>
                  <a:pt x="301876" y="5841515"/>
                  <a:pt x="310040" y="5841515"/>
                </a:cubicBezTo>
                <a:lnTo>
                  <a:pt x="310040" y="5841515"/>
                </a:lnTo>
                <a:lnTo>
                  <a:pt x="310040" y="5841515"/>
                </a:lnTo>
                <a:cubicBezTo>
                  <a:pt x="318203" y="5841515"/>
                  <a:pt x="326367" y="5841515"/>
                  <a:pt x="326367" y="5833351"/>
                </a:cubicBezTo>
                <a:lnTo>
                  <a:pt x="526698" y="5769546"/>
                </a:lnTo>
                <a:lnTo>
                  <a:pt x="1969082" y="5296915"/>
                </a:lnTo>
                <a:lnTo>
                  <a:pt x="1969082" y="5296915"/>
                </a:lnTo>
                <a:cubicBezTo>
                  <a:pt x="1992821" y="5288752"/>
                  <a:pt x="2009148" y="5280588"/>
                  <a:pt x="2025475" y="5265012"/>
                </a:cubicBezTo>
                <a:lnTo>
                  <a:pt x="4549657" y="2740831"/>
                </a:lnTo>
                <a:cubicBezTo>
                  <a:pt x="4581560" y="2757158"/>
                  <a:pt x="4613463" y="2757158"/>
                  <a:pt x="4653529" y="2757158"/>
                </a:cubicBezTo>
                <a:cubicBezTo>
                  <a:pt x="4733661" y="2757158"/>
                  <a:pt x="4805630" y="2725255"/>
                  <a:pt x="4862024" y="2668862"/>
                </a:cubicBezTo>
                <a:lnTo>
                  <a:pt x="5086094" y="2444792"/>
                </a:lnTo>
                <a:cubicBezTo>
                  <a:pt x="5174390" y="2356495"/>
                  <a:pt x="5189965" y="2236297"/>
                  <a:pt x="5149899" y="2132425"/>
                </a:cubicBezTo>
                <a:lnTo>
                  <a:pt x="5670760" y="1611564"/>
                </a:lnTo>
                <a:cubicBezTo>
                  <a:pt x="5872594" y="1426809"/>
                  <a:pt x="5872594" y="1113691"/>
                  <a:pt x="5680427" y="921523"/>
                </a:cubicBezTo>
                <a:close/>
                <a:moveTo>
                  <a:pt x="1937941" y="4944482"/>
                </a:moveTo>
                <a:lnTo>
                  <a:pt x="1529857" y="4535657"/>
                </a:lnTo>
                <a:lnTo>
                  <a:pt x="3925676" y="2131674"/>
                </a:lnTo>
                <a:lnTo>
                  <a:pt x="4334502" y="2540499"/>
                </a:lnTo>
                <a:lnTo>
                  <a:pt x="1937941" y="4944482"/>
                </a:lnTo>
                <a:close/>
                <a:moveTo>
                  <a:pt x="3717182" y="1923179"/>
                </a:moveTo>
                <a:lnTo>
                  <a:pt x="1321362" y="4327162"/>
                </a:lnTo>
                <a:lnTo>
                  <a:pt x="912536" y="3910915"/>
                </a:lnTo>
                <a:lnTo>
                  <a:pt x="3308356" y="1515095"/>
                </a:lnTo>
                <a:lnTo>
                  <a:pt x="3717182" y="1923179"/>
                </a:lnTo>
                <a:close/>
                <a:moveTo>
                  <a:pt x="623909" y="5425278"/>
                </a:moveTo>
                <a:lnTo>
                  <a:pt x="423578" y="5224946"/>
                </a:lnTo>
                <a:lnTo>
                  <a:pt x="767856" y="4183224"/>
                </a:lnTo>
                <a:lnTo>
                  <a:pt x="1216749" y="4632116"/>
                </a:lnTo>
                <a:lnTo>
                  <a:pt x="1216749" y="4632116"/>
                </a:lnTo>
                <a:lnTo>
                  <a:pt x="1216749" y="4632116"/>
                </a:lnTo>
                <a:lnTo>
                  <a:pt x="1665641" y="5081008"/>
                </a:lnTo>
                <a:lnTo>
                  <a:pt x="623909" y="5425278"/>
                </a:lnTo>
                <a:close/>
                <a:moveTo>
                  <a:pt x="4710674" y="2420301"/>
                </a:moveTo>
                <a:cubicBezTo>
                  <a:pt x="4702510" y="2412137"/>
                  <a:pt x="4702510" y="2403974"/>
                  <a:pt x="4694347" y="2403974"/>
                </a:cubicBezTo>
                <a:lnTo>
                  <a:pt x="3452294" y="1153757"/>
                </a:lnTo>
                <a:cubicBezTo>
                  <a:pt x="3435966" y="1137430"/>
                  <a:pt x="3428555" y="1130018"/>
                  <a:pt x="3412227" y="1121854"/>
                </a:cubicBezTo>
                <a:lnTo>
                  <a:pt x="3588819" y="937850"/>
                </a:lnTo>
                <a:lnTo>
                  <a:pt x="3605147" y="954178"/>
                </a:lnTo>
                <a:lnTo>
                  <a:pt x="3605147" y="954178"/>
                </a:lnTo>
                <a:lnTo>
                  <a:pt x="4863527" y="2212558"/>
                </a:lnTo>
                <a:cubicBezTo>
                  <a:pt x="4871691" y="2220721"/>
                  <a:pt x="4879854" y="2228885"/>
                  <a:pt x="4887266" y="2228885"/>
                </a:cubicBezTo>
                <a:lnTo>
                  <a:pt x="4710674" y="2420301"/>
                </a:lnTo>
                <a:close/>
                <a:moveTo>
                  <a:pt x="5471932" y="1410481"/>
                </a:moveTo>
                <a:lnTo>
                  <a:pt x="4967389" y="1915025"/>
                </a:lnTo>
                <a:lnTo>
                  <a:pt x="3917513" y="857718"/>
                </a:lnTo>
                <a:lnTo>
                  <a:pt x="4422056" y="353175"/>
                </a:lnTo>
                <a:cubicBezTo>
                  <a:pt x="4494025" y="281206"/>
                  <a:pt x="4622387" y="281206"/>
                  <a:pt x="4694356" y="353175"/>
                </a:cubicBezTo>
                <a:lnTo>
                  <a:pt x="5471942" y="1130018"/>
                </a:lnTo>
                <a:cubicBezTo>
                  <a:pt x="5543901" y="1210150"/>
                  <a:pt x="5543901" y="1330349"/>
                  <a:pt x="5471932" y="1410481"/>
                </a:cubicBezTo>
                <a:close/>
              </a:path>
            </a:pathLst>
          </a:custGeom>
          <a:solidFill>
            <a:srgbClr val="6B0A1F"/>
          </a:solidFill>
          <a:ln w="9509" cap="flat">
            <a:solidFill>
              <a:srgbClr val="6B0A1F"/>
            </a:solidFill>
            <a:prstDash val="solid"/>
            <a:miter/>
          </a:ln>
        </p:spPr>
        <p:txBody>
          <a:bodyPr rtlCol="0" anchor="ctr"/>
          <a:lstStyle/>
          <a:p>
            <a:endParaRPr lang="es-ES">
              <a:solidFill>
                <a:srgbClr val="1F273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6409" y="2503866"/>
            <a:ext cx="3843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300" dirty="0">
                <a:solidFill>
                  <a:srgbClr val="6B0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D4927DCE-630D-1BA6-A947-A36D7F99CE6C}"/>
              </a:ext>
            </a:extLst>
          </p:cNvPr>
          <p:cNvSpPr txBox="1">
            <a:spLocks/>
          </p:cNvSpPr>
          <p:nvPr/>
        </p:nvSpPr>
        <p:spPr>
          <a:xfrm>
            <a:off x="5755344" y="1758011"/>
            <a:ext cx="2295144" cy="3930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ru-RU" sz="1800" b="1" dirty="0">
                <a:solidFill>
                  <a:srgbClr val="1F2732"/>
                </a:solidFill>
              </a:rPr>
              <a:t>Локальные нормативные акты </a:t>
            </a:r>
            <a:endParaRPr lang="es-ES" sz="1800" b="1" dirty="0">
              <a:solidFill>
                <a:srgbClr val="1F2732"/>
              </a:solidFill>
            </a:endParaRPr>
          </a:p>
        </p:txBody>
      </p:sp>
      <p:sp>
        <p:nvSpPr>
          <p:cNvPr id="7" name="Forma libre 22">
            <a:extLst>
              <a:ext uri="{FF2B5EF4-FFF2-40B4-BE49-F238E27FC236}">
                <a16:creationId xmlns:a16="http://schemas.microsoft.com/office/drawing/2014/main" xmlns="" id="{0ABAAEE8-AABD-5FC7-846D-D3F25F74ABDA}"/>
              </a:ext>
            </a:extLst>
          </p:cNvPr>
          <p:cNvSpPr/>
          <p:nvPr/>
        </p:nvSpPr>
        <p:spPr>
          <a:xfrm>
            <a:off x="9668798" y="984543"/>
            <a:ext cx="407979" cy="408645"/>
          </a:xfrm>
          <a:custGeom>
            <a:avLst/>
            <a:gdLst>
              <a:gd name="connsiteX0" fmla="*/ 5680427 w 5822970"/>
              <a:gd name="connsiteY0" fmla="*/ 921523 h 5832485"/>
              <a:gd name="connsiteX1" fmla="*/ 4902841 w 5822970"/>
              <a:gd name="connsiteY1" fmla="*/ 143938 h 5832485"/>
              <a:gd name="connsiteX2" fmla="*/ 4558572 w 5822970"/>
              <a:gd name="connsiteY2" fmla="*/ 0 h 5832485"/>
              <a:gd name="connsiteX3" fmla="*/ 4214294 w 5822970"/>
              <a:gd name="connsiteY3" fmla="*/ 143938 h 5832485"/>
              <a:gd name="connsiteX4" fmla="*/ 3693433 w 5822970"/>
              <a:gd name="connsiteY4" fmla="*/ 664799 h 5832485"/>
              <a:gd name="connsiteX5" fmla="*/ 3389231 w 5822970"/>
              <a:gd name="connsiteY5" fmla="*/ 728604 h 5832485"/>
              <a:gd name="connsiteX6" fmla="*/ 3165160 w 5822970"/>
              <a:gd name="connsiteY6" fmla="*/ 952674 h 5832485"/>
              <a:gd name="connsiteX7" fmla="*/ 3108767 w 5822970"/>
              <a:gd name="connsiteY7" fmla="*/ 1289531 h 5832485"/>
              <a:gd name="connsiteX8" fmla="*/ 592007 w 5822970"/>
              <a:gd name="connsiteY8" fmla="*/ 3806301 h 5832485"/>
              <a:gd name="connsiteX9" fmla="*/ 575679 w 5822970"/>
              <a:gd name="connsiteY9" fmla="*/ 3830040 h 5832485"/>
              <a:gd name="connsiteX10" fmla="*/ 575679 w 5822970"/>
              <a:gd name="connsiteY10" fmla="*/ 3838204 h 5832485"/>
              <a:gd name="connsiteX11" fmla="*/ 559352 w 5822970"/>
              <a:gd name="connsiteY11" fmla="*/ 3861943 h 5832485"/>
              <a:gd name="connsiteX12" fmla="*/ 559352 w 5822970"/>
              <a:gd name="connsiteY12" fmla="*/ 3861943 h 5832485"/>
              <a:gd name="connsiteX13" fmla="*/ 111212 w 5822970"/>
              <a:gd name="connsiteY13" fmla="*/ 5224946 h 5832485"/>
              <a:gd name="connsiteX14" fmla="*/ 111212 w 5822970"/>
              <a:gd name="connsiteY14" fmla="*/ 5224946 h 5832485"/>
              <a:gd name="connsiteX15" fmla="*/ 62982 w 5822970"/>
              <a:gd name="connsiteY15" fmla="*/ 5368884 h 5832485"/>
              <a:gd name="connsiteX16" fmla="*/ 14752 w 5822970"/>
              <a:gd name="connsiteY16" fmla="*/ 5512822 h 5832485"/>
              <a:gd name="connsiteX17" fmla="*/ 6589 w 5822970"/>
              <a:gd name="connsiteY17" fmla="*/ 5529149 h 5832485"/>
              <a:gd name="connsiteX18" fmla="*/ 30328 w 5822970"/>
              <a:gd name="connsiteY18" fmla="*/ 5713153 h 5832485"/>
              <a:gd name="connsiteX19" fmla="*/ 54067 w 5822970"/>
              <a:gd name="connsiteY19" fmla="*/ 5753219 h 5832485"/>
              <a:gd name="connsiteX20" fmla="*/ 254398 w 5822970"/>
              <a:gd name="connsiteY20" fmla="*/ 5841515 h 5832485"/>
              <a:gd name="connsiteX21" fmla="*/ 254398 w 5822970"/>
              <a:gd name="connsiteY21" fmla="*/ 5841515 h 5832485"/>
              <a:gd name="connsiteX22" fmla="*/ 278137 w 5822970"/>
              <a:gd name="connsiteY22" fmla="*/ 5841515 h 5832485"/>
              <a:gd name="connsiteX23" fmla="*/ 310040 w 5822970"/>
              <a:gd name="connsiteY23" fmla="*/ 5841515 h 5832485"/>
              <a:gd name="connsiteX24" fmla="*/ 310040 w 5822970"/>
              <a:gd name="connsiteY24" fmla="*/ 5841515 h 5832485"/>
              <a:gd name="connsiteX25" fmla="*/ 310040 w 5822970"/>
              <a:gd name="connsiteY25" fmla="*/ 5841515 h 5832485"/>
              <a:gd name="connsiteX26" fmla="*/ 326367 w 5822970"/>
              <a:gd name="connsiteY26" fmla="*/ 5833351 h 5832485"/>
              <a:gd name="connsiteX27" fmla="*/ 526698 w 5822970"/>
              <a:gd name="connsiteY27" fmla="*/ 5769546 h 5832485"/>
              <a:gd name="connsiteX28" fmla="*/ 1969082 w 5822970"/>
              <a:gd name="connsiteY28" fmla="*/ 5296915 h 5832485"/>
              <a:gd name="connsiteX29" fmla="*/ 1969082 w 5822970"/>
              <a:gd name="connsiteY29" fmla="*/ 5296915 h 5832485"/>
              <a:gd name="connsiteX30" fmla="*/ 2025475 w 5822970"/>
              <a:gd name="connsiteY30" fmla="*/ 5265012 h 5832485"/>
              <a:gd name="connsiteX31" fmla="*/ 4549657 w 5822970"/>
              <a:gd name="connsiteY31" fmla="*/ 2740831 h 5832485"/>
              <a:gd name="connsiteX32" fmla="*/ 4653529 w 5822970"/>
              <a:gd name="connsiteY32" fmla="*/ 2757158 h 5832485"/>
              <a:gd name="connsiteX33" fmla="*/ 4862024 w 5822970"/>
              <a:gd name="connsiteY33" fmla="*/ 2668862 h 5832485"/>
              <a:gd name="connsiteX34" fmla="*/ 5086094 w 5822970"/>
              <a:gd name="connsiteY34" fmla="*/ 2444792 h 5832485"/>
              <a:gd name="connsiteX35" fmla="*/ 5149899 w 5822970"/>
              <a:gd name="connsiteY35" fmla="*/ 2132425 h 5832485"/>
              <a:gd name="connsiteX36" fmla="*/ 5670760 w 5822970"/>
              <a:gd name="connsiteY36" fmla="*/ 1611564 h 5832485"/>
              <a:gd name="connsiteX37" fmla="*/ 5680427 w 5822970"/>
              <a:gd name="connsiteY37" fmla="*/ 921523 h 5832485"/>
              <a:gd name="connsiteX38" fmla="*/ 1937941 w 5822970"/>
              <a:gd name="connsiteY38" fmla="*/ 4944482 h 5832485"/>
              <a:gd name="connsiteX39" fmla="*/ 1529857 w 5822970"/>
              <a:gd name="connsiteY39" fmla="*/ 4535657 h 5832485"/>
              <a:gd name="connsiteX40" fmla="*/ 3925676 w 5822970"/>
              <a:gd name="connsiteY40" fmla="*/ 2131674 h 5832485"/>
              <a:gd name="connsiteX41" fmla="*/ 4334502 w 5822970"/>
              <a:gd name="connsiteY41" fmla="*/ 2540499 h 5832485"/>
              <a:gd name="connsiteX42" fmla="*/ 1937941 w 5822970"/>
              <a:gd name="connsiteY42" fmla="*/ 4944482 h 5832485"/>
              <a:gd name="connsiteX43" fmla="*/ 3717182 w 5822970"/>
              <a:gd name="connsiteY43" fmla="*/ 1923179 h 5832485"/>
              <a:gd name="connsiteX44" fmla="*/ 1321362 w 5822970"/>
              <a:gd name="connsiteY44" fmla="*/ 4327162 h 5832485"/>
              <a:gd name="connsiteX45" fmla="*/ 912536 w 5822970"/>
              <a:gd name="connsiteY45" fmla="*/ 3910915 h 5832485"/>
              <a:gd name="connsiteX46" fmla="*/ 3308356 w 5822970"/>
              <a:gd name="connsiteY46" fmla="*/ 1515095 h 5832485"/>
              <a:gd name="connsiteX47" fmla="*/ 3717182 w 5822970"/>
              <a:gd name="connsiteY47" fmla="*/ 1923179 h 5832485"/>
              <a:gd name="connsiteX48" fmla="*/ 623909 w 5822970"/>
              <a:gd name="connsiteY48" fmla="*/ 5425278 h 5832485"/>
              <a:gd name="connsiteX49" fmla="*/ 423578 w 5822970"/>
              <a:gd name="connsiteY49" fmla="*/ 5224946 h 5832485"/>
              <a:gd name="connsiteX50" fmla="*/ 767856 w 5822970"/>
              <a:gd name="connsiteY50" fmla="*/ 4183224 h 5832485"/>
              <a:gd name="connsiteX51" fmla="*/ 1216749 w 5822970"/>
              <a:gd name="connsiteY51" fmla="*/ 4632116 h 5832485"/>
              <a:gd name="connsiteX52" fmla="*/ 1216749 w 5822970"/>
              <a:gd name="connsiteY52" fmla="*/ 4632116 h 5832485"/>
              <a:gd name="connsiteX53" fmla="*/ 1216749 w 5822970"/>
              <a:gd name="connsiteY53" fmla="*/ 4632116 h 5832485"/>
              <a:gd name="connsiteX54" fmla="*/ 1665641 w 5822970"/>
              <a:gd name="connsiteY54" fmla="*/ 5081008 h 5832485"/>
              <a:gd name="connsiteX55" fmla="*/ 623909 w 5822970"/>
              <a:gd name="connsiteY55" fmla="*/ 5425278 h 5832485"/>
              <a:gd name="connsiteX56" fmla="*/ 4710674 w 5822970"/>
              <a:gd name="connsiteY56" fmla="*/ 2420301 h 5832485"/>
              <a:gd name="connsiteX57" fmla="*/ 4694347 w 5822970"/>
              <a:gd name="connsiteY57" fmla="*/ 2403974 h 5832485"/>
              <a:gd name="connsiteX58" fmla="*/ 3452294 w 5822970"/>
              <a:gd name="connsiteY58" fmla="*/ 1153757 h 5832485"/>
              <a:gd name="connsiteX59" fmla="*/ 3412227 w 5822970"/>
              <a:gd name="connsiteY59" fmla="*/ 1121854 h 5832485"/>
              <a:gd name="connsiteX60" fmla="*/ 3588819 w 5822970"/>
              <a:gd name="connsiteY60" fmla="*/ 937850 h 5832485"/>
              <a:gd name="connsiteX61" fmla="*/ 3605147 w 5822970"/>
              <a:gd name="connsiteY61" fmla="*/ 954178 h 5832485"/>
              <a:gd name="connsiteX62" fmla="*/ 3605147 w 5822970"/>
              <a:gd name="connsiteY62" fmla="*/ 954178 h 5832485"/>
              <a:gd name="connsiteX63" fmla="*/ 4863527 w 5822970"/>
              <a:gd name="connsiteY63" fmla="*/ 2212558 h 5832485"/>
              <a:gd name="connsiteX64" fmla="*/ 4887266 w 5822970"/>
              <a:gd name="connsiteY64" fmla="*/ 2228885 h 5832485"/>
              <a:gd name="connsiteX65" fmla="*/ 4710674 w 5822970"/>
              <a:gd name="connsiteY65" fmla="*/ 2420301 h 5832485"/>
              <a:gd name="connsiteX66" fmla="*/ 5471932 w 5822970"/>
              <a:gd name="connsiteY66" fmla="*/ 1410481 h 5832485"/>
              <a:gd name="connsiteX67" fmla="*/ 4967389 w 5822970"/>
              <a:gd name="connsiteY67" fmla="*/ 1915025 h 5832485"/>
              <a:gd name="connsiteX68" fmla="*/ 3917513 w 5822970"/>
              <a:gd name="connsiteY68" fmla="*/ 857718 h 5832485"/>
              <a:gd name="connsiteX69" fmla="*/ 4422056 w 5822970"/>
              <a:gd name="connsiteY69" fmla="*/ 353175 h 5832485"/>
              <a:gd name="connsiteX70" fmla="*/ 4694356 w 5822970"/>
              <a:gd name="connsiteY70" fmla="*/ 353175 h 5832485"/>
              <a:gd name="connsiteX71" fmla="*/ 5471942 w 5822970"/>
              <a:gd name="connsiteY71" fmla="*/ 1130018 h 5832485"/>
              <a:gd name="connsiteX72" fmla="*/ 5471932 w 5822970"/>
              <a:gd name="connsiteY72" fmla="*/ 1410481 h 583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822970" h="5832485">
                <a:moveTo>
                  <a:pt x="5680427" y="921523"/>
                </a:moveTo>
                <a:lnTo>
                  <a:pt x="4902841" y="143938"/>
                </a:lnTo>
                <a:cubicBezTo>
                  <a:pt x="4806391" y="47488"/>
                  <a:pt x="4686193" y="0"/>
                  <a:pt x="4558572" y="0"/>
                </a:cubicBezTo>
                <a:cubicBezTo>
                  <a:pt x="4430952" y="0"/>
                  <a:pt x="4301848" y="48230"/>
                  <a:pt x="4214294" y="143938"/>
                </a:cubicBezTo>
                <a:lnTo>
                  <a:pt x="3693433" y="664799"/>
                </a:lnTo>
                <a:cubicBezTo>
                  <a:pt x="3589562" y="632896"/>
                  <a:pt x="3469363" y="656635"/>
                  <a:pt x="3389231" y="728604"/>
                </a:cubicBezTo>
                <a:lnTo>
                  <a:pt x="3165160" y="952674"/>
                </a:lnTo>
                <a:cubicBezTo>
                  <a:pt x="3076864" y="1040970"/>
                  <a:pt x="3061289" y="1176744"/>
                  <a:pt x="3108767" y="1289531"/>
                </a:cubicBezTo>
                <a:lnTo>
                  <a:pt x="592007" y="3806301"/>
                </a:lnTo>
                <a:cubicBezTo>
                  <a:pt x="583843" y="3814464"/>
                  <a:pt x="575679" y="3822628"/>
                  <a:pt x="575679" y="3830040"/>
                </a:cubicBezTo>
                <a:cubicBezTo>
                  <a:pt x="575679" y="3830040"/>
                  <a:pt x="575679" y="3830040"/>
                  <a:pt x="575679" y="3838204"/>
                </a:cubicBezTo>
                <a:cubicBezTo>
                  <a:pt x="567516" y="3846367"/>
                  <a:pt x="567516" y="3854531"/>
                  <a:pt x="559352" y="3861943"/>
                </a:cubicBezTo>
                <a:lnTo>
                  <a:pt x="559352" y="3861943"/>
                </a:lnTo>
                <a:lnTo>
                  <a:pt x="111212" y="5224946"/>
                </a:lnTo>
                <a:lnTo>
                  <a:pt x="111212" y="5224946"/>
                </a:lnTo>
                <a:lnTo>
                  <a:pt x="62982" y="5368884"/>
                </a:lnTo>
                <a:lnTo>
                  <a:pt x="14752" y="5512822"/>
                </a:lnTo>
                <a:cubicBezTo>
                  <a:pt x="14752" y="5520985"/>
                  <a:pt x="14752" y="5529149"/>
                  <a:pt x="6589" y="5529149"/>
                </a:cubicBezTo>
                <a:cubicBezTo>
                  <a:pt x="-9739" y="5609281"/>
                  <a:pt x="6589" y="5673087"/>
                  <a:pt x="30328" y="5713153"/>
                </a:cubicBezTo>
                <a:cubicBezTo>
                  <a:pt x="38491" y="5729480"/>
                  <a:pt x="46655" y="5745055"/>
                  <a:pt x="54067" y="5753219"/>
                </a:cubicBezTo>
                <a:cubicBezTo>
                  <a:pt x="102297" y="5809612"/>
                  <a:pt x="174265" y="5841515"/>
                  <a:pt x="254398" y="5841515"/>
                </a:cubicBezTo>
                <a:lnTo>
                  <a:pt x="254398" y="5841515"/>
                </a:lnTo>
                <a:cubicBezTo>
                  <a:pt x="262562" y="5841515"/>
                  <a:pt x="270725" y="5841515"/>
                  <a:pt x="278137" y="5841515"/>
                </a:cubicBezTo>
                <a:cubicBezTo>
                  <a:pt x="294464" y="5841515"/>
                  <a:pt x="301876" y="5841515"/>
                  <a:pt x="310040" y="5841515"/>
                </a:cubicBezTo>
                <a:lnTo>
                  <a:pt x="310040" y="5841515"/>
                </a:lnTo>
                <a:lnTo>
                  <a:pt x="310040" y="5841515"/>
                </a:lnTo>
                <a:cubicBezTo>
                  <a:pt x="318203" y="5841515"/>
                  <a:pt x="326367" y="5841515"/>
                  <a:pt x="326367" y="5833351"/>
                </a:cubicBezTo>
                <a:lnTo>
                  <a:pt x="526698" y="5769546"/>
                </a:lnTo>
                <a:lnTo>
                  <a:pt x="1969082" y="5296915"/>
                </a:lnTo>
                <a:lnTo>
                  <a:pt x="1969082" y="5296915"/>
                </a:lnTo>
                <a:cubicBezTo>
                  <a:pt x="1992821" y="5288752"/>
                  <a:pt x="2009148" y="5280588"/>
                  <a:pt x="2025475" y="5265012"/>
                </a:cubicBezTo>
                <a:lnTo>
                  <a:pt x="4549657" y="2740831"/>
                </a:lnTo>
                <a:cubicBezTo>
                  <a:pt x="4581560" y="2757158"/>
                  <a:pt x="4613463" y="2757158"/>
                  <a:pt x="4653529" y="2757158"/>
                </a:cubicBezTo>
                <a:cubicBezTo>
                  <a:pt x="4733661" y="2757158"/>
                  <a:pt x="4805630" y="2725255"/>
                  <a:pt x="4862024" y="2668862"/>
                </a:cubicBezTo>
                <a:lnTo>
                  <a:pt x="5086094" y="2444792"/>
                </a:lnTo>
                <a:cubicBezTo>
                  <a:pt x="5174390" y="2356495"/>
                  <a:pt x="5189965" y="2236297"/>
                  <a:pt x="5149899" y="2132425"/>
                </a:cubicBezTo>
                <a:lnTo>
                  <a:pt x="5670760" y="1611564"/>
                </a:lnTo>
                <a:cubicBezTo>
                  <a:pt x="5872594" y="1426809"/>
                  <a:pt x="5872594" y="1113691"/>
                  <a:pt x="5680427" y="921523"/>
                </a:cubicBezTo>
                <a:close/>
                <a:moveTo>
                  <a:pt x="1937941" y="4944482"/>
                </a:moveTo>
                <a:lnTo>
                  <a:pt x="1529857" y="4535657"/>
                </a:lnTo>
                <a:lnTo>
                  <a:pt x="3925676" y="2131674"/>
                </a:lnTo>
                <a:lnTo>
                  <a:pt x="4334502" y="2540499"/>
                </a:lnTo>
                <a:lnTo>
                  <a:pt x="1937941" y="4944482"/>
                </a:lnTo>
                <a:close/>
                <a:moveTo>
                  <a:pt x="3717182" y="1923179"/>
                </a:moveTo>
                <a:lnTo>
                  <a:pt x="1321362" y="4327162"/>
                </a:lnTo>
                <a:lnTo>
                  <a:pt x="912536" y="3910915"/>
                </a:lnTo>
                <a:lnTo>
                  <a:pt x="3308356" y="1515095"/>
                </a:lnTo>
                <a:lnTo>
                  <a:pt x="3717182" y="1923179"/>
                </a:lnTo>
                <a:close/>
                <a:moveTo>
                  <a:pt x="623909" y="5425278"/>
                </a:moveTo>
                <a:lnTo>
                  <a:pt x="423578" y="5224946"/>
                </a:lnTo>
                <a:lnTo>
                  <a:pt x="767856" y="4183224"/>
                </a:lnTo>
                <a:lnTo>
                  <a:pt x="1216749" y="4632116"/>
                </a:lnTo>
                <a:lnTo>
                  <a:pt x="1216749" y="4632116"/>
                </a:lnTo>
                <a:lnTo>
                  <a:pt x="1216749" y="4632116"/>
                </a:lnTo>
                <a:lnTo>
                  <a:pt x="1665641" y="5081008"/>
                </a:lnTo>
                <a:lnTo>
                  <a:pt x="623909" y="5425278"/>
                </a:lnTo>
                <a:close/>
                <a:moveTo>
                  <a:pt x="4710674" y="2420301"/>
                </a:moveTo>
                <a:cubicBezTo>
                  <a:pt x="4702510" y="2412137"/>
                  <a:pt x="4702510" y="2403974"/>
                  <a:pt x="4694347" y="2403974"/>
                </a:cubicBezTo>
                <a:lnTo>
                  <a:pt x="3452294" y="1153757"/>
                </a:lnTo>
                <a:cubicBezTo>
                  <a:pt x="3435966" y="1137430"/>
                  <a:pt x="3428555" y="1130018"/>
                  <a:pt x="3412227" y="1121854"/>
                </a:cubicBezTo>
                <a:lnTo>
                  <a:pt x="3588819" y="937850"/>
                </a:lnTo>
                <a:lnTo>
                  <a:pt x="3605147" y="954178"/>
                </a:lnTo>
                <a:lnTo>
                  <a:pt x="3605147" y="954178"/>
                </a:lnTo>
                <a:lnTo>
                  <a:pt x="4863527" y="2212558"/>
                </a:lnTo>
                <a:cubicBezTo>
                  <a:pt x="4871691" y="2220721"/>
                  <a:pt x="4879854" y="2228885"/>
                  <a:pt x="4887266" y="2228885"/>
                </a:cubicBezTo>
                <a:lnTo>
                  <a:pt x="4710674" y="2420301"/>
                </a:lnTo>
                <a:close/>
                <a:moveTo>
                  <a:pt x="5471932" y="1410481"/>
                </a:moveTo>
                <a:lnTo>
                  <a:pt x="4967389" y="1915025"/>
                </a:lnTo>
                <a:lnTo>
                  <a:pt x="3917513" y="857718"/>
                </a:lnTo>
                <a:lnTo>
                  <a:pt x="4422056" y="353175"/>
                </a:lnTo>
                <a:cubicBezTo>
                  <a:pt x="4494025" y="281206"/>
                  <a:pt x="4622387" y="281206"/>
                  <a:pt x="4694356" y="353175"/>
                </a:cubicBezTo>
                <a:lnTo>
                  <a:pt x="5471942" y="1130018"/>
                </a:lnTo>
                <a:cubicBezTo>
                  <a:pt x="5543901" y="1210150"/>
                  <a:pt x="5543901" y="1330349"/>
                  <a:pt x="5471932" y="1410481"/>
                </a:cubicBezTo>
                <a:close/>
              </a:path>
            </a:pathLst>
          </a:custGeom>
          <a:solidFill>
            <a:srgbClr val="6B0A1F"/>
          </a:solidFill>
          <a:ln w="9509" cap="flat">
            <a:solidFill>
              <a:srgbClr val="6B0A1F"/>
            </a:solidFill>
            <a:prstDash val="solid"/>
            <a:miter/>
          </a:ln>
        </p:spPr>
        <p:txBody>
          <a:bodyPr rtlCol="0" anchor="ctr"/>
          <a:lstStyle/>
          <a:p>
            <a:endParaRPr lang="es-ES">
              <a:solidFill>
                <a:srgbClr val="1F2732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273F7000-4428-C1CA-CC80-63405AF76383}"/>
              </a:ext>
            </a:extLst>
          </p:cNvPr>
          <p:cNvSpPr txBox="1">
            <a:spLocks/>
          </p:cNvSpPr>
          <p:nvPr/>
        </p:nvSpPr>
        <p:spPr>
          <a:xfrm>
            <a:off x="4833774" y="6015722"/>
            <a:ext cx="3843174" cy="4086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1800" b="1" dirty="0">
                <a:solidFill>
                  <a:srgbClr val="1F2732"/>
                </a:solidFill>
              </a:rPr>
              <a:t>Заявления родителей (законных представителей)</a:t>
            </a:r>
            <a:endParaRPr lang="es-ES" sz="1400" dirty="0">
              <a:solidFill>
                <a:srgbClr val="1F2732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BD7007C-69FF-B689-279D-5813D8E9B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1" t="1" r="21306" b="-3802"/>
          <a:stretch/>
        </p:blipFill>
        <p:spPr bwMode="auto">
          <a:xfrm>
            <a:off x="10976067" y="135087"/>
            <a:ext cx="1081994" cy="112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55E7889-BB5A-6CAD-248E-F86FD4CBA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13" y="187339"/>
            <a:ext cx="1692733" cy="8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6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433953" y="340542"/>
            <a:ext cx="12615619" cy="5078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defTabSz="89535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300" dirty="0">
                <a:solidFill>
                  <a:srgbClr val="6B0A1F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Лето 2022 года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43FF083-DC78-46E9-8C47-49896213FD1A}"/>
              </a:ext>
            </a:extLst>
          </p:cNvPr>
          <p:cNvSpPr/>
          <p:nvPr/>
        </p:nvSpPr>
        <p:spPr>
          <a:xfrm>
            <a:off x="929899" y="858100"/>
            <a:ext cx="10961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FF0000"/>
                </a:solidFill>
                <a:latin typeface="Bad Script" panose="02000000000000000000" pitchFamily="2" charset="0"/>
              </a:rPr>
              <a:t>Около 12000 учителей Оренбуржья прошли повышение квалификации в соответствии с требованиями обновленных ФГОС НОО и ООО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149D06C-636F-4D46-A1DE-EDC75E6C7928}"/>
              </a:ext>
            </a:extLst>
          </p:cNvPr>
          <p:cNvSpPr/>
          <p:nvPr/>
        </p:nvSpPr>
        <p:spPr>
          <a:xfrm>
            <a:off x="929900" y="1865577"/>
            <a:ext cx="108396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4D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Разработана нормативно-правовая база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4D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Разработана дорожная карта по переходу на реализацию обновленных ФГОС НОО и ООО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4D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Сформирована рабочая группа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4D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Проведены региональные семинары в соответствии с дорожной картой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4D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Прошли обучение руководители и методисты ГБУ РЦРО на платформе Академия </a:t>
            </a:r>
            <a:r>
              <a:rPr lang="ru-RU" sz="2400" dirty="0" err="1">
                <a:solidFill>
                  <a:srgbClr val="00204D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Минпросвещения</a:t>
            </a:r>
            <a:r>
              <a:rPr lang="ru-RU" sz="2400" dirty="0">
                <a:solidFill>
                  <a:srgbClr val="00204D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 России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4D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Педагоги участвовали в апробации примерных рабочих программ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4D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836 общеобразовательных организаций приняли участие в мониторинге готовности ФГОС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1BA4C7C-1B3D-4D67-9D09-0816F7B8FD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366" y="5252679"/>
            <a:ext cx="1494441" cy="149444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691D003-E18B-4F2F-9C6A-88D7782B3AF2}"/>
              </a:ext>
            </a:extLst>
          </p:cNvPr>
          <p:cNvSpPr/>
          <p:nvPr/>
        </p:nvSpPr>
        <p:spPr>
          <a:xfrm>
            <a:off x="6338807" y="5469423"/>
            <a:ext cx="5552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Bad Script" panose="02000000000000000000" pitchFamily="2" charset="0"/>
              </a:rPr>
              <a:t>100% учителей прошли соответствующую подготовку по работе в условиях обновленных ФГОС</a:t>
            </a:r>
          </a:p>
        </p:txBody>
      </p:sp>
    </p:spTree>
    <p:extLst>
      <p:ext uri="{BB962C8B-B14F-4D97-AF65-F5344CB8AC3E}">
        <p14:creationId xmlns:p14="http://schemas.microsoft.com/office/powerpoint/2010/main" val="506234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11313C5E-A982-4434-931C-DA97D3BD9E52}"/>
              </a:ext>
            </a:extLst>
          </p:cNvPr>
          <p:cNvSpPr txBox="1">
            <a:spLocks/>
          </p:cNvSpPr>
          <p:nvPr/>
        </p:nvSpPr>
        <p:spPr>
          <a:xfrm>
            <a:off x="733425" y="58732"/>
            <a:ext cx="11274463" cy="7980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3600" dirty="0">
                <a:solidFill>
                  <a:srgbClr val="00204D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Результаты диагностики по математике.</a:t>
            </a:r>
            <a:r>
              <a:rPr lang="en-US" sz="3600" dirty="0">
                <a:solidFill>
                  <a:srgbClr val="00204D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204D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Декомпозиция до уровня обучающихся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792EE705-8F6B-4289-A436-A44377607B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545"/>
          <a:stretch/>
        </p:blipFill>
        <p:spPr>
          <a:xfrm>
            <a:off x="118579" y="1400177"/>
            <a:ext cx="11980853" cy="462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79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617EDF6-99A3-1C45-916A-3D6DC6CF70B1}"/>
              </a:ext>
            </a:extLst>
          </p:cNvPr>
          <p:cNvSpPr txBox="1">
            <a:spLocks/>
          </p:cNvSpPr>
          <p:nvPr/>
        </p:nvSpPr>
        <p:spPr>
          <a:xfrm>
            <a:off x="1286925" y="1082695"/>
            <a:ext cx="2636649" cy="9712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9600" b="1" dirty="0">
                <a:solidFill>
                  <a:srgbClr val="331832">
                    <a:lumMod val="10000"/>
                    <a:lumOff val="90000"/>
                  </a:srgbClr>
                </a:solidFill>
              </a:rPr>
              <a:t>0</a:t>
            </a:r>
            <a:r>
              <a:rPr lang="ru-RU" sz="9600" b="1" dirty="0">
                <a:solidFill>
                  <a:srgbClr val="331832">
                    <a:lumMod val="10000"/>
                    <a:lumOff val="90000"/>
                  </a:srgbClr>
                </a:solidFill>
              </a:rPr>
              <a:t>5</a:t>
            </a:r>
            <a:endParaRPr lang="es-ES" sz="9600" b="1" dirty="0">
              <a:solidFill>
                <a:srgbClr val="331832">
                  <a:lumMod val="10000"/>
                  <a:lumOff val="90000"/>
                </a:srgbClr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xmlns="" id="{A6693E2D-47C9-7941-A272-0623DB92E75B}"/>
              </a:ext>
            </a:extLst>
          </p:cNvPr>
          <p:cNvSpPr txBox="1">
            <a:spLocks/>
          </p:cNvSpPr>
          <p:nvPr/>
        </p:nvSpPr>
        <p:spPr>
          <a:xfrm>
            <a:off x="0" y="1607580"/>
            <a:ext cx="3843174" cy="4346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sz="3600" b="1" spc="300" dirty="0">
              <a:solidFill>
                <a:srgbClr val="33183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710343"/>
            <a:ext cx="54790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300" dirty="0">
                <a:solidFill>
                  <a:srgbClr val="6B0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ОСНОВНЫЕ </a:t>
            </a:r>
          </a:p>
          <a:p>
            <a:r>
              <a:rPr lang="ru-RU" sz="2400" b="1" spc="300" dirty="0">
                <a:solidFill>
                  <a:srgbClr val="6B0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</a:t>
            </a:r>
          </a:p>
          <a:p>
            <a:r>
              <a:rPr lang="ru-RU" sz="2400" b="1" spc="300" dirty="0">
                <a:solidFill>
                  <a:srgbClr val="6B0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es-ES" sz="2400" b="1" spc="300" dirty="0">
              <a:solidFill>
                <a:srgbClr val="6B0A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982696" y="752619"/>
            <a:ext cx="1698958" cy="1301280"/>
          </a:xfrm>
          <a:prstGeom prst="rect">
            <a:avLst/>
          </a:prstGeom>
          <a:solidFill>
            <a:srgbClr val="6B0A1F"/>
          </a:solidFill>
          <a:ln>
            <a:solidFill>
              <a:srgbClr val="723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ФООП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982696" y="2507333"/>
            <a:ext cx="3053303" cy="1200926"/>
          </a:xfrm>
          <a:prstGeom prst="rect">
            <a:avLst/>
          </a:prstGeom>
          <a:solidFill>
            <a:srgbClr val="6B0A1F"/>
          </a:solidFill>
          <a:ln>
            <a:solidFill>
              <a:srgbClr val="723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557496" y="4106584"/>
            <a:ext cx="1420985" cy="899477"/>
          </a:xfrm>
          <a:prstGeom prst="rect">
            <a:avLst/>
          </a:prstGeom>
          <a:solidFill>
            <a:srgbClr val="6B0A1F"/>
          </a:solidFill>
          <a:ln>
            <a:solidFill>
              <a:srgbClr val="723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НОО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220217" y="4067818"/>
            <a:ext cx="1330952" cy="899477"/>
          </a:xfrm>
          <a:prstGeom prst="rect">
            <a:avLst/>
          </a:prstGeom>
          <a:solidFill>
            <a:srgbClr val="6B0A1F"/>
          </a:solidFill>
          <a:ln>
            <a:solidFill>
              <a:srgbClr val="723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0792905" y="4067818"/>
            <a:ext cx="1399095" cy="899477"/>
          </a:xfrm>
          <a:prstGeom prst="rect">
            <a:avLst/>
          </a:prstGeom>
          <a:solidFill>
            <a:srgbClr val="6B0A1F"/>
          </a:solidFill>
          <a:ln>
            <a:solidFill>
              <a:srgbClr val="723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220217" y="5326854"/>
            <a:ext cx="1330952" cy="899477"/>
          </a:xfrm>
          <a:prstGeom prst="rect">
            <a:avLst/>
          </a:prstGeom>
          <a:solidFill>
            <a:srgbClr val="6B0A1F"/>
          </a:solidFill>
          <a:ln>
            <a:solidFill>
              <a:srgbClr val="723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BC448D2-A100-DF04-3F31-FE4DCF144EE3}"/>
              </a:ext>
            </a:extLst>
          </p:cNvPr>
          <p:cNvSpPr/>
          <p:nvPr/>
        </p:nvSpPr>
        <p:spPr>
          <a:xfrm>
            <a:off x="4214471" y="2507333"/>
            <a:ext cx="3053303" cy="1200926"/>
          </a:xfrm>
          <a:prstGeom prst="rect">
            <a:avLst/>
          </a:prstGeom>
          <a:solidFill>
            <a:srgbClr val="6B0A1F"/>
          </a:solidFill>
          <a:ln>
            <a:solidFill>
              <a:srgbClr val="723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ФАОП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55E7889-BB5A-6CAD-248E-F86FD4CBA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14" y="187339"/>
            <a:ext cx="1438864" cy="764397"/>
          </a:xfrm>
          <a:prstGeom prst="rect">
            <a:avLst/>
          </a:prstGeom>
        </p:spPr>
      </p:pic>
      <p:pic>
        <p:nvPicPr>
          <p:cNvPr id="14" name="Picture 23">
            <a:extLst>
              <a:ext uri="{FF2B5EF4-FFF2-40B4-BE49-F238E27FC236}">
                <a16:creationId xmlns:a16="http://schemas.microsoft.com/office/drawing/2014/main" xmlns="" id="{CBD7007C-69FF-B689-279D-5813D8E9B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1" t="1" r="21306" b="-3802"/>
          <a:stretch/>
        </p:blipFill>
        <p:spPr bwMode="auto">
          <a:xfrm>
            <a:off x="10976067" y="135087"/>
            <a:ext cx="1081994" cy="112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bre 19">
            <a:extLst>
              <a:ext uri="{FF2B5EF4-FFF2-40B4-BE49-F238E27FC236}">
                <a16:creationId xmlns:a16="http://schemas.microsoft.com/office/drawing/2014/main" xmlns="" id="{7A2A426F-9FA0-A541-B192-410BCD106A3B}"/>
              </a:ext>
            </a:extLst>
          </p:cNvPr>
          <p:cNvSpPr/>
          <p:nvPr/>
        </p:nvSpPr>
        <p:spPr>
          <a:xfrm>
            <a:off x="8954234" y="4851464"/>
            <a:ext cx="415858" cy="360819"/>
          </a:xfrm>
          <a:custGeom>
            <a:avLst/>
            <a:gdLst>
              <a:gd name="connsiteX0" fmla="*/ 5503812 w 5829300"/>
              <a:gd name="connsiteY0" fmla="*/ 2857157 h 5057775"/>
              <a:gd name="connsiteX1" fmla="*/ 5503812 w 5829300"/>
              <a:gd name="connsiteY1" fmla="*/ 2592619 h 5057775"/>
              <a:gd name="connsiteX2" fmla="*/ 2911192 w 5829300"/>
              <a:gd name="connsiteY2" fmla="*/ 0 h 5057775"/>
              <a:gd name="connsiteX3" fmla="*/ 319211 w 5829300"/>
              <a:gd name="connsiteY3" fmla="*/ 2592619 h 5057775"/>
              <a:gd name="connsiteX4" fmla="*/ 319211 w 5829300"/>
              <a:gd name="connsiteY4" fmla="*/ 2857157 h 5057775"/>
              <a:gd name="connsiteX5" fmla="*/ 0 w 5829300"/>
              <a:gd name="connsiteY5" fmla="*/ 3339113 h 5057775"/>
              <a:gd name="connsiteX6" fmla="*/ 0 w 5829300"/>
              <a:gd name="connsiteY6" fmla="*/ 4221328 h 5057775"/>
              <a:gd name="connsiteX7" fmla="*/ 522799 w 5829300"/>
              <a:gd name="connsiteY7" fmla="*/ 4744126 h 5057775"/>
              <a:gd name="connsiteX8" fmla="*/ 862108 w 5829300"/>
              <a:gd name="connsiteY8" fmla="*/ 4744126 h 5057775"/>
              <a:gd name="connsiteX9" fmla="*/ 956986 w 5829300"/>
              <a:gd name="connsiteY9" fmla="*/ 4737212 h 5057775"/>
              <a:gd name="connsiteX10" fmla="*/ 1432027 w 5829300"/>
              <a:gd name="connsiteY10" fmla="*/ 5062700 h 5057775"/>
              <a:gd name="connsiteX11" fmla="*/ 1472870 w 5829300"/>
              <a:gd name="connsiteY11" fmla="*/ 5062700 h 5057775"/>
              <a:gd name="connsiteX12" fmla="*/ 1981838 w 5829300"/>
              <a:gd name="connsiteY12" fmla="*/ 4553731 h 5057775"/>
              <a:gd name="connsiteX13" fmla="*/ 1981838 w 5829300"/>
              <a:gd name="connsiteY13" fmla="*/ 3006709 h 5057775"/>
              <a:gd name="connsiteX14" fmla="*/ 1526905 w 5829300"/>
              <a:gd name="connsiteY14" fmla="*/ 2497741 h 5057775"/>
              <a:gd name="connsiteX15" fmla="*/ 2925004 w 5829300"/>
              <a:gd name="connsiteY15" fmla="*/ 1215257 h 5057775"/>
              <a:gd name="connsiteX16" fmla="*/ 4309282 w 5829300"/>
              <a:gd name="connsiteY16" fmla="*/ 2504656 h 5057775"/>
              <a:gd name="connsiteX17" fmla="*/ 3848062 w 5829300"/>
              <a:gd name="connsiteY17" fmla="*/ 3006719 h 5057775"/>
              <a:gd name="connsiteX18" fmla="*/ 3848062 w 5829300"/>
              <a:gd name="connsiteY18" fmla="*/ 4547455 h 5057775"/>
              <a:gd name="connsiteX19" fmla="*/ 4357031 w 5829300"/>
              <a:gd name="connsiteY19" fmla="*/ 5056423 h 5057775"/>
              <a:gd name="connsiteX20" fmla="*/ 4397874 w 5829300"/>
              <a:gd name="connsiteY20" fmla="*/ 5056423 h 5057775"/>
              <a:gd name="connsiteX21" fmla="*/ 4872914 w 5829300"/>
              <a:gd name="connsiteY21" fmla="*/ 4730935 h 5057775"/>
              <a:gd name="connsiteX22" fmla="*/ 4967792 w 5829300"/>
              <a:gd name="connsiteY22" fmla="*/ 4737849 h 5057775"/>
              <a:gd name="connsiteX23" fmla="*/ 5307111 w 5829300"/>
              <a:gd name="connsiteY23" fmla="*/ 4737849 h 5057775"/>
              <a:gd name="connsiteX24" fmla="*/ 5829910 w 5829300"/>
              <a:gd name="connsiteY24" fmla="*/ 4215051 h 5057775"/>
              <a:gd name="connsiteX25" fmla="*/ 5829910 w 5829300"/>
              <a:gd name="connsiteY25" fmla="*/ 3332207 h 5057775"/>
              <a:gd name="connsiteX26" fmla="*/ 5503812 w 5829300"/>
              <a:gd name="connsiteY26" fmla="*/ 2857157 h 5057775"/>
              <a:gd name="connsiteX27" fmla="*/ 515884 w 5829300"/>
              <a:gd name="connsiteY27" fmla="*/ 4485866 h 5057775"/>
              <a:gd name="connsiteX28" fmla="*/ 251346 w 5829300"/>
              <a:gd name="connsiteY28" fmla="*/ 4221328 h 5057775"/>
              <a:gd name="connsiteX29" fmla="*/ 251346 w 5829300"/>
              <a:gd name="connsiteY29" fmla="*/ 3339113 h 5057775"/>
              <a:gd name="connsiteX30" fmla="*/ 461848 w 5829300"/>
              <a:gd name="connsiteY30" fmla="*/ 3081481 h 5057775"/>
              <a:gd name="connsiteX31" fmla="*/ 468763 w 5829300"/>
              <a:gd name="connsiteY31" fmla="*/ 3081481 h 5057775"/>
              <a:gd name="connsiteX32" fmla="*/ 475679 w 5829300"/>
              <a:gd name="connsiteY32" fmla="*/ 3081481 h 5057775"/>
              <a:gd name="connsiteX33" fmla="*/ 516522 w 5829300"/>
              <a:gd name="connsiteY33" fmla="*/ 3074565 h 5057775"/>
              <a:gd name="connsiteX34" fmla="*/ 855840 w 5829300"/>
              <a:gd name="connsiteY34" fmla="*/ 3074565 h 5057775"/>
              <a:gd name="connsiteX35" fmla="*/ 916791 w 5829300"/>
              <a:gd name="connsiteY35" fmla="*/ 3081481 h 5057775"/>
              <a:gd name="connsiteX36" fmla="*/ 916791 w 5829300"/>
              <a:gd name="connsiteY36" fmla="*/ 4472674 h 5057775"/>
              <a:gd name="connsiteX37" fmla="*/ 855840 w 5829300"/>
              <a:gd name="connsiteY37" fmla="*/ 4479589 h 5057775"/>
              <a:gd name="connsiteX38" fmla="*/ 516512 w 5829300"/>
              <a:gd name="connsiteY38" fmla="*/ 4479589 h 5057775"/>
              <a:gd name="connsiteX39" fmla="*/ 516512 w 5829300"/>
              <a:gd name="connsiteY39" fmla="*/ 4485875 h 5057775"/>
              <a:gd name="connsiteX40" fmla="*/ 515884 w 5829300"/>
              <a:gd name="connsiteY40" fmla="*/ 4485875 h 5057775"/>
              <a:gd name="connsiteX41" fmla="*/ 1717310 w 5829300"/>
              <a:gd name="connsiteY41" fmla="*/ 3006709 h 5057775"/>
              <a:gd name="connsiteX42" fmla="*/ 1717310 w 5829300"/>
              <a:gd name="connsiteY42" fmla="*/ 4547445 h 5057775"/>
              <a:gd name="connsiteX43" fmla="*/ 1465964 w 5829300"/>
              <a:gd name="connsiteY43" fmla="*/ 4798790 h 5057775"/>
              <a:gd name="connsiteX44" fmla="*/ 1425121 w 5829300"/>
              <a:gd name="connsiteY44" fmla="*/ 4798790 h 5057775"/>
              <a:gd name="connsiteX45" fmla="*/ 1173775 w 5829300"/>
              <a:gd name="connsiteY45" fmla="*/ 4554360 h 5057775"/>
              <a:gd name="connsiteX46" fmla="*/ 1173775 w 5829300"/>
              <a:gd name="connsiteY46" fmla="*/ 4554360 h 5057775"/>
              <a:gd name="connsiteX47" fmla="*/ 1173775 w 5829300"/>
              <a:gd name="connsiteY47" fmla="*/ 4540539 h 5057775"/>
              <a:gd name="connsiteX48" fmla="*/ 1173775 w 5829300"/>
              <a:gd name="connsiteY48" fmla="*/ 3013624 h 5057775"/>
              <a:gd name="connsiteX49" fmla="*/ 1173775 w 5829300"/>
              <a:gd name="connsiteY49" fmla="*/ 2999804 h 5057775"/>
              <a:gd name="connsiteX50" fmla="*/ 1234726 w 5829300"/>
              <a:gd name="connsiteY50" fmla="*/ 2843975 h 5057775"/>
              <a:gd name="connsiteX51" fmla="*/ 1234726 w 5829300"/>
              <a:gd name="connsiteY51" fmla="*/ 2843975 h 5057775"/>
              <a:gd name="connsiteX52" fmla="*/ 1268654 w 5829300"/>
              <a:gd name="connsiteY52" fmla="*/ 2816952 h 5057775"/>
              <a:gd name="connsiteX53" fmla="*/ 1268654 w 5829300"/>
              <a:gd name="connsiteY53" fmla="*/ 2816952 h 5057775"/>
              <a:gd name="connsiteX54" fmla="*/ 1390555 w 5829300"/>
              <a:gd name="connsiteY54" fmla="*/ 2769194 h 5057775"/>
              <a:gd name="connsiteX55" fmla="*/ 1390555 w 5829300"/>
              <a:gd name="connsiteY55" fmla="*/ 2769194 h 5057775"/>
              <a:gd name="connsiteX56" fmla="*/ 1417577 w 5829300"/>
              <a:gd name="connsiteY56" fmla="*/ 2769194 h 5057775"/>
              <a:gd name="connsiteX57" fmla="*/ 1458420 w 5829300"/>
              <a:gd name="connsiteY57" fmla="*/ 2769194 h 5057775"/>
              <a:gd name="connsiteX58" fmla="*/ 1717310 w 5829300"/>
              <a:gd name="connsiteY58" fmla="*/ 3006709 h 5057775"/>
              <a:gd name="connsiteX59" fmla="*/ 2911821 w 5829300"/>
              <a:gd name="connsiteY59" fmla="*/ 956996 h 5057775"/>
              <a:gd name="connsiteX60" fmla="*/ 1256090 w 5829300"/>
              <a:gd name="connsiteY60" fmla="*/ 2524754 h 5057775"/>
              <a:gd name="connsiteX61" fmla="*/ 1113454 w 5829300"/>
              <a:gd name="connsiteY61" fmla="*/ 2606440 h 5057775"/>
              <a:gd name="connsiteX62" fmla="*/ 1113454 w 5829300"/>
              <a:gd name="connsiteY62" fmla="*/ 2606440 h 5057775"/>
              <a:gd name="connsiteX63" fmla="*/ 1072610 w 5829300"/>
              <a:gd name="connsiteY63" fmla="*/ 2640368 h 5057775"/>
              <a:gd name="connsiteX64" fmla="*/ 1072610 w 5829300"/>
              <a:gd name="connsiteY64" fmla="*/ 2640368 h 5057775"/>
              <a:gd name="connsiteX65" fmla="*/ 1004745 w 5829300"/>
              <a:gd name="connsiteY65" fmla="*/ 2722055 h 5057775"/>
              <a:gd name="connsiteX66" fmla="*/ 997830 w 5829300"/>
              <a:gd name="connsiteY66" fmla="*/ 2728970 h 5057775"/>
              <a:gd name="connsiteX67" fmla="*/ 977722 w 5829300"/>
              <a:gd name="connsiteY67" fmla="*/ 2769813 h 5057775"/>
              <a:gd name="connsiteX68" fmla="*/ 977722 w 5829300"/>
              <a:gd name="connsiteY68" fmla="*/ 2776728 h 5057775"/>
              <a:gd name="connsiteX69" fmla="*/ 957615 w 5829300"/>
              <a:gd name="connsiteY69" fmla="*/ 2824487 h 5057775"/>
              <a:gd name="connsiteX70" fmla="*/ 957615 w 5829300"/>
              <a:gd name="connsiteY70" fmla="*/ 2824487 h 5057775"/>
              <a:gd name="connsiteX71" fmla="*/ 943794 w 5829300"/>
              <a:gd name="connsiteY71" fmla="*/ 2824487 h 5057775"/>
              <a:gd name="connsiteX72" fmla="*/ 862108 w 5829300"/>
              <a:gd name="connsiteY72" fmla="*/ 2817571 h 5057775"/>
              <a:gd name="connsiteX73" fmla="*/ 583749 w 5829300"/>
              <a:gd name="connsiteY73" fmla="*/ 2817571 h 5057775"/>
              <a:gd name="connsiteX74" fmla="*/ 583749 w 5829300"/>
              <a:gd name="connsiteY74" fmla="*/ 2593877 h 5057775"/>
              <a:gd name="connsiteX75" fmla="*/ 2918108 w 5829300"/>
              <a:gd name="connsiteY75" fmla="*/ 259518 h 5057775"/>
              <a:gd name="connsiteX76" fmla="*/ 5252466 w 5829300"/>
              <a:gd name="connsiteY76" fmla="*/ 2593877 h 5057775"/>
              <a:gd name="connsiteX77" fmla="*/ 5252466 w 5829300"/>
              <a:gd name="connsiteY77" fmla="*/ 2817571 h 5057775"/>
              <a:gd name="connsiteX78" fmla="*/ 4974098 w 5829300"/>
              <a:gd name="connsiteY78" fmla="*/ 2817571 h 5057775"/>
              <a:gd name="connsiteX79" fmla="*/ 4892412 w 5829300"/>
              <a:gd name="connsiteY79" fmla="*/ 2824487 h 5057775"/>
              <a:gd name="connsiteX80" fmla="*/ 4885497 w 5829300"/>
              <a:gd name="connsiteY80" fmla="*/ 2824487 h 5057775"/>
              <a:gd name="connsiteX81" fmla="*/ 4885497 w 5829300"/>
              <a:gd name="connsiteY81" fmla="*/ 2824487 h 5057775"/>
              <a:gd name="connsiteX82" fmla="*/ 4865389 w 5829300"/>
              <a:gd name="connsiteY82" fmla="*/ 2776728 h 5057775"/>
              <a:gd name="connsiteX83" fmla="*/ 4865389 w 5829300"/>
              <a:gd name="connsiteY83" fmla="*/ 2769813 h 5057775"/>
              <a:gd name="connsiteX84" fmla="*/ 4845282 w 5829300"/>
              <a:gd name="connsiteY84" fmla="*/ 2728970 h 5057775"/>
              <a:gd name="connsiteX85" fmla="*/ 4838367 w 5829300"/>
              <a:gd name="connsiteY85" fmla="*/ 2722055 h 5057775"/>
              <a:gd name="connsiteX86" fmla="*/ 4770501 w 5829300"/>
              <a:gd name="connsiteY86" fmla="*/ 2640368 h 5057775"/>
              <a:gd name="connsiteX87" fmla="*/ 4770501 w 5829300"/>
              <a:gd name="connsiteY87" fmla="*/ 2640368 h 5057775"/>
              <a:gd name="connsiteX88" fmla="*/ 4729658 w 5829300"/>
              <a:gd name="connsiteY88" fmla="*/ 2606440 h 5057775"/>
              <a:gd name="connsiteX89" fmla="*/ 4729658 w 5829300"/>
              <a:gd name="connsiteY89" fmla="*/ 2606440 h 5057775"/>
              <a:gd name="connsiteX90" fmla="*/ 4587021 w 5829300"/>
              <a:gd name="connsiteY90" fmla="*/ 2524754 h 5057775"/>
              <a:gd name="connsiteX91" fmla="*/ 2911821 w 5829300"/>
              <a:gd name="connsiteY91" fmla="*/ 956996 h 5057775"/>
              <a:gd name="connsiteX92" fmla="*/ 4397893 w 5829300"/>
              <a:gd name="connsiteY92" fmla="*/ 4798162 h 5057775"/>
              <a:gd name="connsiteX93" fmla="*/ 4357050 w 5829300"/>
              <a:gd name="connsiteY93" fmla="*/ 4798162 h 5057775"/>
              <a:gd name="connsiteX94" fmla="*/ 4105704 w 5829300"/>
              <a:gd name="connsiteY94" fmla="*/ 4546816 h 5057775"/>
              <a:gd name="connsiteX95" fmla="*/ 4105704 w 5829300"/>
              <a:gd name="connsiteY95" fmla="*/ 3006709 h 5057775"/>
              <a:gd name="connsiteX96" fmla="*/ 4357050 w 5829300"/>
              <a:gd name="connsiteY96" fmla="*/ 2755364 h 5057775"/>
              <a:gd name="connsiteX97" fmla="*/ 4397893 w 5829300"/>
              <a:gd name="connsiteY97" fmla="*/ 2755364 h 5057775"/>
              <a:gd name="connsiteX98" fmla="*/ 4424915 w 5829300"/>
              <a:gd name="connsiteY98" fmla="*/ 2755364 h 5057775"/>
              <a:gd name="connsiteX99" fmla="*/ 4424915 w 5829300"/>
              <a:gd name="connsiteY99" fmla="*/ 2755364 h 5057775"/>
              <a:gd name="connsiteX100" fmla="*/ 4546816 w 5829300"/>
              <a:gd name="connsiteY100" fmla="*/ 2803122 h 5057775"/>
              <a:gd name="connsiteX101" fmla="*/ 4546816 w 5829300"/>
              <a:gd name="connsiteY101" fmla="*/ 2803122 h 5057775"/>
              <a:gd name="connsiteX102" fmla="*/ 4580744 w 5829300"/>
              <a:gd name="connsiteY102" fmla="*/ 2830144 h 5057775"/>
              <a:gd name="connsiteX103" fmla="*/ 4580744 w 5829300"/>
              <a:gd name="connsiteY103" fmla="*/ 2830144 h 5057775"/>
              <a:gd name="connsiteX104" fmla="*/ 4641695 w 5829300"/>
              <a:gd name="connsiteY104" fmla="*/ 2985973 h 5057775"/>
              <a:gd name="connsiteX105" fmla="*/ 4641695 w 5829300"/>
              <a:gd name="connsiteY105" fmla="*/ 2999794 h 5057775"/>
              <a:gd name="connsiteX106" fmla="*/ 4641695 w 5829300"/>
              <a:gd name="connsiteY106" fmla="*/ 4526709 h 5057775"/>
              <a:gd name="connsiteX107" fmla="*/ 4641695 w 5829300"/>
              <a:gd name="connsiteY107" fmla="*/ 4540529 h 5057775"/>
              <a:gd name="connsiteX108" fmla="*/ 4641695 w 5829300"/>
              <a:gd name="connsiteY108" fmla="*/ 4540529 h 5057775"/>
              <a:gd name="connsiteX109" fmla="*/ 4397893 w 5829300"/>
              <a:gd name="connsiteY109" fmla="*/ 4798162 h 5057775"/>
              <a:gd name="connsiteX110" fmla="*/ 5564762 w 5829300"/>
              <a:gd name="connsiteY110" fmla="*/ 4221328 h 5057775"/>
              <a:gd name="connsiteX111" fmla="*/ 5300224 w 5829300"/>
              <a:gd name="connsiteY111" fmla="*/ 4485866 h 5057775"/>
              <a:gd name="connsiteX112" fmla="*/ 4960906 w 5829300"/>
              <a:gd name="connsiteY112" fmla="*/ 4485866 h 5057775"/>
              <a:gd name="connsiteX113" fmla="*/ 4899956 w 5829300"/>
              <a:gd name="connsiteY113" fmla="*/ 4478951 h 5057775"/>
              <a:gd name="connsiteX114" fmla="*/ 4899956 w 5829300"/>
              <a:gd name="connsiteY114" fmla="*/ 3081481 h 5057775"/>
              <a:gd name="connsiteX115" fmla="*/ 4960906 w 5829300"/>
              <a:gd name="connsiteY115" fmla="*/ 3074565 h 5057775"/>
              <a:gd name="connsiteX116" fmla="*/ 5300224 w 5829300"/>
              <a:gd name="connsiteY116" fmla="*/ 3074565 h 5057775"/>
              <a:gd name="connsiteX117" fmla="*/ 5341068 w 5829300"/>
              <a:gd name="connsiteY117" fmla="*/ 3081481 h 5057775"/>
              <a:gd name="connsiteX118" fmla="*/ 5347983 w 5829300"/>
              <a:gd name="connsiteY118" fmla="*/ 3081481 h 5057775"/>
              <a:gd name="connsiteX119" fmla="*/ 5354898 w 5829300"/>
              <a:gd name="connsiteY119" fmla="*/ 3081481 h 5057775"/>
              <a:gd name="connsiteX120" fmla="*/ 5565401 w 5829300"/>
              <a:gd name="connsiteY120" fmla="*/ 3339113 h 5057775"/>
              <a:gd name="connsiteX121" fmla="*/ 5564762 w 5829300"/>
              <a:gd name="connsiteY121" fmla="*/ 4221328 h 5057775"/>
              <a:gd name="connsiteX122" fmla="*/ 5564762 w 5829300"/>
              <a:gd name="connsiteY122" fmla="*/ 4221328 h 505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829300" h="5057775">
                <a:moveTo>
                  <a:pt x="5503812" y="2857157"/>
                </a:moveTo>
                <a:lnTo>
                  <a:pt x="5503812" y="2592619"/>
                </a:lnTo>
                <a:cubicBezTo>
                  <a:pt x="5503812" y="1160583"/>
                  <a:pt x="4343229" y="0"/>
                  <a:pt x="2911192" y="0"/>
                </a:cubicBezTo>
                <a:cubicBezTo>
                  <a:pt x="1479156" y="0"/>
                  <a:pt x="319211" y="1160583"/>
                  <a:pt x="319211" y="2592619"/>
                </a:cubicBezTo>
                <a:lnTo>
                  <a:pt x="319211" y="2857157"/>
                </a:lnTo>
                <a:cubicBezTo>
                  <a:pt x="129445" y="2938844"/>
                  <a:pt x="0" y="3121695"/>
                  <a:pt x="0" y="3339113"/>
                </a:cubicBezTo>
                <a:lnTo>
                  <a:pt x="0" y="4221328"/>
                </a:lnTo>
                <a:cubicBezTo>
                  <a:pt x="0" y="4506602"/>
                  <a:pt x="230610" y="4744126"/>
                  <a:pt x="522799" y="4744126"/>
                </a:cubicBezTo>
                <a:lnTo>
                  <a:pt x="862108" y="4744126"/>
                </a:lnTo>
                <a:cubicBezTo>
                  <a:pt x="896036" y="4744126"/>
                  <a:pt x="923058" y="4737212"/>
                  <a:pt x="956986" y="4737212"/>
                </a:cubicBezTo>
                <a:cubicBezTo>
                  <a:pt x="1031758" y="4926978"/>
                  <a:pt x="1214619" y="5062700"/>
                  <a:pt x="1432027" y="5062700"/>
                </a:cubicBezTo>
                <a:lnTo>
                  <a:pt x="1472870" y="5062700"/>
                </a:lnTo>
                <a:cubicBezTo>
                  <a:pt x="1751238" y="5062700"/>
                  <a:pt x="1981838" y="4832090"/>
                  <a:pt x="1981838" y="4553731"/>
                </a:cubicBezTo>
                <a:lnTo>
                  <a:pt x="1981838" y="3006709"/>
                </a:lnTo>
                <a:cubicBezTo>
                  <a:pt x="1981838" y="2742171"/>
                  <a:pt x="1778251" y="2524754"/>
                  <a:pt x="1526905" y="2497741"/>
                </a:cubicBezTo>
                <a:cubicBezTo>
                  <a:pt x="1587856" y="1778270"/>
                  <a:pt x="2191712" y="1215257"/>
                  <a:pt x="2925004" y="1215257"/>
                </a:cubicBezTo>
                <a:cubicBezTo>
                  <a:pt x="3658295" y="1215257"/>
                  <a:pt x="4248331" y="1785176"/>
                  <a:pt x="4309282" y="2504656"/>
                </a:cubicBezTo>
                <a:cubicBezTo>
                  <a:pt x="4051649" y="2524763"/>
                  <a:pt x="3848062" y="2742171"/>
                  <a:pt x="3848062" y="3006719"/>
                </a:cubicBezTo>
                <a:lnTo>
                  <a:pt x="3848062" y="4547455"/>
                </a:lnTo>
                <a:cubicBezTo>
                  <a:pt x="3848062" y="4825813"/>
                  <a:pt x="4078672" y="5056423"/>
                  <a:pt x="4357031" y="5056423"/>
                </a:cubicBezTo>
                <a:lnTo>
                  <a:pt x="4397874" y="5056423"/>
                </a:lnTo>
                <a:cubicBezTo>
                  <a:pt x="4615282" y="5056423"/>
                  <a:pt x="4798143" y="4920701"/>
                  <a:pt x="4872914" y="4730935"/>
                </a:cubicBezTo>
                <a:cubicBezTo>
                  <a:pt x="4906842" y="4737849"/>
                  <a:pt x="4933865" y="4737849"/>
                  <a:pt x="4967792" y="4737849"/>
                </a:cubicBezTo>
                <a:lnTo>
                  <a:pt x="5307111" y="4737849"/>
                </a:lnTo>
                <a:cubicBezTo>
                  <a:pt x="5592385" y="4737849"/>
                  <a:pt x="5829910" y="4507240"/>
                  <a:pt x="5829910" y="4215051"/>
                </a:cubicBezTo>
                <a:lnTo>
                  <a:pt x="5829910" y="3332207"/>
                </a:lnTo>
                <a:cubicBezTo>
                  <a:pt x="5823014" y="3122324"/>
                  <a:pt x="5694207" y="2931938"/>
                  <a:pt x="5503812" y="2857157"/>
                </a:cubicBezTo>
                <a:close/>
                <a:moveTo>
                  <a:pt x="515884" y="4485866"/>
                </a:moveTo>
                <a:cubicBezTo>
                  <a:pt x="373247" y="4485866"/>
                  <a:pt x="251346" y="4370251"/>
                  <a:pt x="251346" y="4221328"/>
                </a:cubicBezTo>
                <a:lnTo>
                  <a:pt x="251346" y="3339113"/>
                </a:lnTo>
                <a:cubicBezTo>
                  <a:pt x="251346" y="3210297"/>
                  <a:pt x="339319" y="3108503"/>
                  <a:pt x="461848" y="3081481"/>
                </a:cubicBezTo>
                <a:lnTo>
                  <a:pt x="468763" y="3081481"/>
                </a:lnTo>
                <a:lnTo>
                  <a:pt x="475679" y="3081481"/>
                </a:lnTo>
                <a:cubicBezTo>
                  <a:pt x="489499" y="3081481"/>
                  <a:pt x="502701" y="3074565"/>
                  <a:pt x="516522" y="3074565"/>
                </a:cubicBezTo>
                <a:lnTo>
                  <a:pt x="855840" y="3074565"/>
                </a:lnTo>
                <a:cubicBezTo>
                  <a:pt x="875948" y="3074565"/>
                  <a:pt x="896684" y="3074565"/>
                  <a:pt x="916791" y="3081481"/>
                </a:cubicBezTo>
                <a:lnTo>
                  <a:pt x="916791" y="4472674"/>
                </a:lnTo>
                <a:cubicBezTo>
                  <a:pt x="896684" y="4479589"/>
                  <a:pt x="875948" y="4479589"/>
                  <a:pt x="855840" y="4479589"/>
                </a:cubicBezTo>
                <a:lnTo>
                  <a:pt x="516512" y="4479589"/>
                </a:lnTo>
                <a:lnTo>
                  <a:pt x="516512" y="4485875"/>
                </a:lnTo>
                <a:lnTo>
                  <a:pt x="515884" y="4485875"/>
                </a:lnTo>
                <a:close/>
                <a:moveTo>
                  <a:pt x="1717310" y="3006709"/>
                </a:moveTo>
                <a:lnTo>
                  <a:pt x="1717310" y="4547445"/>
                </a:lnTo>
                <a:cubicBezTo>
                  <a:pt x="1717310" y="4683167"/>
                  <a:pt x="1601695" y="4798790"/>
                  <a:pt x="1465964" y="4798790"/>
                </a:cubicBezTo>
                <a:lnTo>
                  <a:pt x="1425121" y="4798790"/>
                </a:lnTo>
                <a:cubicBezTo>
                  <a:pt x="1289399" y="4798790"/>
                  <a:pt x="1180690" y="4690082"/>
                  <a:pt x="1173775" y="4554360"/>
                </a:cubicBezTo>
                <a:lnTo>
                  <a:pt x="1173775" y="4554360"/>
                </a:lnTo>
                <a:cubicBezTo>
                  <a:pt x="1173775" y="4547445"/>
                  <a:pt x="1173775" y="4547445"/>
                  <a:pt x="1173775" y="4540539"/>
                </a:cubicBezTo>
                <a:lnTo>
                  <a:pt x="1173775" y="3013624"/>
                </a:lnTo>
                <a:cubicBezTo>
                  <a:pt x="1173775" y="3006709"/>
                  <a:pt x="1173775" y="3006709"/>
                  <a:pt x="1173775" y="2999804"/>
                </a:cubicBezTo>
                <a:cubicBezTo>
                  <a:pt x="1173775" y="2938853"/>
                  <a:pt x="1200798" y="2884189"/>
                  <a:pt x="1234726" y="2843975"/>
                </a:cubicBezTo>
                <a:lnTo>
                  <a:pt x="1234726" y="2843975"/>
                </a:lnTo>
                <a:cubicBezTo>
                  <a:pt x="1241641" y="2830154"/>
                  <a:pt x="1254833" y="2823867"/>
                  <a:pt x="1268654" y="2816952"/>
                </a:cubicBezTo>
                <a:lnTo>
                  <a:pt x="1268654" y="2816952"/>
                </a:lnTo>
                <a:cubicBezTo>
                  <a:pt x="1302582" y="2789930"/>
                  <a:pt x="1343425" y="2776109"/>
                  <a:pt x="1390555" y="2769194"/>
                </a:cubicBezTo>
                <a:lnTo>
                  <a:pt x="1390555" y="2769194"/>
                </a:lnTo>
                <a:cubicBezTo>
                  <a:pt x="1397470" y="2769194"/>
                  <a:pt x="1410662" y="2769194"/>
                  <a:pt x="1417577" y="2769194"/>
                </a:cubicBezTo>
                <a:lnTo>
                  <a:pt x="1458420" y="2769194"/>
                </a:lnTo>
                <a:cubicBezTo>
                  <a:pt x="1601695" y="2755364"/>
                  <a:pt x="1717310" y="2870988"/>
                  <a:pt x="1717310" y="3006709"/>
                </a:cubicBezTo>
                <a:close/>
                <a:moveTo>
                  <a:pt x="2911821" y="956996"/>
                </a:moveTo>
                <a:cubicBezTo>
                  <a:pt x="2029606" y="956996"/>
                  <a:pt x="1303220" y="1655731"/>
                  <a:pt x="1256090" y="2524754"/>
                </a:cubicBezTo>
                <a:cubicBezTo>
                  <a:pt x="1202055" y="2544861"/>
                  <a:pt x="1154297" y="2572512"/>
                  <a:pt x="1113454" y="2606440"/>
                </a:cubicBezTo>
                <a:lnTo>
                  <a:pt x="1113454" y="2606440"/>
                </a:lnTo>
                <a:cubicBezTo>
                  <a:pt x="1099633" y="2620261"/>
                  <a:pt x="1086431" y="2626548"/>
                  <a:pt x="1072610" y="2640368"/>
                </a:cubicBezTo>
                <a:lnTo>
                  <a:pt x="1072610" y="2640368"/>
                </a:lnTo>
                <a:cubicBezTo>
                  <a:pt x="1045588" y="2667391"/>
                  <a:pt x="1024852" y="2694404"/>
                  <a:pt x="1004745" y="2722055"/>
                </a:cubicBezTo>
                <a:cubicBezTo>
                  <a:pt x="1004745" y="2722055"/>
                  <a:pt x="1004745" y="2728970"/>
                  <a:pt x="997830" y="2728970"/>
                </a:cubicBezTo>
                <a:cubicBezTo>
                  <a:pt x="990914" y="2742790"/>
                  <a:pt x="984009" y="2755992"/>
                  <a:pt x="977722" y="2769813"/>
                </a:cubicBezTo>
                <a:lnTo>
                  <a:pt x="977722" y="2776728"/>
                </a:lnTo>
                <a:cubicBezTo>
                  <a:pt x="970807" y="2790549"/>
                  <a:pt x="963901" y="2803751"/>
                  <a:pt x="957615" y="2824487"/>
                </a:cubicBezTo>
                <a:lnTo>
                  <a:pt x="957615" y="2824487"/>
                </a:lnTo>
                <a:cubicBezTo>
                  <a:pt x="950700" y="2824487"/>
                  <a:pt x="950700" y="2824487"/>
                  <a:pt x="943794" y="2824487"/>
                </a:cubicBezTo>
                <a:cubicBezTo>
                  <a:pt x="916772" y="2817571"/>
                  <a:pt x="889759" y="2817571"/>
                  <a:pt x="862108" y="2817571"/>
                </a:cubicBezTo>
                <a:lnTo>
                  <a:pt x="583749" y="2817571"/>
                </a:lnTo>
                <a:lnTo>
                  <a:pt x="583749" y="2593877"/>
                </a:lnTo>
                <a:cubicBezTo>
                  <a:pt x="583749" y="1304477"/>
                  <a:pt x="1628708" y="259518"/>
                  <a:pt x="2918108" y="259518"/>
                </a:cubicBezTo>
                <a:cubicBezTo>
                  <a:pt x="4207507" y="259518"/>
                  <a:pt x="5252466" y="1304477"/>
                  <a:pt x="5252466" y="2593877"/>
                </a:cubicBezTo>
                <a:lnTo>
                  <a:pt x="5252466" y="2817571"/>
                </a:lnTo>
                <a:lnTo>
                  <a:pt x="4974098" y="2817571"/>
                </a:lnTo>
                <a:cubicBezTo>
                  <a:pt x="4947076" y="2817571"/>
                  <a:pt x="4920063" y="2817571"/>
                  <a:pt x="4892412" y="2824487"/>
                </a:cubicBezTo>
                <a:lnTo>
                  <a:pt x="4885497" y="2824487"/>
                </a:lnTo>
                <a:lnTo>
                  <a:pt x="4885497" y="2824487"/>
                </a:lnTo>
                <a:cubicBezTo>
                  <a:pt x="4878582" y="2810666"/>
                  <a:pt x="4871676" y="2797464"/>
                  <a:pt x="4865389" y="2776728"/>
                </a:cubicBezTo>
                <a:lnTo>
                  <a:pt x="4865389" y="2769813"/>
                </a:lnTo>
                <a:cubicBezTo>
                  <a:pt x="4858474" y="2755992"/>
                  <a:pt x="4851569" y="2742790"/>
                  <a:pt x="4845282" y="2728970"/>
                </a:cubicBezTo>
                <a:cubicBezTo>
                  <a:pt x="4845282" y="2728970"/>
                  <a:pt x="4845282" y="2722055"/>
                  <a:pt x="4838367" y="2722055"/>
                </a:cubicBezTo>
                <a:cubicBezTo>
                  <a:pt x="4818260" y="2695032"/>
                  <a:pt x="4797524" y="2668019"/>
                  <a:pt x="4770501" y="2640368"/>
                </a:cubicBezTo>
                <a:lnTo>
                  <a:pt x="4770501" y="2640368"/>
                </a:lnTo>
                <a:cubicBezTo>
                  <a:pt x="4756681" y="2626548"/>
                  <a:pt x="4743479" y="2620261"/>
                  <a:pt x="4729658" y="2606440"/>
                </a:cubicBezTo>
                <a:lnTo>
                  <a:pt x="4729658" y="2606440"/>
                </a:lnTo>
                <a:cubicBezTo>
                  <a:pt x="4688815" y="2572512"/>
                  <a:pt x="4641685" y="2545490"/>
                  <a:pt x="4587021" y="2524754"/>
                </a:cubicBezTo>
                <a:cubicBezTo>
                  <a:pt x="4519794" y="1656359"/>
                  <a:pt x="3794036" y="956996"/>
                  <a:pt x="2911821" y="956996"/>
                </a:cubicBezTo>
                <a:close/>
                <a:moveTo>
                  <a:pt x="4397893" y="4798162"/>
                </a:moveTo>
                <a:lnTo>
                  <a:pt x="4357050" y="4798162"/>
                </a:lnTo>
                <a:cubicBezTo>
                  <a:pt x="4221328" y="4798162"/>
                  <a:pt x="4105704" y="4682547"/>
                  <a:pt x="4105704" y="4546816"/>
                </a:cubicBezTo>
                <a:lnTo>
                  <a:pt x="4105704" y="3006709"/>
                </a:lnTo>
                <a:cubicBezTo>
                  <a:pt x="4105704" y="2870988"/>
                  <a:pt x="4221318" y="2755364"/>
                  <a:pt x="4357050" y="2755364"/>
                </a:cubicBezTo>
                <a:lnTo>
                  <a:pt x="4397893" y="2755364"/>
                </a:lnTo>
                <a:cubicBezTo>
                  <a:pt x="4404808" y="2755364"/>
                  <a:pt x="4418000" y="2755364"/>
                  <a:pt x="4424915" y="2755364"/>
                </a:cubicBezTo>
                <a:lnTo>
                  <a:pt x="4424915" y="2755364"/>
                </a:lnTo>
                <a:cubicBezTo>
                  <a:pt x="4472673" y="2762279"/>
                  <a:pt x="4512888" y="2775471"/>
                  <a:pt x="4546816" y="2803122"/>
                </a:cubicBezTo>
                <a:lnTo>
                  <a:pt x="4546816" y="2803122"/>
                </a:lnTo>
                <a:cubicBezTo>
                  <a:pt x="4560637" y="2810037"/>
                  <a:pt x="4566924" y="2823229"/>
                  <a:pt x="4580744" y="2830144"/>
                </a:cubicBezTo>
                <a:lnTo>
                  <a:pt x="4580744" y="2830144"/>
                </a:lnTo>
                <a:cubicBezTo>
                  <a:pt x="4621587" y="2870988"/>
                  <a:pt x="4641695" y="2925023"/>
                  <a:pt x="4641695" y="2985973"/>
                </a:cubicBezTo>
                <a:cubicBezTo>
                  <a:pt x="4641695" y="2992889"/>
                  <a:pt x="4641695" y="2992889"/>
                  <a:pt x="4641695" y="2999794"/>
                </a:cubicBezTo>
                <a:lnTo>
                  <a:pt x="4641695" y="4526709"/>
                </a:lnTo>
                <a:cubicBezTo>
                  <a:pt x="4641695" y="4533624"/>
                  <a:pt x="4641695" y="4540529"/>
                  <a:pt x="4641695" y="4540529"/>
                </a:cubicBezTo>
                <a:lnTo>
                  <a:pt x="4641695" y="4540529"/>
                </a:lnTo>
                <a:cubicBezTo>
                  <a:pt x="4642323" y="4689463"/>
                  <a:pt x="4533624" y="4798162"/>
                  <a:pt x="4397893" y="4798162"/>
                </a:cubicBezTo>
                <a:close/>
                <a:moveTo>
                  <a:pt x="5564762" y="4221328"/>
                </a:moveTo>
                <a:cubicBezTo>
                  <a:pt x="5564762" y="4363965"/>
                  <a:pt x="5449148" y="4485866"/>
                  <a:pt x="5300224" y="4485866"/>
                </a:cubicBezTo>
                <a:lnTo>
                  <a:pt x="4960906" y="4485866"/>
                </a:lnTo>
                <a:cubicBezTo>
                  <a:pt x="4940799" y="4485866"/>
                  <a:pt x="4920063" y="4485866"/>
                  <a:pt x="4899956" y="4478951"/>
                </a:cubicBezTo>
                <a:lnTo>
                  <a:pt x="4899956" y="3081481"/>
                </a:lnTo>
                <a:cubicBezTo>
                  <a:pt x="4920063" y="3074565"/>
                  <a:pt x="4940799" y="3074565"/>
                  <a:pt x="4960906" y="3074565"/>
                </a:cubicBezTo>
                <a:lnTo>
                  <a:pt x="5300224" y="3074565"/>
                </a:lnTo>
                <a:cubicBezTo>
                  <a:pt x="5314046" y="3074565"/>
                  <a:pt x="5327247" y="3074565"/>
                  <a:pt x="5341068" y="3081481"/>
                </a:cubicBezTo>
                <a:lnTo>
                  <a:pt x="5347983" y="3081481"/>
                </a:lnTo>
                <a:lnTo>
                  <a:pt x="5354898" y="3081481"/>
                </a:lnTo>
                <a:cubicBezTo>
                  <a:pt x="5476799" y="3108503"/>
                  <a:pt x="5565401" y="3210297"/>
                  <a:pt x="5565401" y="3339113"/>
                </a:cubicBezTo>
                <a:lnTo>
                  <a:pt x="5564762" y="4221328"/>
                </a:lnTo>
                <a:lnTo>
                  <a:pt x="5564762" y="4221328"/>
                </a:lnTo>
                <a:close/>
              </a:path>
            </a:pathLst>
          </a:custGeom>
          <a:solidFill>
            <a:srgbClr val="6B0A1F"/>
          </a:solidFill>
          <a:ln w="9525" cap="flat">
            <a:solidFill>
              <a:srgbClr val="6B0A1F"/>
            </a:solidFill>
            <a:prstDash val="solid"/>
            <a:miter/>
          </a:ln>
        </p:spPr>
        <p:txBody>
          <a:bodyPr rtlCol="0" anchor="ctr"/>
          <a:lstStyle/>
          <a:p>
            <a:endParaRPr lang="es-ES">
              <a:solidFill>
                <a:srgbClr val="1F2732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54CB05E2-B934-3D45-AD31-CDDCD70C1346}"/>
              </a:ext>
            </a:extLst>
          </p:cNvPr>
          <p:cNvSpPr txBox="1">
            <a:spLocks/>
          </p:cNvSpPr>
          <p:nvPr/>
        </p:nvSpPr>
        <p:spPr>
          <a:xfrm>
            <a:off x="6268142" y="1619250"/>
            <a:ext cx="1842188" cy="7602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s-ES" sz="1800" b="1" dirty="0">
              <a:solidFill>
                <a:srgbClr val="1F2732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617EDF6-99A3-1C45-916A-3D6DC6CF70B1}"/>
              </a:ext>
            </a:extLst>
          </p:cNvPr>
          <p:cNvSpPr txBox="1">
            <a:spLocks/>
          </p:cNvSpPr>
          <p:nvPr/>
        </p:nvSpPr>
        <p:spPr>
          <a:xfrm>
            <a:off x="571500" y="859021"/>
            <a:ext cx="2000250" cy="152045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14000" b="1" dirty="0">
              <a:solidFill>
                <a:srgbClr val="C6D8D3"/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xmlns="" id="{A6693E2D-47C9-7941-A272-0623DB92E75B}"/>
              </a:ext>
            </a:extLst>
          </p:cNvPr>
          <p:cNvSpPr txBox="1">
            <a:spLocks/>
          </p:cNvSpPr>
          <p:nvPr/>
        </p:nvSpPr>
        <p:spPr>
          <a:xfrm>
            <a:off x="990600" y="1619250"/>
            <a:ext cx="3843174" cy="4346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sz="3600" b="1" spc="300" dirty="0">
              <a:solidFill>
                <a:srgbClr val="331832"/>
              </a:solidFill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3DFF8F38-5255-D246-9C74-C3567558929D}"/>
              </a:ext>
            </a:extLst>
          </p:cNvPr>
          <p:cNvSpPr txBox="1">
            <a:spLocks/>
          </p:cNvSpPr>
          <p:nvPr/>
        </p:nvSpPr>
        <p:spPr>
          <a:xfrm>
            <a:off x="8824694" y="1619250"/>
            <a:ext cx="3048219" cy="7602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1800" b="1" dirty="0">
                <a:solidFill>
                  <a:srgbClr val="1F2732"/>
                </a:solidFill>
              </a:rPr>
              <a:t>Организована работа ММЦ, МО, предметных ассоциаций учителей </a:t>
            </a:r>
            <a:endParaRPr lang="es-ES" sz="1800" b="1" dirty="0">
              <a:solidFill>
                <a:srgbClr val="1F2732"/>
              </a:solidFill>
            </a:endParaRPr>
          </a:p>
          <a:p>
            <a:pPr>
              <a:spcAft>
                <a:spcPts val="1200"/>
              </a:spcAft>
            </a:pPr>
            <a:r>
              <a:rPr lang="es-ES" sz="1800" b="1" dirty="0">
                <a:solidFill>
                  <a:srgbClr val="1F2732"/>
                </a:solidFill>
              </a:rPr>
              <a:t/>
            </a:r>
            <a:br>
              <a:rPr lang="es-ES" sz="1800" b="1" dirty="0">
                <a:solidFill>
                  <a:srgbClr val="1F2732"/>
                </a:solidFill>
              </a:rPr>
            </a:br>
            <a:endParaRPr lang="es-ES" sz="1800" b="1" dirty="0">
              <a:solidFill>
                <a:srgbClr val="1F2732"/>
              </a:solidFill>
            </a:endParaRPr>
          </a:p>
        </p:txBody>
      </p:sp>
      <p:sp>
        <p:nvSpPr>
          <p:cNvPr id="19" name="Forma libre 18">
            <a:extLst>
              <a:ext uri="{FF2B5EF4-FFF2-40B4-BE49-F238E27FC236}">
                <a16:creationId xmlns:a16="http://schemas.microsoft.com/office/drawing/2014/main" xmlns="" id="{216B2FC5-9FE3-224E-8D07-240199257F3A}"/>
              </a:ext>
            </a:extLst>
          </p:cNvPr>
          <p:cNvSpPr/>
          <p:nvPr/>
        </p:nvSpPr>
        <p:spPr>
          <a:xfrm>
            <a:off x="6376760" y="1035866"/>
            <a:ext cx="451423" cy="365859"/>
          </a:xfrm>
          <a:custGeom>
            <a:avLst/>
            <a:gdLst>
              <a:gd name="connsiteX0" fmla="*/ 5481095 w 5829300"/>
              <a:gd name="connsiteY0" fmla="*/ 0 h 4724400"/>
              <a:gd name="connsiteX1" fmla="*/ 355444 w 5829300"/>
              <a:gd name="connsiteY1" fmla="*/ 0 h 4724400"/>
              <a:gd name="connsiteX2" fmla="*/ 0 w 5829300"/>
              <a:gd name="connsiteY2" fmla="*/ 355444 h 4724400"/>
              <a:gd name="connsiteX3" fmla="*/ 0 w 5829300"/>
              <a:gd name="connsiteY3" fmla="*/ 3995461 h 4724400"/>
              <a:gd name="connsiteX4" fmla="*/ 0 w 5829300"/>
              <a:gd name="connsiteY4" fmla="*/ 4016521 h 4724400"/>
              <a:gd name="connsiteX5" fmla="*/ 0 w 5829300"/>
              <a:gd name="connsiteY5" fmla="*/ 4400274 h 4724400"/>
              <a:gd name="connsiteX6" fmla="*/ 327146 w 5829300"/>
              <a:gd name="connsiteY6" fmla="*/ 4727419 h 4724400"/>
              <a:gd name="connsiteX7" fmla="*/ 2715863 w 5829300"/>
              <a:gd name="connsiteY7" fmla="*/ 4727419 h 4724400"/>
              <a:gd name="connsiteX8" fmla="*/ 2914650 w 5829300"/>
              <a:gd name="connsiteY8" fmla="*/ 4656335 h 4724400"/>
              <a:gd name="connsiteX9" fmla="*/ 3113437 w 5829300"/>
              <a:gd name="connsiteY9" fmla="*/ 4727419 h 4724400"/>
              <a:gd name="connsiteX10" fmla="*/ 5502821 w 5829300"/>
              <a:gd name="connsiteY10" fmla="*/ 4727419 h 4724400"/>
              <a:gd name="connsiteX11" fmla="*/ 5829967 w 5829300"/>
              <a:gd name="connsiteY11" fmla="*/ 4400274 h 4724400"/>
              <a:gd name="connsiteX12" fmla="*/ 5829967 w 5829300"/>
              <a:gd name="connsiteY12" fmla="*/ 3994804 h 4724400"/>
              <a:gd name="connsiteX13" fmla="*/ 5829967 w 5829300"/>
              <a:gd name="connsiteY13" fmla="*/ 354787 h 4724400"/>
              <a:gd name="connsiteX14" fmla="*/ 5481095 w 5829300"/>
              <a:gd name="connsiteY14" fmla="*/ 0 h 4724400"/>
              <a:gd name="connsiteX15" fmla="*/ 2786958 w 5829300"/>
              <a:gd name="connsiteY15" fmla="*/ 4393035 h 4724400"/>
              <a:gd name="connsiteX16" fmla="*/ 2723112 w 5829300"/>
              <a:gd name="connsiteY16" fmla="*/ 4456881 h 4724400"/>
              <a:gd name="connsiteX17" fmla="*/ 334385 w 5829300"/>
              <a:gd name="connsiteY17" fmla="*/ 4456881 h 4724400"/>
              <a:gd name="connsiteX18" fmla="*/ 270539 w 5829300"/>
              <a:gd name="connsiteY18" fmla="*/ 4393035 h 4724400"/>
              <a:gd name="connsiteX19" fmla="*/ 270539 w 5829300"/>
              <a:gd name="connsiteY19" fmla="*/ 4123163 h 4724400"/>
              <a:gd name="connsiteX20" fmla="*/ 2786958 w 5829300"/>
              <a:gd name="connsiteY20" fmla="*/ 4123163 h 4724400"/>
              <a:gd name="connsiteX21" fmla="*/ 2786958 w 5829300"/>
              <a:gd name="connsiteY21" fmla="*/ 4393035 h 4724400"/>
              <a:gd name="connsiteX22" fmla="*/ 2786958 w 5829300"/>
              <a:gd name="connsiteY22" fmla="*/ 4393035 h 4724400"/>
              <a:gd name="connsiteX23" fmla="*/ 2786958 w 5829300"/>
              <a:gd name="connsiteY23" fmla="*/ 3859864 h 4724400"/>
              <a:gd name="connsiteX24" fmla="*/ 270529 w 5829300"/>
              <a:gd name="connsiteY24" fmla="*/ 3859864 h 4724400"/>
              <a:gd name="connsiteX25" fmla="*/ 270529 w 5829300"/>
              <a:gd name="connsiteY25" fmla="*/ 355444 h 4724400"/>
              <a:gd name="connsiteX26" fmla="*/ 362683 w 5829300"/>
              <a:gd name="connsiteY26" fmla="*/ 263290 h 4724400"/>
              <a:gd name="connsiteX27" fmla="*/ 2786948 w 5829300"/>
              <a:gd name="connsiteY27" fmla="*/ 263290 h 4724400"/>
              <a:gd name="connsiteX28" fmla="*/ 2786958 w 5829300"/>
              <a:gd name="connsiteY28" fmla="*/ 3859864 h 4724400"/>
              <a:gd name="connsiteX29" fmla="*/ 2786958 w 5829300"/>
              <a:gd name="connsiteY29" fmla="*/ 3859864 h 4724400"/>
              <a:gd name="connsiteX30" fmla="*/ 5573907 w 5829300"/>
              <a:gd name="connsiteY30" fmla="*/ 4393035 h 4724400"/>
              <a:gd name="connsiteX31" fmla="*/ 5510060 w 5829300"/>
              <a:gd name="connsiteY31" fmla="*/ 4456881 h 4724400"/>
              <a:gd name="connsiteX32" fmla="*/ 3121333 w 5829300"/>
              <a:gd name="connsiteY32" fmla="*/ 4456881 h 4724400"/>
              <a:gd name="connsiteX33" fmla="*/ 3057487 w 5829300"/>
              <a:gd name="connsiteY33" fmla="*/ 4393035 h 4724400"/>
              <a:gd name="connsiteX34" fmla="*/ 3057487 w 5829300"/>
              <a:gd name="connsiteY34" fmla="*/ 4123163 h 4724400"/>
              <a:gd name="connsiteX35" fmla="*/ 5573907 w 5829300"/>
              <a:gd name="connsiteY35" fmla="*/ 4123163 h 4724400"/>
              <a:gd name="connsiteX36" fmla="*/ 5573907 w 5829300"/>
              <a:gd name="connsiteY36" fmla="*/ 4393035 h 4724400"/>
              <a:gd name="connsiteX37" fmla="*/ 5573907 w 5829300"/>
              <a:gd name="connsiteY37" fmla="*/ 3859864 h 4724400"/>
              <a:gd name="connsiteX38" fmla="*/ 3050248 w 5829300"/>
              <a:gd name="connsiteY38" fmla="*/ 3859864 h 4724400"/>
              <a:gd name="connsiteX39" fmla="*/ 3050248 w 5829300"/>
              <a:gd name="connsiteY39" fmla="*/ 262633 h 4724400"/>
              <a:gd name="connsiteX40" fmla="*/ 5481752 w 5829300"/>
              <a:gd name="connsiteY40" fmla="*/ 262633 h 4724400"/>
              <a:gd name="connsiteX41" fmla="*/ 5573907 w 5829300"/>
              <a:gd name="connsiteY41" fmla="*/ 354787 h 4724400"/>
              <a:gd name="connsiteX42" fmla="*/ 5573907 w 5829300"/>
              <a:gd name="connsiteY42" fmla="*/ 3859864 h 4724400"/>
              <a:gd name="connsiteX43" fmla="*/ 5573907 w 5829300"/>
              <a:gd name="connsiteY43" fmla="*/ 3859864 h 4724400"/>
              <a:gd name="connsiteX44" fmla="*/ 5076282 w 5829300"/>
              <a:gd name="connsiteY44" fmla="*/ 1691650 h 4724400"/>
              <a:gd name="connsiteX45" fmla="*/ 4948590 w 5829300"/>
              <a:gd name="connsiteY45" fmla="*/ 1819351 h 4724400"/>
              <a:gd name="connsiteX46" fmla="*/ 3661743 w 5829300"/>
              <a:gd name="connsiteY46" fmla="*/ 1819351 h 4724400"/>
              <a:gd name="connsiteX47" fmla="*/ 3534042 w 5829300"/>
              <a:gd name="connsiteY47" fmla="*/ 1691650 h 4724400"/>
              <a:gd name="connsiteX48" fmla="*/ 3661743 w 5829300"/>
              <a:gd name="connsiteY48" fmla="*/ 1563957 h 4724400"/>
              <a:gd name="connsiteX49" fmla="*/ 4948590 w 5829300"/>
              <a:gd name="connsiteY49" fmla="*/ 1563957 h 4724400"/>
              <a:gd name="connsiteX50" fmla="*/ 5076282 w 5829300"/>
              <a:gd name="connsiteY50" fmla="*/ 1691650 h 4724400"/>
              <a:gd name="connsiteX51" fmla="*/ 5076282 w 5829300"/>
              <a:gd name="connsiteY51" fmla="*/ 2402539 h 4724400"/>
              <a:gd name="connsiteX52" fmla="*/ 4948590 w 5829300"/>
              <a:gd name="connsiteY52" fmla="*/ 2530240 h 4724400"/>
              <a:gd name="connsiteX53" fmla="*/ 3661743 w 5829300"/>
              <a:gd name="connsiteY53" fmla="*/ 2530240 h 4724400"/>
              <a:gd name="connsiteX54" fmla="*/ 3534042 w 5829300"/>
              <a:gd name="connsiteY54" fmla="*/ 2402539 h 4724400"/>
              <a:gd name="connsiteX55" fmla="*/ 3661743 w 5829300"/>
              <a:gd name="connsiteY55" fmla="*/ 2274837 h 4724400"/>
              <a:gd name="connsiteX56" fmla="*/ 4948590 w 5829300"/>
              <a:gd name="connsiteY56" fmla="*/ 2274837 h 4724400"/>
              <a:gd name="connsiteX57" fmla="*/ 5076282 w 5829300"/>
              <a:gd name="connsiteY57" fmla="*/ 2402539 h 4724400"/>
              <a:gd name="connsiteX58" fmla="*/ 5076282 w 5829300"/>
              <a:gd name="connsiteY58" fmla="*/ 3141736 h 4724400"/>
              <a:gd name="connsiteX59" fmla="*/ 4948590 w 5829300"/>
              <a:gd name="connsiteY59" fmla="*/ 3269437 h 4724400"/>
              <a:gd name="connsiteX60" fmla="*/ 3661743 w 5829300"/>
              <a:gd name="connsiteY60" fmla="*/ 3269437 h 4724400"/>
              <a:gd name="connsiteX61" fmla="*/ 3534042 w 5829300"/>
              <a:gd name="connsiteY61" fmla="*/ 3141736 h 4724400"/>
              <a:gd name="connsiteX62" fmla="*/ 3661743 w 5829300"/>
              <a:gd name="connsiteY62" fmla="*/ 3014034 h 4724400"/>
              <a:gd name="connsiteX63" fmla="*/ 4948590 w 5829300"/>
              <a:gd name="connsiteY63" fmla="*/ 3014034 h 4724400"/>
              <a:gd name="connsiteX64" fmla="*/ 5076282 w 5829300"/>
              <a:gd name="connsiteY64" fmla="*/ 3141736 h 4724400"/>
              <a:gd name="connsiteX65" fmla="*/ 5076282 w 5829300"/>
              <a:gd name="connsiteY65" fmla="*/ 966940 h 4724400"/>
              <a:gd name="connsiteX66" fmla="*/ 4948590 w 5829300"/>
              <a:gd name="connsiteY66" fmla="*/ 1094632 h 4724400"/>
              <a:gd name="connsiteX67" fmla="*/ 3661743 w 5829300"/>
              <a:gd name="connsiteY67" fmla="*/ 1094632 h 4724400"/>
              <a:gd name="connsiteX68" fmla="*/ 3534042 w 5829300"/>
              <a:gd name="connsiteY68" fmla="*/ 966940 h 4724400"/>
              <a:gd name="connsiteX69" fmla="*/ 3661743 w 5829300"/>
              <a:gd name="connsiteY69" fmla="*/ 839238 h 4724400"/>
              <a:gd name="connsiteX70" fmla="*/ 4948590 w 5829300"/>
              <a:gd name="connsiteY70" fmla="*/ 839238 h 4724400"/>
              <a:gd name="connsiteX71" fmla="*/ 5076282 w 5829300"/>
              <a:gd name="connsiteY71" fmla="*/ 966940 h 4724400"/>
              <a:gd name="connsiteX72" fmla="*/ 746436 w 5829300"/>
              <a:gd name="connsiteY72" fmla="*/ 1691650 h 4724400"/>
              <a:gd name="connsiteX73" fmla="*/ 874138 w 5829300"/>
              <a:gd name="connsiteY73" fmla="*/ 1563957 h 4724400"/>
              <a:gd name="connsiteX74" fmla="*/ 2160985 w 5829300"/>
              <a:gd name="connsiteY74" fmla="*/ 1563957 h 4724400"/>
              <a:gd name="connsiteX75" fmla="*/ 2288686 w 5829300"/>
              <a:gd name="connsiteY75" fmla="*/ 1691650 h 4724400"/>
              <a:gd name="connsiteX76" fmla="*/ 2160985 w 5829300"/>
              <a:gd name="connsiteY76" fmla="*/ 1819351 h 4724400"/>
              <a:gd name="connsiteX77" fmla="*/ 874786 w 5829300"/>
              <a:gd name="connsiteY77" fmla="*/ 1819351 h 4724400"/>
              <a:gd name="connsiteX78" fmla="*/ 746436 w 5829300"/>
              <a:gd name="connsiteY78" fmla="*/ 1691650 h 4724400"/>
              <a:gd name="connsiteX79" fmla="*/ 746436 w 5829300"/>
              <a:gd name="connsiteY79" fmla="*/ 2402539 h 4724400"/>
              <a:gd name="connsiteX80" fmla="*/ 874138 w 5829300"/>
              <a:gd name="connsiteY80" fmla="*/ 2274837 h 4724400"/>
              <a:gd name="connsiteX81" fmla="*/ 2160985 w 5829300"/>
              <a:gd name="connsiteY81" fmla="*/ 2274837 h 4724400"/>
              <a:gd name="connsiteX82" fmla="*/ 2288686 w 5829300"/>
              <a:gd name="connsiteY82" fmla="*/ 2402539 h 4724400"/>
              <a:gd name="connsiteX83" fmla="*/ 2160985 w 5829300"/>
              <a:gd name="connsiteY83" fmla="*/ 2530240 h 4724400"/>
              <a:gd name="connsiteX84" fmla="*/ 874786 w 5829300"/>
              <a:gd name="connsiteY84" fmla="*/ 2530240 h 4724400"/>
              <a:gd name="connsiteX85" fmla="*/ 746436 w 5829300"/>
              <a:gd name="connsiteY85" fmla="*/ 2402539 h 4724400"/>
              <a:gd name="connsiteX86" fmla="*/ 746436 w 5829300"/>
              <a:gd name="connsiteY86" fmla="*/ 3141736 h 4724400"/>
              <a:gd name="connsiteX87" fmla="*/ 874138 w 5829300"/>
              <a:gd name="connsiteY87" fmla="*/ 3014034 h 4724400"/>
              <a:gd name="connsiteX88" fmla="*/ 2160985 w 5829300"/>
              <a:gd name="connsiteY88" fmla="*/ 3014034 h 4724400"/>
              <a:gd name="connsiteX89" fmla="*/ 2288686 w 5829300"/>
              <a:gd name="connsiteY89" fmla="*/ 3141736 h 4724400"/>
              <a:gd name="connsiteX90" fmla="*/ 2160985 w 5829300"/>
              <a:gd name="connsiteY90" fmla="*/ 3269437 h 4724400"/>
              <a:gd name="connsiteX91" fmla="*/ 874786 w 5829300"/>
              <a:gd name="connsiteY91" fmla="*/ 3269437 h 4724400"/>
              <a:gd name="connsiteX92" fmla="*/ 746436 w 5829300"/>
              <a:gd name="connsiteY92" fmla="*/ 3141736 h 4724400"/>
              <a:gd name="connsiteX93" fmla="*/ 746436 w 5829300"/>
              <a:gd name="connsiteY93" fmla="*/ 966940 h 4724400"/>
              <a:gd name="connsiteX94" fmla="*/ 874138 w 5829300"/>
              <a:gd name="connsiteY94" fmla="*/ 839238 h 4724400"/>
              <a:gd name="connsiteX95" fmla="*/ 2160985 w 5829300"/>
              <a:gd name="connsiteY95" fmla="*/ 839238 h 4724400"/>
              <a:gd name="connsiteX96" fmla="*/ 2288686 w 5829300"/>
              <a:gd name="connsiteY96" fmla="*/ 966940 h 4724400"/>
              <a:gd name="connsiteX97" fmla="*/ 2160985 w 5829300"/>
              <a:gd name="connsiteY97" fmla="*/ 1094632 h 4724400"/>
              <a:gd name="connsiteX98" fmla="*/ 874786 w 5829300"/>
              <a:gd name="connsiteY98" fmla="*/ 1094632 h 4724400"/>
              <a:gd name="connsiteX99" fmla="*/ 746436 w 5829300"/>
              <a:gd name="connsiteY99" fmla="*/ 96694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5829300" h="4724400">
                <a:moveTo>
                  <a:pt x="5481095" y="0"/>
                </a:moveTo>
                <a:lnTo>
                  <a:pt x="355444" y="0"/>
                </a:lnTo>
                <a:cubicBezTo>
                  <a:pt x="156658" y="0"/>
                  <a:pt x="0" y="156658"/>
                  <a:pt x="0" y="355444"/>
                </a:cubicBezTo>
                <a:lnTo>
                  <a:pt x="0" y="3995461"/>
                </a:lnTo>
                <a:cubicBezTo>
                  <a:pt x="0" y="4002700"/>
                  <a:pt x="0" y="4009939"/>
                  <a:pt x="0" y="4016521"/>
                </a:cubicBezTo>
                <a:lnTo>
                  <a:pt x="0" y="4400274"/>
                </a:lnTo>
                <a:cubicBezTo>
                  <a:pt x="0" y="4578001"/>
                  <a:pt x="149419" y="4727419"/>
                  <a:pt x="327146" y="4727419"/>
                </a:cubicBezTo>
                <a:lnTo>
                  <a:pt x="2715863" y="4727419"/>
                </a:lnTo>
                <a:cubicBezTo>
                  <a:pt x="2794197" y="4727419"/>
                  <a:pt x="2858043" y="4699111"/>
                  <a:pt x="2914650" y="4656335"/>
                </a:cubicBezTo>
                <a:cubicBezTo>
                  <a:pt x="2971257" y="4699121"/>
                  <a:pt x="3035760" y="4727419"/>
                  <a:pt x="3113437" y="4727419"/>
                </a:cubicBezTo>
                <a:lnTo>
                  <a:pt x="5502821" y="4727419"/>
                </a:lnTo>
                <a:cubicBezTo>
                  <a:pt x="5680548" y="4727419"/>
                  <a:pt x="5829967" y="4578001"/>
                  <a:pt x="5829967" y="4400274"/>
                </a:cubicBezTo>
                <a:lnTo>
                  <a:pt x="5829967" y="3994804"/>
                </a:lnTo>
                <a:lnTo>
                  <a:pt x="5829967" y="354787"/>
                </a:lnTo>
                <a:cubicBezTo>
                  <a:pt x="5836539" y="156000"/>
                  <a:pt x="5680539" y="0"/>
                  <a:pt x="5481095" y="0"/>
                </a:cubicBezTo>
                <a:close/>
                <a:moveTo>
                  <a:pt x="2786958" y="4393035"/>
                </a:moveTo>
                <a:cubicBezTo>
                  <a:pt x="2786958" y="4428582"/>
                  <a:pt x="2758650" y="4456881"/>
                  <a:pt x="2723112" y="4456881"/>
                </a:cubicBezTo>
                <a:lnTo>
                  <a:pt x="334385" y="4456881"/>
                </a:lnTo>
                <a:cubicBezTo>
                  <a:pt x="298837" y="4456881"/>
                  <a:pt x="270539" y="4428573"/>
                  <a:pt x="270539" y="4393035"/>
                </a:cubicBezTo>
                <a:lnTo>
                  <a:pt x="270539" y="4123163"/>
                </a:lnTo>
                <a:lnTo>
                  <a:pt x="2786958" y="4123163"/>
                </a:lnTo>
                <a:lnTo>
                  <a:pt x="2786958" y="4393035"/>
                </a:lnTo>
                <a:lnTo>
                  <a:pt x="2786958" y="4393035"/>
                </a:lnTo>
                <a:close/>
                <a:moveTo>
                  <a:pt x="2786958" y="3859864"/>
                </a:moveTo>
                <a:lnTo>
                  <a:pt x="270529" y="3859864"/>
                </a:lnTo>
                <a:lnTo>
                  <a:pt x="270529" y="355444"/>
                </a:lnTo>
                <a:cubicBezTo>
                  <a:pt x="270529" y="305419"/>
                  <a:pt x="313315" y="263290"/>
                  <a:pt x="362683" y="263290"/>
                </a:cubicBezTo>
                <a:lnTo>
                  <a:pt x="2786948" y="263290"/>
                </a:lnTo>
                <a:lnTo>
                  <a:pt x="2786958" y="3859864"/>
                </a:lnTo>
                <a:lnTo>
                  <a:pt x="2786958" y="3859864"/>
                </a:lnTo>
                <a:close/>
                <a:moveTo>
                  <a:pt x="5573907" y="4393035"/>
                </a:moveTo>
                <a:cubicBezTo>
                  <a:pt x="5573907" y="4428582"/>
                  <a:pt x="5545598" y="4456881"/>
                  <a:pt x="5510060" y="4456881"/>
                </a:cubicBezTo>
                <a:lnTo>
                  <a:pt x="3121333" y="4456881"/>
                </a:lnTo>
                <a:cubicBezTo>
                  <a:pt x="3085786" y="4456881"/>
                  <a:pt x="3057487" y="4428573"/>
                  <a:pt x="3057487" y="4393035"/>
                </a:cubicBezTo>
                <a:lnTo>
                  <a:pt x="3057487" y="4123163"/>
                </a:lnTo>
                <a:lnTo>
                  <a:pt x="5573907" y="4123163"/>
                </a:lnTo>
                <a:lnTo>
                  <a:pt x="5573907" y="4393035"/>
                </a:lnTo>
                <a:close/>
                <a:moveTo>
                  <a:pt x="5573907" y="3859864"/>
                </a:moveTo>
                <a:lnTo>
                  <a:pt x="3050248" y="3859864"/>
                </a:lnTo>
                <a:lnTo>
                  <a:pt x="3050248" y="262633"/>
                </a:lnTo>
                <a:lnTo>
                  <a:pt x="5481752" y="262633"/>
                </a:lnTo>
                <a:cubicBezTo>
                  <a:pt x="5531777" y="262633"/>
                  <a:pt x="5573907" y="305419"/>
                  <a:pt x="5573907" y="354787"/>
                </a:cubicBezTo>
                <a:lnTo>
                  <a:pt x="5573907" y="3859864"/>
                </a:lnTo>
                <a:lnTo>
                  <a:pt x="5573907" y="3859864"/>
                </a:lnTo>
                <a:close/>
                <a:moveTo>
                  <a:pt x="5076282" y="1691650"/>
                </a:moveTo>
                <a:cubicBezTo>
                  <a:pt x="5076282" y="1762735"/>
                  <a:pt x="5019675" y="1819351"/>
                  <a:pt x="4948590" y="1819351"/>
                </a:cubicBezTo>
                <a:lnTo>
                  <a:pt x="3661743" y="1819351"/>
                </a:lnTo>
                <a:cubicBezTo>
                  <a:pt x="3590658" y="1819351"/>
                  <a:pt x="3534042" y="1762744"/>
                  <a:pt x="3534042" y="1691650"/>
                </a:cubicBezTo>
                <a:cubicBezTo>
                  <a:pt x="3534042" y="1620564"/>
                  <a:pt x="3590649" y="1563957"/>
                  <a:pt x="3661743" y="1563957"/>
                </a:cubicBezTo>
                <a:lnTo>
                  <a:pt x="4948590" y="1563957"/>
                </a:lnTo>
                <a:cubicBezTo>
                  <a:pt x="5019018" y="1563957"/>
                  <a:pt x="5076282" y="1620564"/>
                  <a:pt x="5076282" y="1691650"/>
                </a:cubicBezTo>
                <a:close/>
                <a:moveTo>
                  <a:pt x="5076282" y="2402539"/>
                </a:moveTo>
                <a:cubicBezTo>
                  <a:pt x="5076282" y="2473623"/>
                  <a:pt x="5019675" y="2530240"/>
                  <a:pt x="4948590" y="2530240"/>
                </a:cubicBezTo>
                <a:lnTo>
                  <a:pt x="3661743" y="2530240"/>
                </a:lnTo>
                <a:cubicBezTo>
                  <a:pt x="3590658" y="2530240"/>
                  <a:pt x="3534042" y="2473633"/>
                  <a:pt x="3534042" y="2402539"/>
                </a:cubicBezTo>
                <a:cubicBezTo>
                  <a:pt x="3534042" y="2331444"/>
                  <a:pt x="3590649" y="2274837"/>
                  <a:pt x="3661743" y="2274837"/>
                </a:cubicBezTo>
                <a:lnTo>
                  <a:pt x="4948590" y="2274837"/>
                </a:lnTo>
                <a:cubicBezTo>
                  <a:pt x="5019018" y="2274846"/>
                  <a:pt x="5076282" y="2331453"/>
                  <a:pt x="5076282" y="2402539"/>
                </a:cubicBezTo>
                <a:close/>
                <a:moveTo>
                  <a:pt x="5076282" y="3141736"/>
                </a:moveTo>
                <a:cubicBezTo>
                  <a:pt x="5076282" y="3212821"/>
                  <a:pt x="5019675" y="3269437"/>
                  <a:pt x="4948590" y="3269437"/>
                </a:cubicBezTo>
                <a:lnTo>
                  <a:pt x="3661743" y="3269437"/>
                </a:lnTo>
                <a:cubicBezTo>
                  <a:pt x="3590658" y="3269437"/>
                  <a:pt x="3534042" y="3212830"/>
                  <a:pt x="3534042" y="3141736"/>
                </a:cubicBezTo>
                <a:cubicBezTo>
                  <a:pt x="3534042" y="3070651"/>
                  <a:pt x="3590649" y="3014034"/>
                  <a:pt x="3661743" y="3014034"/>
                </a:cubicBezTo>
                <a:lnTo>
                  <a:pt x="4948590" y="3014034"/>
                </a:lnTo>
                <a:cubicBezTo>
                  <a:pt x="5019018" y="3014043"/>
                  <a:pt x="5076282" y="3070651"/>
                  <a:pt x="5076282" y="3141736"/>
                </a:cubicBezTo>
                <a:close/>
                <a:moveTo>
                  <a:pt x="5076282" y="966940"/>
                </a:moveTo>
                <a:cubicBezTo>
                  <a:pt x="5076282" y="1038025"/>
                  <a:pt x="5019675" y="1094632"/>
                  <a:pt x="4948590" y="1094632"/>
                </a:cubicBezTo>
                <a:lnTo>
                  <a:pt x="3661743" y="1094632"/>
                </a:lnTo>
                <a:cubicBezTo>
                  <a:pt x="3590658" y="1094632"/>
                  <a:pt x="3534042" y="1038025"/>
                  <a:pt x="3534042" y="966940"/>
                </a:cubicBezTo>
                <a:cubicBezTo>
                  <a:pt x="3534042" y="895855"/>
                  <a:pt x="3590649" y="839238"/>
                  <a:pt x="3661743" y="839238"/>
                </a:cubicBezTo>
                <a:lnTo>
                  <a:pt x="4948590" y="839238"/>
                </a:lnTo>
                <a:cubicBezTo>
                  <a:pt x="5019018" y="831342"/>
                  <a:pt x="5076282" y="888606"/>
                  <a:pt x="5076282" y="966940"/>
                </a:cubicBezTo>
                <a:close/>
                <a:moveTo>
                  <a:pt x="746436" y="1691650"/>
                </a:moveTo>
                <a:cubicBezTo>
                  <a:pt x="746436" y="1620564"/>
                  <a:pt x="803043" y="1563957"/>
                  <a:pt x="874138" y="1563957"/>
                </a:cubicBezTo>
                <a:lnTo>
                  <a:pt x="2160985" y="1563957"/>
                </a:lnTo>
                <a:cubicBezTo>
                  <a:pt x="2232070" y="1563957"/>
                  <a:pt x="2288686" y="1620564"/>
                  <a:pt x="2288686" y="1691650"/>
                </a:cubicBezTo>
                <a:cubicBezTo>
                  <a:pt x="2288686" y="1762735"/>
                  <a:pt x="2232079" y="1819351"/>
                  <a:pt x="2160985" y="1819351"/>
                </a:cubicBezTo>
                <a:lnTo>
                  <a:pt x="874786" y="1819351"/>
                </a:lnTo>
                <a:cubicBezTo>
                  <a:pt x="803700" y="1826590"/>
                  <a:pt x="746436" y="1769983"/>
                  <a:pt x="746436" y="1691650"/>
                </a:cubicBezTo>
                <a:close/>
                <a:moveTo>
                  <a:pt x="746436" y="2402539"/>
                </a:moveTo>
                <a:cubicBezTo>
                  <a:pt x="746436" y="2331453"/>
                  <a:pt x="803043" y="2274837"/>
                  <a:pt x="874138" y="2274837"/>
                </a:cubicBezTo>
                <a:lnTo>
                  <a:pt x="2160985" y="2274837"/>
                </a:lnTo>
                <a:cubicBezTo>
                  <a:pt x="2232070" y="2274837"/>
                  <a:pt x="2288686" y="2331444"/>
                  <a:pt x="2288686" y="2402539"/>
                </a:cubicBezTo>
                <a:cubicBezTo>
                  <a:pt x="2288686" y="2473633"/>
                  <a:pt x="2232079" y="2530240"/>
                  <a:pt x="2160985" y="2530240"/>
                </a:cubicBezTo>
                <a:lnTo>
                  <a:pt x="874786" y="2530240"/>
                </a:lnTo>
                <a:cubicBezTo>
                  <a:pt x="803700" y="2537479"/>
                  <a:pt x="746436" y="2473633"/>
                  <a:pt x="746436" y="2402539"/>
                </a:cubicBezTo>
                <a:close/>
                <a:moveTo>
                  <a:pt x="746436" y="3141736"/>
                </a:moveTo>
                <a:cubicBezTo>
                  <a:pt x="746436" y="3070651"/>
                  <a:pt x="803043" y="3014034"/>
                  <a:pt x="874138" y="3014034"/>
                </a:cubicBezTo>
                <a:lnTo>
                  <a:pt x="2160985" y="3014034"/>
                </a:lnTo>
                <a:cubicBezTo>
                  <a:pt x="2232070" y="3014034"/>
                  <a:pt x="2288686" y="3070641"/>
                  <a:pt x="2288686" y="3141736"/>
                </a:cubicBezTo>
                <a:cubicBezTo>
                  <a:pt x="2288686" y="3212821"/>
                  <a:pt x="2232079" y="3269437"/>
                  <a:pt x="2160985" y="3269437"/>
                </a:cubicBezTo>
                <a:lnTo>
                  <a:pt x="874786" y="3269437"/>
                </a:lnTo>
                <a:cubicBezTo>
                  <a:pt x="803700" y="3277333"/>
                  <a:pt x="746436" y="3220069"/>
                  <a:pt x="746436" y="3141736"/>
                </a:cubicBezTo>
                <a:close/>
                <a:moveTo>
                  <a:pt x="746436" y="966940"/>
                </a:moveTo>
                <a:cubicBezTo>
                  <a:pt x="746436" y="895855"/>
                  <a:pt x="803043" y="839238"/>
                  <a:pt x="874138" y="839238"/>
                </a:cubicBezTo>
                <a:lnTo>
                  <a:pt x="2160985" y="839238"/>
                </a:lnTo>
                <a:cubicBezTo>
                  <a:pt x="2232070" y="839238"/>
                  <a:pt x="2288686" y="895845"/>
                  <a:pt x="2288686" y="966940"/>
                </a:cubicBezTo>
                <a:cubicBezTo>
                  <a:pt x="2288686" y="1038025"/>
                  <a:pt x="2232079" y="1094632"/>
                  <a:pt x="2160985" y="1094632"/>
                </a:cubicBezTo>
                <a:lnTo>
                  <a:pt x="874786" y="1094632"/>
                </a:lnTo>
                <a:cubicBezTo>
                  <a:pt x="803700" y="1094632"/>
                  <a:pt x="746436" y="1038025"/>
                  <a:pt x="746436" y="966940"/>
                </a:cubicBezTo>
                <a:close/>
              </a:path>
            </a:pathLst>
          </a:custGeom>
          <a:solidFill>
            <a:srgbClr val="723066"/>
          </a:solidFill>
          <a:ln w="9525" cap="flat">
            <a:solidFill>
              <a:srgbClr val="6B0A1F"/>
            </a:solidFill>
            <a:prstDash val="solid"/>
            <a:miter/>
          </a:ln>
        </p:spPr>
        <p:txBody>
          <a:bodyPr rtlCol="0" anchor="ctr"/>
          <a:lstStyle/>
          <a:p>
            <a:endParaRPr lang="es-ES" dirty="0">
              <a:solidFill>
                <a:srgbClr val="1F2732"/>
              </a:solidFill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830F510A-07EF-444C-A233-01964DCFAEDE}"/>
              </a:ext>
            </a:extLst>
          </p:cNvPr>
          <p:cNvSpPr txBox="1">
            <a:spLocks/>
          </p:cNvSpPr>
          <p:nvPr/>
        </p:nvSpPr>
        <p:spPr>
          <a:xfrm>
            <a:off x="6108192" y="3498495"/>
            <a:ext cx="2295144" cy="3930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1800" b="1" dirty="0">
                <a:solidFill>
                  <a:srgbClr val="1F2732"/>
                </a:solidFill>
              </a:rPr>
              <a:t>Координационный совет</a:t>
            </a:r>
            <a:endParaRPr lang="es-ES" sz="1800" b="1" dirty="0">
              <a:solidFill>
                <a:srgbClr val="1F2732"/>
              </a:solidFill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8A47CB86-67C7-3348-BA95-E73D1CA448EA}"/>
              </a:ext>
            </a:extLst>
          </p:cNvPr>
          <p:cNvSpPr txBox="1">
            <a:spLocks/>
          </p:cNvSpPr>
          <p:nvPr/>
        </p:nvSpPr>
        <p:spPr>
          <a:xfrm>
            <a:off x="8824694" y="3498495"/>
            <a:ext cx="2504167" cy="7856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1800" b="1" dirty="0">
                <a:solidFill>
                  <a:srgbClr val="1F2732"/>
                </a:solidFill>
              </a:rPr>
              <a:t>Работа открытых площадок  через </a:t>
            </a:r>
            <a:r>
              <a:rPr lang="en-US" sz="1800" b="1" dirty="0">
                <a:solidFill>
                  <a:srgbClr val="1F2732"/>
                </a:solidFill>
              </a:rPr>
              <a:t>VK </a:t>
            </a:r>
            <a:r>
              <a:rPr lang="ru-RU" sz="1800" b="1" dirty="0">
                <a:solidFill>
                  <a:srgbClr val="1F2732"/>
                </a:solidFill>
              </a:rPr>
              <a:t>Мессенджер</a:t>
            </a:r>
            <a:endParaRPr lang="es-ES" sz="1800" b="1" dirty="0">
              <a:solidFill>
                <a:srgbClr val="1F2732"/>
              </a:solidFill>
            </a:endParaRP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xmlns="" id="{6A6B2C2F-26F9-004E-9EA8-58EAEF5E3C55}"/>
              </a:ext>
            </a:extLst>
          </p:cNvPr>
          <p:cNvSpPr txBox="1">
            <a:spLocks/>
          </p:cNvSpPr>
          <p:nvPr/>
        </p:nvSpPr>
        <p:spPr>
          <a:xfrm>
            <a:off x="5891962" y="5429808"/>
            <a:ext cx="2218368" cy="7602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1800" b="1" dirty="0">
                <a:solidFill>
                  <a:srgbClr val="1F2732"/>
                </a:solidFill>
              </a:rPr>
              <a:t>Повышение квалификации</a:t>
            </a:r>
            <a:endParaRPr lang="es-ES" sz="1400" dirty="0">
              <a:solidFill>
                <a:srgbClr val="1F2732"/>
              </a:solidFill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xmlns="" id="{44663CFD-9138-B344-BF52-4832399643E9}"/>
              </a:ext>
            </a:extLst>
          </p:cNvPr>
          <p:cNvSpPr txBox="1">
            <a:spLocks/>
          </p:cNvSpPr>
          <p:nvPr/>
        </p:nvSpPr>
        <p:spPr>
          <a:xfrm>
            <a:off x="8824695" y="5429808"/>
            <a:ext cx="2104562" cy="7602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1F2732"/>
                </a:solidFill>
              </a:rPr>
              <a:t>Мониторинг</a:t>
            </a:r>
            <a:endParaRPr lang="es-ES" sz="1800" dirty="0">
              <a:solidFill>
                <a:srgbClr val="1F2732"/>
              </a:solidFill>
            </a:endParaRPr>
          </a:p>
        </p:txBody>
      </p:sp>
      <p:sp>
        <p:nvSpPr>
          <p:cNvPr id="30" name="Forma libre 29">
            <a:extLst>
              <a:ext uri="{FF2B5EF4-FFF2-40B4-BE49-F238E27FC236}">
                <a16:creationId xmlns:a16="http://schemas.microsoft.com/office/drawing/2014/main" xmlns="" id="{B92EDC82-905E-064B-84F6-465DD7B91D0E}"/>
              </a:ext>
            </a:extLst>
          </p:cNvPr>
          <p:cNvSpPr/>
          <p:nvPr/>
        </p:nvSpPr>
        <p:spPr>
          <a:xfrm>
            <a:off x="8886072" y="984543"/>
            <a:ext cx="467738" cy="468503"/>
          </a:xfrm>
          <a:custGeom>
            <a:avLst/>
            <a:gdLst>
              <a:gd name="connsiteX0" fmla="*/ 2905721 w 5810281"/>
              <a:gd name="connsiteY0" fmla="*/ 1261306 h 5819790"/>
              <a:gd name="connsiteX1" fmla="*/ 1253651 w 5810281"/>
              <a:gd name="connsiteY1" fmla="*/ 2913376 h 5819790"/>
              <a:gd name="connsiteX2" fmla="*/ 2905721 w 5810281"/>
              <a:gd name="connsiteY2" fmla="*/ 4565445 h 5819790"/>
              <a:gd name="connsiteX3" fmla="*/ 4557790 w 5810281"/>
              <a:gd name="connsiteY3" fmla="*/ 2913376 h 5819790"/>
              <a:gd name="connsiteX4" fmla="*/ 2905721 w 5810281"/>
              <a:gd name="connsiteY4" fmla="*/ 1261306 h 5819790"/>
              <a:gd name="connsiteX5" fmla="*/ 2905721 w 5810281"/>
              <a:gd name="connsiteY5" fmla="*/ 4287312 h 5819790"/>
              <a:gd name="connsiteX6" fmla="*/ 1531775 w 5810281"/>
              <a:gd name="connsiteY6" fmla="*/ 2913366 h 5819790"/>
              <a:gd name="connsiteX7" fmla="*/ 2905721 w 5810281"/>
              <a:gd name="connsiteY7" fmla="*/ 1539420 h 5819790"/>
              <a:gd name="connsiteX8" fmla="*/ 4279667 w 5810281"/>
              <a:gd name="connsiteY8" fmla="*/ 2913366 h 5819790"/>
              <a:gd name="connsiteX9" fmla="*/ 2905721 w 5810281"/>
              <a:gd name="connsiteY9" fmla="*/ 4287312 h 5819790"/>
              <a:gd name="connsiteX10" fmla="*/ 2770829 w 5810281"/>
              <a:gd name="connsiteY10" fmla="*/ 607702 h 5819790"/>
              <a:gd name="connsiteX11" fmla="*/ 2770829 w 5810281"/>
              <a:gd name="connsiteY11" fmla="*/ 134892 h 5819790"/>
              <a:gd name="connsiteX12" fmla="*/ 2905721 w 5810281"/>
              <a:gd name="connsiteY12" fmla="*/ 0 h 5819790"/>
              <a:gd name="connsiteX13" fmla="*/ 3040612 w 5810281"/>
              <a:gd name="connsiteY13" fmla="*/ 134892 h 5819790"/>
              <a:gd name="connsiteX14" fmla="*/ 3040612 w 5810281"/>
              <a:gd name="connsiteY14" fmla="*/ 607702 h 5819790"/>
              <a:gd name="connsiteX15" fmla="*/ 2905721 w 5810281"/>
              <a:gd name="connsiteY15" fmla="*/ 742594 h 5819790"/>
              <a:gd name="connsiteX16" fmla="*/ 2770829 w 5810281"/>
              <a:gd name="connsiteY16" fmla="*/ 607702 h 5819790"/>
              <a:gd name="connsiteX17" fmla="*/ 1403834 w 5810281"/>
              <a:gd name="connsiteY17" fmla="*/ 577804 h 5819790"/>
              <a:gd name="connsiteX18" fmla="*/ 1456678 w 5810281"/>
              <a:gd name="connsiteY18" fmla="*/ 390069 h 5819790"/>
              <a:gd name="connsiteX19" fmla="*/ 1644414 w 5810281"/>
              <a:gd name="connsiteY19" fmla="*/ 442913 h 5819790"/>
              <a:gd name="connsiteX20" fmla="*/ 1877349 w 5810281"/>
              <a:gd name="connsiteY20" fmla="*/ 848282 h 5819790"/>
              <a:gd name="connsiteX21" fmla="*/ 1824504 w 5810281"/>
              <a:gd name="connsiteY21" fmla="*/ 1036018 h 5819790"/>
              <a:gd name="connsiteX22" fmla="*/ 1757063 w 5810281"/>
              <a:gd name="connsiteY22" fmla="*/ 1051319 h 5819790"/>
              <a:gd name="connsiteX23" fmla="*/ 1636778 w 5810281"/>
              <a:gd name="connsiteY23" fmla="*/ 983877 h 5819790"/>
              <a:gd name="connsiteX24" fmla="*/ 1403834 w 5810281"/>
              <a:gd name="connsiteY24" fmla="*/ 577804 h 5819790"/>
              <a:gd name="connsiteX25" fmla="*/ 1036018 w 5810281"/>
              <a:gd name="connsiteY25" fmla="*/ 1831465 h 5819790"/>
              <a:gd name="connsiteX26" fmla="*/ 915733 w 5810281"/>
              <a:gd name="connsiteY26" fmla="*/ 1898906 h 5819790"/>
              <a:gd name="connsiteX27" fmla="*/ 848292 w 5810281"/>
              <a:gd name="connsiteY27" fmla="*/ 1883606 h 5819790"/>
              <a:gd name="connsiteX28" fmla="*/ 442922 w 5810281"/>
              <a:gd name="connsiteY28" fmla="*/ 1650671 h 5819790"/>
              <a:gd name="connsiteX29" fmla="*/ 390078 w 5810281"/>
              <a:gd name="connsiteY29" fmla="*/ 1462936 h 5819790"/>
              <a:gd name="connsiteX30" fmla="*/ 577814 w 5810281"/>
              <a:gd name="connsiteY30" fmla="*/ 1410092 h 5819790"/>
              <a:gd name="connsiteX31" fmla="*/ 983183 w 5810281"/>
              <a:gd name="connsiteY31" fmla="*/ 1643026 h 5819790"/>
              <a:gd name="connsiteX32" fmla="*/ 1036018 w 5810281"/>
              <a:gd name="connsiteY32" fmla="*/ 1831465 h 5819790"/>
              <a:gd name="connsiteX33" fmla="*/ 607702 w 5810281"/>
              <a:gd name="connsiteY33" fmla="*/ 3048268 h 5819790"/>
              <a:gd name="connsiteX34" fmla="*/ 134892 w 5810281"/>
              <a:gd name="connsiteY34" fmla="*/ 3048268 h 5819790"/>
              <a:gd name="connsiteX35" fmla="*/ 0 w 5810281"/>
              <a:gd name="connsiteY35" fmla="*/ 2913376 h 5819790"/>
              <a:gd name="connsiteX36" fmla="*/ 134892 w 5810281"/>
              <a:gd name="connsiteY36" fmla="*/ 2778484 h 5819790"/>
              <a:gd name="connsiteX37" fmla="*/ 607702 w 5810281"/>
              <a:gd name="connsiteY37" fmla="*/ 2778484 h 5819790"/>
              <a:gd name="connsiteX38" fmla="*/ 742594 w 5810281"/>
              <a:gd name="connsiteY38" fmla="*/ 2913376 h 5819790"/>
              <a:gd name="connsiteX39" fmla="*/ 607702 w 5810281"/>
              <a:gd name="connsiteY39" fmla="*/ 3048268 h 5819790"/>
              <a:gd name="connsiteX40" fmla="*/ 1036018 w 5810281"/>
              <a:gd name="connsiteY40" fmla="*/ 3994592 h 5819790"/>
              <a:gd name="connsiteX41" fmla="*/ 983174 w 5810281"/>
              <a:gd name="connsiteY41" fmla="*/ 4182328 h 5819790"/>
              <a:gd name="connsiteX42" fmla="*/ 577804 w 5810281"/>
              <a:gd name="connsiteY42" fmla="*/ 4415262 h 5819790"/>
              <a:gd name="connsiteX43" fmla="*/ 510363 w 5810281"/>
              <a:gd name="connsiteY43" fmla="*/ 4430563 h 5819790"/>
              <a:gd name="connsiteX44" fmla="*/ 390078 w 5810281"/>
              <a:gd name="connsiteY44" fmla="*/ 4363122 h 5819790"/>
              <a:gd name="connsiteX45" fmla="*/ 442922 w 5810281"/>
              <a:gd name="connsiteY45" fmla="*/ 4175386 h 5819790"/>
              <a:gd name="connsiteX46" fmla="*/ 848292 w 5810281"/>
              <a:gd name="connsiteY46" fmla="*/ 3942452 h 5819790"/>
              <a:gd name="connsiteX47" fmla="*/ 1036018 w 5810281"/>
              <a:gd name="connsiteY47" fmla="*/ 3994592 h 5819790"/>
              <a:gd name="connsiteX48" fmla="*/ 1876654 w 5810281"/>
              <a:gd name="connsiteY48" fmla="*/ 4978460 h 5819790"/>
              <a:gd name="connsiteX49" fmla="*/ 1644414 w 5810281"/>
              <a:gd name="connsiteY49" fmla="*/ 5383830 h 5819790"/>
              <a:gd name="connsiteX50" fmla="*/ 1524129 w 5810281"/>
              <a:gd name="connsiteY50" fmla="*/ 5451271 h 5819790"/>
              <a:gd name="connsiteX51" fmla="*/ 1456688 w 5810281"/>
              <a:gd name="connsiteY51" fmla="*/ 5435970 h 5819790"/>
              <a:gd name="connsiteX52" fmla="*/ 1403844 w 5810281"/>
              <a:gd name="connsiteY52" fmla="*/ 5248234 h 5819790"/>
              <a:gd name="connsiteX53" fmla="*/ 1636778 w 5810281"/>
              <a:gd name="connsiteY53" fmla="*/ 4842865 h 5819790"/>
              <a:gd name="connsiteX54" fmla="*/ 1824514 w 5810281"/>
              <a:gd name="connsiteY54" fmla="*/ 4790021 h 5819790"/>
              <a:gd name="connsiteX55" fmla="*/ 1876654 w 5810281"/>
              <a:gd name="connsiteY55" fmla="*/ 4978460 h 5819790"/>
              <a:gd name="connsiteX56" fmla="*/ 3048258 w 5810281"/>
              <a:gd name="connsiteY56" fmla="*/ 5218346 h 5819790"/>
              <a:gd name="connsiteX57" fmla="*/ 3048258 w 5810281"/>
              <a:gd name="connsiteY57" fmla="*/ 5691157 h 5819790"/>
              <a:gd name="connsiteX58" fmla="*/ 2913366 w 5810281"/>
              <a:gd name="connsiteY58" fmla="*/ 5826048 h 5819790"/>
              <a:gd name="connsiteX59" fmla="*/ 2778475 w 5810281"/>
              <a:gd name="connsiteY59" fmla="*/ 5691157 h 5819790"/>
              <a:gd name="connsiteX60" fmla="*/ 2778475 w 5810281"/>
              <a:gd name="connsiteY60" fmla="*/ 5218346 h 5819790"/>
              <a:gd name="connsiteX61" fmla="*/ 2913366 w 5810281"/>
              <a:gd name="connsiteY61" fmla="*/ 5083454 h 5819790"/>
              <a:gd name="connsiteX62" fmla="*/ 3048258 w 5810281"/>
              <a:gd name="connsiteY62" fmla="*/ 5218346 h 5819790"/>
              <a:gd name="connsiteX63" fmla="*/ 4415253 w 5810281"/>
              <a:gd name="connsiteY63" fmla="*/ 5248243 h 5819790"/>
              <a:gd name="connsiteX64" fmla="*/ 4362409 w 5810281"/>
              <a:gd name="connsiteY64" fmla="*/ 5435979 h 5819790"/>
              <a:gd name="connsiteX65" fmla="*/ 4294968 w 5810281"/>
              <a:gd name="connsiteY65" fmla="*/ 5451280 h 5819790"/>
              <a:gd name="connsiteX66" fmla="*/ 4174673 w 5810281"/>
              <a:gd name="connsiteY66" fmla="*/ 5383839 h 5819790"/>
              <a:gd name="connsiteX67" fmla="*/ 3941738 w 5810281"/>
              <a:gd name="connsiteY67" fmla="*/ 4978470 h 5819790"/>
              <a:gd name="connsiteX68" fmla="*/ 3994583 w 5810281"/>
              <a:gd name="connsiteY68" fmla="*/ 4790734 h 5819790"/>
              <a:gd name="connsiteX69" fmla="*/ 4182318 w 5810281"/>
              <a:gd name="connsiteY69" fmla="*/ 4843578 h 5819790"/>
              <a:gd name="connsiteX70" fmla="*/ 4415253 w 5810281"/>
              <a:gd name="connsiteY70" fmla="*/ 5248243 h 5819790"/>
              <a:gd name="connsiteX71" fmla="*/ 5429019 w 5810281"/>
              <a:gd name="connsiteY71" fmla="*/ 4370054 h 5819790"/>
              <a:gd name="connsiteX72" fmla="*/ 5308724 w 5810281"/>
              <a:gd name="connsiteY72" fmla="*/ 4437496 h 5819790"/>
              <a:gd name="connsiteX73" fmla="*/ 5241283 w 5810281"/>
              <a:gd name="connsiteY73" fmla="*/ 4422195 h 5819790"/>
              <a:gd name="connsiteX74" fmla="*/ 4835914 w 5810281"/>
              <a:gd name="connsiteY74" fmla="*/ 4189260 h 5819790"/>
              <a:gd name="connsiteX75" fmla="*/ 4783069 w 5810281"/>
              <a:gd name="connsiteY75" fmla="*/ 4001525 h 5819790"/>
              <a:gd name="connsiteX76" fmla="*/ 4970805 w 5810281"/>
              <a:gd name="connsiteY76" fmla="*/ 3948680 h 5819790"/>
              <a:gd name="connsiteX77" fmla="*/ 5376174 w 5810281"/>
              <a:gd name="connsiteY77" fmla="*/ 4181615 h 5819790"/>
              <a:gd name="connsiteX78" fmla="*/ 5429019 w 5810281"/>
              <a:gd name="connsiteY78" fmla="*/ 4370054 h 5819790"/>
              <a:gd name="connsiteX79" fmla="*/ 5819087 w 5810281"/>
              <a:gd name="connsiteY79" fmla="*/ 2913376 h 5819790"/>
              <a:gd name="connsiteX80" fmla="*/ 5684195 w 5810281"/>
              <a:gd name="connsiteY80" fmla="*/ 3048268 h 5819790"/>
              <a:gd name="connsiteX81" fmla="*/ 5211385 w 5810281"/>
              <a:gd name="connsiteY81" fmla="*/ 3048268 h 5819790"/>
              <a:gd name="connsiteX82" fmla="*/ 5076493 w 5810281"/>
              <a:gd name="connsiteY82" fmla="*/ 2913376 h 5819790"/>
              <a:gd name="connsiteX83" fmla="*/ 5211385 w 5810281"/>
              <a:gd name="connsiteY83" fmla="*/ 2778484 h 5819790"/>
              <a:gd name="connsiteX84" fmla="*/ 5684195 w 5810281"/>
              <a:gd name="connsiteY84" fmla="*/ 2778484 h 5819790"/>
              <a:gd name="connsiteX85" fmla="*/ 5819087 w 5810281"/>
              <a:gd name="connsiteY85" fmla="*/ 2913376 h 5819790"/>
              <a:gd name="connsiteX86" fmla="*/ 4783069 w 5810281"/>
              <a:gd name="connsiteY86" fmla="*/ 1831465 h 5819790"/>
              <a:gd name="connsiteX87" fmla="*/ 4835914 w 5810281"/>
              <a:gd name="connsiteY87" fmla="*/ 1643730 h 5819790"/>
              <a:gd name="connsiteX88" fmla="*/ 5241283 w 5810281"/>
              <a:gd name="connsiteY88" fmla="*/ 1410795 h 5819790"/>
              <a:gd name="connsiteX89" fmla="*/ 5429019 w 5810281"/>
              <a:gd name="connsiteY89" fmla="*/ 1463639 h 5819790"/>
              <a:gd name="connsiteX90" fmla="*/ 5376174 w 5810281"/>
              <a:gd name="connsiteY90" fmla="*/ 1651375 h 5819790"/>
              <a:gd name="connsiteX91" fmla="*/ 4970805 w 5810281"/>
              <a:gd name="connsiteY91" fmla="*/ 1884309 h 5819790"/>
              <a:gd name="connsiteX92" fmla="*/ 4903364 w 5810281"/>
              <a:gd name="connsiteY92" fmla="*/ 1899610 h 5819790"/>
              <a:gd name="connsiteX93" fmla="*/ 4783069 w 5810281"/>
              <a:gd name="connsiteY93" fmla="*/ 1831465 h 5819790"/>
              <a:gd name="connsiteX94" fmla="*/ 3941738 w 5810281"/>
              <a:gd name="connsiteY94" fmla="*/ 848282 h 5819790"/>
              <a:gd name="connsiteX95" fmla="*/ 4174673 w 5810281"/>
              <a:gd name="connsiteY95" fmla="*/ 442913 h 5819790"/>
              <a:gd name="connsiteX96" fmla="*/ 4362409 w 5810281"/>
              <a:gd name="connsiteY96" fmla="*/ 390069 h 5819790"/>
              <a:gd name="connsiteX97" fmla="*/ 4415253 w 5810281"/>
              <a:gd name="connsiteY97" fmla="*/ 577804 h 5819790"/>
              <a:gd name="connsiteX98" fmla="*/ 4182318 w 5810281"/>
              <a:gd name="connsiteY98" fmla="*/ 983174 h 5819790"/>
              <a:gd name="connsiteX99" fmla="*/ 4062024 w 5810281"/>
              <a:gd name="connsiteY99" fmla="*/ 1050615 h 5819790"/>
              <a:gd name="connsiteX100" fmla="*/ 3994583 w 5810281"/>
              <a:gd name="connsiteY100" fmla="*/ 1035314 h 5819790"/>
              <a:gd name="connsiteX101" fmla="*/ 3941738 w 5810281"/>
              <a:gd name="connsiteY101" fmla="*/ 848282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5810281" h="5819790">
                <a:moveTo>
                  <a:pt x="2905721" y="1261306"/>
                </a:moveTo>
                <a:cubicBezTo>
                  <a:pt x="1996939" y="1261306"/>
                  <a:pt x="1253651" y="2004595"/>
                  <a:pt x="1253651" y="2913376"/>
                </a:cubicBezTo>
                <a:cubicBezTo>
                  <a:pt x="1253651" y="3822157"/>
                  <a:pt x="1996939" y="4565445"/>
                  <a:pt x="2905721" y="4565445"/>
                </a:cubicBezTo>
                <a:cubicBezTo>
                  <a:pt x="3814502" y="4565445"/>
                  <a:pt x="4557790" y="3821453"/>
                  <a:pt x="4557790" y="2913376"/>
                </a:cubicBezTo>
                <a:cubicBezTo>
                  <a:pt x="4557790" y="2005298"/>
                  <a:pt x="3822148" y="1261306"/>
                  <a:pt x="2905721" y="1261306"/>
                </a:cubicBezTo>
                <a:close/>
                <a:moveTo>
                  <a:pt x="2905721" y="4287312"/>
                </a:moveTo>
                <a:cubicBezTo>
                  <a:pt x="2147132" y="4287312"/>
                  <a:pt x="1531775" y="3671261"/>
                  <a:pt x="1531775" y="2913366"/>
                </a:cubicBezTo>
                <a:cubicBezTo>
                  <a:pt x="1531775" y="2155472"/>
                  <a:pt x="2147826" y="1539420"/>
                  <a:pt x="2905721" y="1539420"/>
                </a:cubicBezTo>
                <a:cubicBezTo>
                  <a:pt x="3663615" y="1539420"/>
                  <a:pt x="4279667" y="2154778"/>
                  <a:pt x="4279667" y="2913366"/>
                </a:cubicBezTo>
                <a:cubicBezTo>
                  <a:pt x="4279667" y="3671955"/>
                  <a:pt x="3664310" y="4287312"/>
                  <a:pt x="2905721" y="4287312"/>
                </a:cubicBezTo>
                <a:close/>
                <a:moveTo>
                  <a:pt x="2770829" y="607702"/>
                </a:moveTo>
                <a:lnTo>
                  <a:pt x="2770829" y="134892"/>
                </a:lnTo>
                <a:cubicBezTo>
                  <a:pt x="2770829" y="59795"/>
                  <a:pt x="2830625" y="0"/>
                  <a:pt x="2905721" y="0"/>
                </a:cubicBezTo>
                <a:cubicBezTo>
                  <a:pt x="2980817" y="0"/>
                  <a:pt x="3040612" y="59795"/>
                  <a:pt x="3040612" y="134892"/>
                </a:cubicBezTo>
                <a:lnTo>
                  <a:pt x="3040612" y="607702"/>
                </a:lnTo>
                <a:cubicBezTo>
                  <a:pt x="3040612" y="682798"/>
                  <a:pt x="2980817" y="742594"/>
                  <a:pt x="2905721" y="742594"/>
                </a:cubicBezTo>
                <a:cubicBezTo>
                  <a:pt x="2830625" y="750249"/>
                  <a:pt x="2770829" y="682798"/>
                  <a:pt x="2770829" y="607702"/>
                </a:cubicBezTo>
                <a:close/>
                <a:moveTo>
                  <a:pt x="1403834" y="577804"/>
                </a:moveTo>
                <a:cubicBezTo>
                  <a:pt x="1366291" y="510363"/>
                  <a:pt x="1388534" y="427612"/>
                  <a:pt x="1456678" y="390069"/>
                </a:cubicBezTo>
                <a:cubicBezTo>
                  <a:pt x="1524120" y="352525"/>
                  <a:pt x="1606871" y="374768"/>
                  <a:pt x="1644414" y="442913"/>
                </a:cubicBezTo>
                <a:lnTo>
                  <a:pt x="1877349" y="848282"/>
                </a:lnTo>
                <a:cubicBezTo>
                  <a:pt x="1914892" y="915723"/>
                  <a:pt x="1892649" y="998474"/>
                  <a:pt x="1824504" y="1036018"/>
                </a:cubicBezTo>
                <a:cubicBezTo>
                  <a:pt x="1802252" y="1051319"/>
                  <a:pt x="1779306" y="1051319"/>
                  <a:pt x="1757063" y="1051319"/>
                </a:cubicBezTo>
                <a:cubicBezTo>
                  <a:pt x="1711865" y="1051319"/>
                  <a:pt x="1659715" y="1029066"/>
                  <a:pt x="1636778" y="983877"/>
                </a:cubicBezTo>
                <a:lnTo>
                  <a:pt x="1403834" y="577804"/>
                </a:lnTo>
                <a:close/>
                <a:moveTo>
                  <a:pt x="1036018" y="1831465"/>
                </a:moveTo>
                <a:cubicBezTo>
                  <a:pt x="1013766" y="1876664"/>
                  <a:pt x="960922" y="1898906"/>
                  <a:pt x="915733" y="1898906"/>
                </a:cubicBezTo>
                <a:cubicBezTo>
                  <a:pt x="893481" y="1898906"/>
                  <a:pt x="870534" y="1891261"/>
                  <a:pt x="848292" y="1883606"/>
                </a:cubicBezTo>
                <a:lnTo>
                  <a:pt x="442922" y="1650671"/>
                </a:lnTo>
                <a:cubicBezTo>
                  <a:pt x="375481" y="1613128"/>
                  <a:pt x="352535" y="1530386"/>
                  <a:pt x="390078" y="1462936"/>
                </a:cubicBezTo>
                <a:cubicBezTo>
                  <a:pt x="427621" y="1395485"/>
                  <a:pt x="510363" y="1372548"/>
                  <a:pt x="577814" y="1410092"/>
                </a:cubicBezTo>
                <a:lnTo>
                  <a:pt x="983183" y="1643026"/>
                </a:lnTo>
                <a:cubicBezTo>
                  <a:pt x="1050615" y="1681273"/>
                  <a:pt x="1073561" y="1764015"/>
                  <a:pt x="1036018" y="1831465"/>
                </a:cubicBezTo>
                <a:close/>
                <a:moveTo>
                  <a:pt x="607702" y="3048268"/>
                </a:moveTo>
                <a:lnTo>
                  <a:pt x="134892" y="3048268"/>
                </a:lnTo>
                <a:cubicBezTo>
                  <a:pt x="59795" y="3048268"/>
                  <a:pt x="0" y="2988472"/>
                  <a:pt x="0" y="2913376"/>
                </a:cubicBezTo>
                <a:cubicBezTo>
                  <a:pt x="0" y="2838280"/>
                  <a:pt x="59795" y="2778484"/>
                  <a:pt x="134892" y="2778484"/>
                </a:cubicBezTo>
                <a:lnTo>
                  <a:pt x="607702" y="2778484"/>
                </a:lnTo>
                <a:cubicBezTo>
                  <a:pt x="682798" y="2778484"/>
                  <a:pt x="742594" y="2838280"/>
                  <a:pt x="742594" y="2913376"/>
                </a:cubicBezTo>
                <a:cubicBezTo>
                  <a:pt x="743288" y="2988463"/>
                  <a:pt x="682798" y="3048268"/>
                  <a:pt x="607702" y="3048268"/>
                </a:cubicBezTo>
                <a:close/>
                <a:moveTo>
                  <a:pt x="1036018" y="3994592"/>
                </a:moveTo>
                <a:cubicBezTo>
                  <a:pt x="1073561" y="4062033"/>
                  <a:pt x="1051319" y="4144785"/>
                  <a:pt x="983174" y="4182328"/>
                </a:cubicBezTo>
                <a:lnTo>
                  <a:pt x="577804" y="4415262"/>
                </a:lnTo>
                <a:cubicBezTo>
                  <a:pt x="555552" y="4430563"/>
                  <a:pt x="532606" y="4430563"/>
                  <a:pt x="510363" y="4430563"/>
                </a:cubicBezTo>
                <a:cubicBezTo>
                  <a:pt x="465165" y="4430563"/>
                  <a:pt x="413015" y="4408311"/>
                  <a:pt x="390078" y="4363122"/>
                </a:cubicBezTo>
                <a:cubicBezTo>
                  <a:pt x="352535" y="4295681"/>
                  <a:pt x="374777" y="4212929"/>
                  <a:pt x="442922" y="4175386"/>
                </a:cubicBezTo>
                <a:lnTo>
                  <a:pt x="848292" y="3942452"/>
                </a:lnTo>
                <a:cubicBezTo>
                  <a:pt x="908078" y="3904195"/>
                  <a:pt x="998465" y="3927141"/>
                  <a:pt x="1036018" y="3994592"/>
                </a:cubicBezTo>
                <a:close/>
                <a:moveTo>
                  <a:pt x="1876654" y="4978460"/>
                </a:moveTo>
                <a:lnTo>
                  <a:pt x="1644414" y="5383830"/>
                </a:lnTo>
                <a:cubicBezTo>
                  <a:pt x="1622162" y="5429028"/>
                  <a:pt x="1569318" y="5451271"/>
                  <a:pt x="1524129" y="5451271"/>
                </a:cubicBezTo>
                <a:cubicBezTo>
                  <a:pt x="1501877" y="5451271"/>
                  <a:pt x="1478931" y="5443625"/>
                  <a:pt x="1456688" y="5435970"/>
                </a:cubicBezTo>
                <a:cubicBezTo>
                  <a:pt x="1389247" y="5398427"/>
                  <a:pt x="1366301" y="5315685"/>
                  <a:pt x="1403844" y="5248234"/>
                </a:cubicBezTo>
                <a:lnTo>
                  <a:pt x="1636778" y="4842865"/>
                </a:lnTo>
                <a:cubicBezTo>
                  <a:pt x="1674321" y="4775424"/>
                  <a:pt x="1757063" y="4752477"/>
                  <a:pt x="1824514" y="4790021"/>
                </a:cubicBezTo>
                <a:cubicBezTo>
                  <a:pt x="1891946" y="4828268"/>
                  <a:pt x="1914198" y="4910316"/>
                  <a:pt x="1876654" y="4978460"/>
                </a:cubicBezTo>
                <a:close/>
                <a:moveTo>
                  <a:pt x="3048258" y="5218346"/>
                </a:moveTo>
                <a:lnTo>
                  <a:pt x="3048258" y="5691157"/>
                </a:lnTo>
                <a:cubicBezTo>
                  <a:pt x="3048258" y="5766252"/>
                  <a:pt x="2988462" y="5826048"/>
                  <a:pt x="2913366" y="5826048"/>
                </a:cubicBezTo>
                <a:cubicBezTo>
                  <a:pt x="2838270" y="5826048"/>
                  <a:pt x="2778475" y="5766252"/>
                  <a:pt x="2778475" y="5691157"/>
                </a:cubicBezTo>
                <a:lnTo>
                  <a:pt x="2778475" y="5218346"/>
                </a:lnTo>
                <a:cubicBezTo>
                  <a:pt x="2778475" y="5143250"/>
                  <a:pt x="2838270" y="5083454"/>
                  <a:pt x="2913366" y="5083454"/>
                </a:cubicBezTo>
                <a:cubicBezTo>
                  <a:pt x="2988462" y="5075799"/>
                  <a:pt x="3048258" y="5143250"/>
                  <a:pt x="3048258" y="5218346"/>
                </a:cubicBezTo>
                <a:close/>
                <a:moveTo>
                  <a:pt x="4415253" y="5248243"/>
                </a:moveTo>
                <a:cubicBezTo>
                  <a:pt x="4452796" y="5315685"/>
                  <a:pt x="4430554" y="5398436"/>
                  <a:pt x="4362409" y="5435979"/>
                </a:cubicBezTo>
                <a:cubicBezTo>
                  <a:pt x="4340156" y="5443625"/>
                  <a:pt x="4317210" y="5451280"/>
                  <a:pt x="4294968" y="5451280"/>
                </a:cubicBezTo>
                <a:cubicBezTo>
                  <a:pt x="4249769" y="5451280"/>
                  <a:pt x="4197619" y="5429028"/>
                  <a:pt x="4174673" y="5383839"/>
                </a:cubicBezTo>
                <a:lnTo>
                  <a:pt x="3941738" y="4978470"/>
                </a:lnTo>
                <a:cubicBezTo>
                  <a:pt x="3904195" y="4911028"/>
                  <a:pt x="3926438" y="4828277"/>
                  <a:pt x="3994583" y="4790734"/>
                </a:cubicBezTo>
                <a:cubicBezTo>
                  <a:pt x="4062024" y="4753191"/>
                  <a:pt x="4144775" y="4775433"/>
                  <a:pt x="4182318" y="4843578"/>
                </a:cubicBezTo>
                <a:lnTo>
                  <a:pt x="4415253" y="5248243"/>
                </a:lnTo>
                <a:close/>
                <a:moveTo>
                  <a:pt x="5429019" y="4370054"/>
                </a:moveTo>
                <a:cubicBezTo>
                  <a:pt x="5406766" y="4415253"/>
                  <a:pt x="5353922" y="4437496"/>
                  <a:pt x="5308724" y="4437496"/>
                </a:cubicBezTo>
                <a:cubicBezTo>
                  <a:pt x="5286472" y="4437496"/>
                  <a:pt x="5263525" y="4429850"/>
                  <a:pt x="5241283" y="4422195"/>
                </a:cubicBezTo>
                <a:lnTo>
                  <a:pt x="4835914" y="4189260"/>
                </a:lnTo>
                <a:cubicBezTo>
                  <a:pt x="4768472" y="4151717"/>
                  <a:pt x="4745526" y="4068975"/>
                  <a:pt x="4783069" y="4001525"/>
                </a:cubicBezTo>
                <a:cubicBezTo>
                  <a:pt x="4820613" y="3934083"/>
                  <a:pt x="4903364" y="3911137"/>
                  <a:pt x="4970805" y="3948680"/>
                </a:cubicBezTo>
                <a:lnTo>
                  <a:pt x="5376174" y="4181615"/>
                </a:lnTo>
                <a:cubicBezTo>
                  <a:pt x="5443625" y="4219871"/>
                  <a:pt x="5466562" y="4302613"/>
                  <a:pt x="5429019" y="4370054"/>
                </a:cubicBezTo>
                <a:close/>
                <a:moveTo>
                  <a:pt x="5819087" y="2913376"/>
                </a:moveTo>
                <a:cubicBezTo>
                  <a:pt x="5819087" y="2988472"/>
                  <a:pt x="5759292" y="3048268"/>
                  <a:pt x="5684195" y="3048268"/>
                </a:cubicBezTo>
                <a:lnTo>
                  <a:pt x="5211385" y="3048268"/>
                </a:lnTo>
                <a:cubicBezTo>
                  <a:pt x="5136289" y="3048268"/>
                  <a:pt x="5076493" y="2988472"/>
                  <a:pt x="5076493" y="2913376"/>
                </a:cubicBezTo>
                <a:cubicBezTo>
                  <a:pt x="5076493" y="2838280"/>
                  <a:pt x="5136289" y="2778484"/>
                  <a:pt x="5211385" y="2778484"/>
                </a:cubicBezTo>
                <a:lnTo>
                  <a:pt x="5684195" y="2778484"/>
                </a:lnTo>
                <a:cubicBezTo>
                  <a:pt x="5759292" y="2770135"/>
                  <a:pt x="5819087" y="2838280"/>
                  <a:pt x="5819087" y="2913376"/>
                </a:cubicBezTo>
                <a:close/>
                <a:moveTo>
                  <a:pt x="4783069" y="1831465"/>
                </a:moveTo>
                <a:cubicBezTo>
                  <a:pt x="4745526" y="1764024"/>
                  <a:pt x="4767769" y="1681273"/>
                  <a:pt x="4835914" y="1643730"/>
                </a:cubicBezTo>
                <a:lnTo>
                  <a:pt x="5241283" y="1410795"/>
                </a:lnTo>
                <a:cubicBezTo>
                  <a:pt x="5308724" y="1373252"/>
                  <a:pt x="5391475" y="1395495"/>
                  <a:pt x="5429019" y="1463639"/>
                </a:cubicBezTo>
                <a:cubicBezTo>
                  <a:pt x="5466562" y="1531080"/>
                  <a:pt x="5444319" y="1613832"/>
                  <a:pt x="5376174" y="1651375"/>
                </a:cubicBezTo>
                <a:lnTo>
                  <a:pt x="4970805" y="1884309"/>
                </a:lnTo>
                <a:cubicBezTo>
                  <a:pt x="4948553" y="1899610"/>
                  <a:pt x="4925607" y="1899610"/>
                  <a:pt x="4903364" y="1899610"/>
                </a:cubicBezTo>
                <a:cubicBezTo>
                  <a:pt x="4858166" y="1899601"/>
                  <a:pt x="4812967" y="1876654"/>
                  <a:pt x="4783069" y="1831465"/>
                </a:cubicBezTo>
                <a:close/>
                <a:moveTo>
                  <a:pt x="3941738" y="848282"/>
                </a:moveTo>
                <a:lnTo>
                  <a:pt x="4174673" y="442913"/>
                </a:lnTo>
                <a:cubicBezTo>
                  <a:pt x="4212216" y="375472"/>
                  <a:pt x="4294968" y="352525"/>
                  <a:pt x="4362409" y="390069"/>
                </a:cubicBezTo>
                <a:cubicBezTo>
                  <a:pt x="4429850" y="427612"/>
                  <a:pt x="4452796" y="510354"/>
                  <a:pt x="4415253" y="577804"/>
                </a:cubicBezTo>
                <a:lnTo>
                  <a:pt x="4182318" y="983174"/>
                </a:lnTo>
                <a:cubicBezTo>
                  <a:pt x="4160066" y="1028372"/>
                  <a:pt x="4107222" y="1050615"/>
                  <a:pt x="4062024" y="1050615"/>
                </a:cubicBezTo>
                <a:cubicBezTo>
                  <a:pt x="4039772" y="1050615"/>
                  <a:pt x="4016825" y="1042969"/>
                  <a:pt x="3994583" y="1035314"/>
                </a:cubicBezTo>
                <a:cubicBezTo>
                  <a:pt x="3927142" y="998474"/>
                  <a:pt x="3904195" y="915733"/>
                  <a:pt x="3941738" y="848282"/>
                </a:cubicBezTo>
                <a:close/>
              </a:path>
            </a:pathLst>
          </a:custGeom>
          <a:solidFill>
            <a:srgbClr val="6B0A1F"/>
          </a:solidFill>
          <a:ln w="9509" cap="flat">
            <a:solidFill>
              <a:srgbClr val="6B0A1F"/>
            </a:solidFill>
            <a:prstDash val="solid"/>
            <a:miter/>
          </a:ln>
        </p:spPr>
        <p:txBody>
          <a:bodyPr rtlCol="0" anchor="ctr"/>
          <a:lstStyle/>
          <a:p>
            <a:endParaRPr lang="es-ES">
              <a:solidFill>
                <a:srgbClr val="1F2732"/>
              </a:solidFill>
            </a:endParaRPr>
          </a:p>
        </p:txBody>
      </p:sp>
      <p:sp>
        <p:nvSpPr>
          <p:cNvPr id="31" name="Forma libre 30">
            <a:extLst>
              <a:ext uri="{FF2B5EF4-FFF2-40B4-BE49-F238E27FC236}">
                <a16:creationId xmlns:a16="http://schemas.microsoft.com/office/drawing/2014/main" xmlns="" id="{537FADB0-EAE9-3C41-BD6D-52F01BD5CA49}"/>
              </a:ext>
            </a:extLst>
          </p:cNvPr>
          <p:cNvSpPr/>
          <p:nvPr/>
        </p:nvSpPr>
        <p:spPr>
          <a:xfrm>
            <a:off x="6325822" y="3043963"/>
            <a:ext cx="502361" cy="293522"/>
          </a:xfrm>
          <a:custGeom>
            <a:avLst/>
            <a:gdLst>
              <a:gd name="connsiteX0" fmla="*/ 5753624 w 5819775"/>
              <a:gd name="connsiteY0" fmla="*/ 1494665 h 3400425"/>
              <a:gd name="connsiteX1" fmla="*/ 5697407 w 5819775"/>
              <a:gd name="connsiteY1" fmla="*/ 1424066 h 3400425"/>
              <a:gd name="connsiteX2" fmla="*/ 4151338 w 5819775"/>
              <a:gd name="connsiteY2" fmla="*/ 280037 h 3400425"/>
              <a:gd name="connsiteX3" fmla="*/ 1771764 w 5819775"/>
              <a:gd name="connsiteY3" fmla="*/ 244737 h 3400425"/>
              <a:gd name="connsiteX4" fmla="*/ 126987 w 5819775"/>
              <a:gd name="connsiteY4" fmla="*/ 1437791 h 3400425"/>
              <a:gd name="connsiteX5" fmla="*/ 126987 w 5819775"/>
              <a:gd name="connsiteY5" fmla="*/ 1974506 h 3400425"/>
              <a:gd name="connsiteX6" fmla="*/ 1496539 w 5819775"/>
              <a:gd name="connsiteY6" fmla="*/ 3033534 h 3400425"/>
              <a:gd name="connsiteX7" fmla="*/ 2068554 w 5819775"/>
              <a:gd name="connsiteY7" fmla="*/ 3273449 h 3400425"/>
              <a:gd name="connsiteX8" fmla="*/ 2936710 w 5819775"/>
              <a:gd name="connsiteY8" fmla="*/ 3407466 h 3400425"/>
              <a:gd name="connsiteX9" fmla="*/ 2936710 w 5819775"/>
              <a:gd name="connsiteY9" fmla="*/ 3407466 h 3400425"/>
              <a:gd name="connsiteX10" fmla="*/ 3148517 w 5819775"/>
              <a:gd name="connsiteY10" fmla="*/ 3400275 h 3400425"/>
              <a:gd name="connsiteX11" fmla="*/ 3551215 w 5819775"/>
              <a:gd name="connsiteY11" fmla="*/ 3336867 h 3400425"/>
              <a:gd name="connsiteX12" fmla="*/ 5760815 w 5819775"/>
              <a:gd name="connsiteY12" fmla="*/ 1924814 h 3400425"/>
              <a:gd name="connsiteX13" fmla="*/ 5753624 w 5819775"/>
              <a:gd name="connsiteY13" fmla="*/ 1494665 h 3400425"/>
              <a:gd name="connsiteX14" fmla="*/ 5549008 w 5819775"/>
              <a:gd name="connsiteY14" fmla="*/ 1748964 h 3400425"/>
              <a:gd name="connsiteX15" fmla="*/ 3473415 w 5819775"/>
              <a:gd name="connsiteY15" fmla="*/ 3083226 h 3400425"/>
              <a:gd name="connsiteX16" fmla="*/ 3106017 w 5819775"/>
              <a:gd name="connsiteY16" fmla="*/ 3139442 h 3400425"/>
              <a:gd name="connsiteX17" fmla="*/ 2131962 w 5819775"/>
              <a:gd name="connsiteY17" fmla="*/ 3026352 h 3400425"/>
              <a:gd name="connsiteX18" fmla="*/ 1609630 w 5819775"/>
              <a:gd name="connsiteY18" fmla="*/ 2800162 h 3400425"/>
              <a:gd name="connsiteX19" fmla="*/ 310667 w 5819775"/>
              <a:gd name="connsiteY19" fmla="*/ 1790807 h 3400425"/>
              <a:gd name="connsiteX20" fmla="*/ 310667 w 5819775"/>
              <a:gd name="connsiteY20" fmla="*/ 1607108 h 3400425"/>
              <a:gd name="connsiteX21" fmla="*/ 1863928 w 5819775"/>
              <a:gd name="connsiteY21" fmla="*/ 477462 h 3400425"/>
              <a:gd name="connsiteX22" fmla="*/ 2908583 w 5819775"/>
              <a:gd name="connsiteY22" fmla="*/ 251272 h 3400425"/>
              <a:gd name="connsiteX23" fmla="*/ 4031037 w 5819775"/>
              <a:gd name="connsiteY23" fmla="*/ 512761 h 3400425"/>
              <a:gd name="connsiteX24" fmla="*/ 5499316 w 5819775"/>
              <a:gd name="connsiteY24" fmla="*/ 1599916 h 3400425"/>
              <a:gd name="connsiteX25" fmla="*/ 5541807 w 5819775"/>
              <a:gd name="connsiteY25" fmla="*/ 1649599 h 3400425"/>
              <a:gd name="connsiteX26" fmla="*/ 5549008 w 5819775"/>
              <a:gd name="connsiteY26" fmla="*/ 1748964 h 3400425"/>
              <a:gd name="connsiteX27" fmla="*/ 2894210 w 5819775"/>
              <a:gd name="connsiteY27" fmla="*/ 732408 h 3400425"/>
              <a:gd name="connsiteX28" fmla="*/ 1905772 w 5819775"/>
              <a:gd name="connsiteY28" fmla="*/ 1720846 h 3400425"/>
              <a:gd name="connsiteX29" fmla="*/ 2894210 w 5819775"/>
              <a:gd name="connsiteY29" fmla="*/ 2709284 h 3400425"/>
              <a:gd name="connsiteX30" fmla="*/ 3882647 w 5819775"/>
              <a:gd name="connsiteY30" fmla="*/ 1720846 h 3400425"/>
              <a:gd name="connsiteX31" fmla="*/ 2894210 w 5819775"/>
              <a:gd name="connsiteY31" fmla="*/ 732408 h 3400425"/>
              <a:gd name="connsiteX32" fmla="*/ 2894210 w 5819775"/>
              <a:gd name="connsiteY32" fmla="*/ 2454985 h 3400425"/>
              <a:gd name="connsiteX33" fmla="*/ 2167262 w 5819775"/>
              <a:gd name="connsiteY33" fmla="*/ 1728037 h 3400425"/>
              <a:gd name="connsiteX34" fmla="*/ 2894210 w 5819775"/>
              <a:gd name="connsiteY34" fmla="*/ 1000441 h 3400425"/>
              <a:gd name="connsiteX35" fmla="*/ 3621157 w 5819775"/>
              <a:gd name="connsiteY35" fmla="*/ 1727389 h 3400425"/>
              <a:gd name="connsiteX36" fmla="*/ 2894210 w 5819775"/>
              <a:gd name="connsiteY36" fmla="*/ 2454985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9775" h="3400425">
                <a:moveTo>
                  <a:pt x="5753624" y="1494665"/>
                </a:moveTo>
                <a:cubicBezTo>
                  <a:pt x="5732707" y="1473748"/>
                  <a:pt x="5711133" y="1444983"/>
                  <a:pt x="5697407" y="1424066"/>
                </a:cubicBezTo>
                <a:cubicBezTo>
                  <a:pt x="5238493" y="922660"/>
                  <a:pt x="4716161" y="541537"/>
                  <a:pt x="4151338" y="280037"/>
                </a:cubicBezTo>
                <a:cubicBezTo>
                  <a:pt x="3360325" y="-80170"/>
                  <a:pt x="2555586" y="-93895"/>
                  <a:pt x="1771764" y="244737"/>
                </a:cubicBezTo>
                <a:cubicBezTo>
                  <a:pt x="1171642" y="499036"/>
                  <a:pt x="627736" y="894542"/>
                  <a:pt x="126987" y="1437791"/>
                </a:cubicBezTo>
                <a:cubicBezTo>
                  <a:pt x="-42329" y="1614299"/>
                  <a:pt x="-42329" y="1790807"/>
                  <a:pt x="126987" y="1974506"/>
                </a:cubicBezTo>
                <a:cubicBezTo>
                  <a:pt x="515293" y="2405303"/>
                  <a:pt x="974207" y="2758318"/>
                  <a:pt x="1496539" y="3033534"/>
                </a:cubicBezTo>
                <a:cubicBezTo>
                  <a:pt x="1687430" y="3132251"/>
                  <a:pt x="1877663" y="3217233"/>
                  <a:pt x="2068554" y="3273449"/>
                </a:cubicBezTo>
                <a:cubicBezTo>
                  <a:pt x="2350961" y="3358431"/>
                  <a:pt x="2640568" y="3407466"/>
                  <a:pt x="2936710" y="3407466"/>
                </a:cubicBezTo>
                <a:lnTo>
                  <a:pt x="2936710" y="3407466"/>
                </a:lnTo>
                <a:cubicBezTo>
                  <a:pt x="3007309" y="3407466"/>
                  <a:pt x="3077918" y="3407466"/>
                  <a:pt x="3148517" y="3400275"/>
                </a:cubicBezTo>
                <a:cubicBezTo>
                  <a:pt x="3275343" y="3385892"/>
                  <a:pt x="3416551" y="3372167"/>
                  <a:pt x="3551215" y="3336867"/>
                </a:cubicBezTo>
                <a:cubicBezTo>
                  <a:pt x="4355954" y="3132251"/>
                  <a:pt x="5083559" y="2673336"/>
                  <a:pt x="5760815" y="1924814"/>
                </a:cubicBezTo>
                <a:cubicBezTo>
                  <a:pt x="5852989" y="1797989"/>
                  <a:pt x="5852989" y="1628672"/>
                  <a:pt x="5753624" y="1494665"/>
                </a:cubicBezTo>
                <a:close/>
                <a:moveTo>
                  <a:pt x="5549008" y="1748964"/>
                </a:moveTo>
                <a:cubicBezTo>
                  <a:pt x="4906394" y="2454995"/>
                  <a:pt x="4228472" y="2892992"/>
                  <a:pt x="3473415" y="3083226"/>
                </a:cubicBezTo>
                <a:cubicBezTo>
                  <a:pt x="3353134" y="3111334"/>
                  <a:pt x="3219117" y="3125717"/>
                  <a:pt x="3106017" y="3139442"/>
                </a:cubicBezTo>
                <a:cubicBezTo>
                  <a:pt x="2781110" y="3160359"/>
                  <a:pt x="2449668" y="3125060"/>
                  <a:pt x="2131962" y="3026352"/>
                </a:cubicBezTo>
                <a:cubicBezTo>
                  <a:pt x="1955454" y="2970135"/>
                  <a:pt x="1778946" y="2899527"/>
                  <a:pt x="1609630" y="2800162"/>
                </a:cubicBezTo>
                <a:cubicBezTo>
                  <a:pt x="1115416" y="2538672"/>
                  <a:pt x="677409" y="2200039"/>
                  <a:pt x="310667" y="1790807"/>
                </a:cubicBezTo>
                <a:cubicBezTo>
                  <a:pt x="232877" y="1705825"/>
                  <a:pt x="232877" y="1684898"/>
                  <a:pt x="310667" y="1607108"/>
                </a:cubicBezTo>
                <a:cubicBezTo>
                  <a:pt x="790508" y="1091967"/>
                  <a:pt x="1299105" y="717387"/>
                  <a:pt x="1863928" y="477462"/>
                </a:cubicBezTo>
                <a:cubicBezTo>
                  <a:pt x="2209753" y="329062"/>
                  <a:pt x="2562768" y="251272"/>
                  <a:pt x="2908583" y="251272"/>
                </a:cubicBezTo>
                <a:cubicBezTo>
                  <a:pt x="3282515" y="251272"/>
                  <a:pt x="3657105" y="336254"/>
                  <a:pt x="4031037" y="512761"/>
                </a:cubicBezTo>
                <a:cubicBezTo>
                  <a:pt x="4567752" y="759869"/>
                  <a:pt x="5061966" y="1127267"/>
                  <a:pt x="5499316" y="1599916"/>
                </a:cubicBezTo>
                <a:cubicBezTo>
                  <a:pt x="5513699" y="1614299"/>
                  <a:pt x="5527424" y="1635216"/>
                  <a:pt x="5541807" y="1649599"/>
                </a:cubicBezTo>
                <a:cubicBezTo>
                  <a:pt x="5570582" y="1685546"/>
                  <a:pt x="5577117" y="1720846"/>
                  <a:pt x="5549008" y="1748964"/>
                </a:cubicBezTo>
                <a:close/>
                <a:moveTo>
                  <a:pt x="2894210" y="732408"/>
                </a:moveTo>
                <a:cubicBezTo>
                  <a:pt x="2350303" y="732408"/>
                  <a:pt x="1905772" y="1176940"/>
                  <a:pt x="1905772" y="1720846"/>
                </a:cubicBezTo>
                <a:cubicBezTo>
                  <a:pt x="1905772" y="2264752"/>
                  <a:pt x="2350303" y="2709284"/>
                  <a:pt x="2894210" y="2709284"/>
                </a:cubicBezTo>
                <a:cubicBezTo>
                  <a:pt x="3438116" y="2709284"/>
                  <a:pt x="3882647" y="2264752"/>
                  <a:pt x="3882647" y="1720846"/>
                </a:cubicBezTo>
                <a:cubicBezTo>
                  <a:pt x="3889839" y="1176949"/>
                  <a:pt x="3445307" y="732408"/>
                  <a:pt x="2894210" y="732408"/>
                </a:cubicBezTo>
                <a:close/>
                <a:moveTo>
                  <a:pt x="2894210" y="2454985"/>
                </a:moveTo>
                <a:cubicBezTo>
                  <a:pt x="2491511" y="2454985"/>
                  <a:pt x="2167262" y="2130078"/>
                  <a:pt x="2167262" y="1728037"/>
                </a:cubicBezTo>
                <a:cubicBezTo>
                  <a:pt x="2167262" y="1325996"/>
                  <a:pt x="2492169" y="1000441"/>
                  <a:pt x="2894210" y="1000441"/>
                </a:cubicBezTo>
                <a:cubicBezTo>
                  <a:pt x="3296250" y="1000441"/>
                  <a:pt x="3621157" y="1325349"/>
                  <a:pt x="3621157" y="1727389"/>
                </a:cubicBezTo>
                <a:cubicBezTo>
                  <a:pt x="3629006" y="2122896"/>
                  <a:pt x="3296907" y="2454985"/>
                  <a:pt x="2894210" y="2454985"/>
                </a:cubicBezTo>
                <a:close/>
              </a:path>
            </a:pathLst>
          </a:custGeom>
          <a:solidFill>
            <a:srgbClr val="6B0A1F"/>
          </a:solidFill>
          <a:ln w="9525" cap="flat">
            <a:solidFill>
              <a:srgbClr val="6B0A1F"/>
            </a:solidFill>
            <a:prstDash val="solid"/>
            <a:miter/>
          </a:ln>
        </p:spPr>
        <p:txBody>
          <a:bodyPr rtlCol="0" anchor="ctr"/>
          <a:lstStyle/>
          <a:p>
            <a:endParaRPr lang="es-ES">
              <a:solidFill>
                <a:srgbClr val="1F2732"/>
              </a:solidFill>
            </a:endParaRPr>
          </a:p>
        </p:txBody>
      </p:sp>
      <p:sp>
        <p:nvSpPr>
          <p:cNvPr id="32" name="Forma libre 31">
            <a:extLst>
              <a:ext uri="{FF2B5EF4-FFF2-40B4-BE49-F238E27FC236}">
                <a16:creationId xmlns:a16="http://schemas.microsoft.com/office/drawing/2014/main" xmlns="" id="{6376F6FA-D5FE-4844-8872-2EB8CB57B6D3}"/>
              </a:ext>
            </a:extLst>
          </p:cNvPr>
          <p:cNvSpPr/>
          <p:nvPr/>
        </p:nvSpPr>
        <p:spPr>
          <a:xfrm>
            <a:off x="8925902" y="2998686"/>
            <a:ext cx="487935" cy="341289"/>
          </a:xfrm>
          <a:custGeom>
            <a:avLst/>
            <a:gdLst>
              <a:gd name="connsiteX0" fmla="*/ 4775645 w 5829300"/>
              <a:gd name="connsiteY0" fmla="*/ 1269435 h 4619625"/>
              <a:gd name="connsiteX1" fmla="*/ 4782950 w 5829300"/>
              <a:gd name="connsiteY1" fmla="*/ 3011586 h 4619625"/>
              <a:gd name="connsiteX2" fmla="*/ 4660783 w 5829300"/>
              <a:gd name="connsiteY2" fmla="*/ 3083290 h 4619625"/>
              <a:gd name="connsiteX3" fmla="*/ 4603680 w 5829300"/>
              <a:gd name="connsiteY3" fmla="*/ 3068688 h 4619625"/>
              <a:gd name="connsiteX4" fmla="*/ 4539282 w 5829300"/>
              <a:gd name="connsiteY4" fmla="*/ 2889428 h 4619625"/>
              <a:gd name="connsiteX5" fmla="*/ 4546588 w 5829300"/>
              <a:gd name="connsiteY5" fmla="*/ 1390936 h 4619625"/>
              <a:gd name="connsiteX6" fmla="*/ 4597041 w 5829300"/>
              <a:gd name="connsiteY6" fmla="*/ 1211675 h 4619625"/>
              <a:gd name="connsiteX7" fmla="*/ 4775645 w 5829300"/>
              <a:gd name="connsiteY7" fmla="*/ 1269435 h 4619625"/>
              <a:gd name="connsiteX8" fmla="*/ 5464141 w 5829300"/>
              <a:gd name="connsiteY8" fmla="*/ 588245 h 4619625"/>
              <a:gd name="connsiteX9" fmla="*/ 5284880 w 5829300"/>
              <a:gd name="connsiteY9" fmla="*/ 537782 h 4619625"/>
              <a:gd name="connsiteX10" fmla="*/ 5234426 w 5829300"/>
              <a:gd name="connsiteY10" fmla="*/ 717042 h 4619625"/>
              <a:gd name="connsiteX11" fmla="*/ 5227120 w 5829300"/>
              <a:gd name="connsiteY11" fmla="*/ 3570608 h 4619625"/>
              <a:gd name="connsiteX12" fmla="*/ 5291519 w 5829300"/>
              <a:gd name="connsiteY12" fmla="*/ 3749869 h 4619625"/>
              <a:gd name="connsiteX13" fmla="*/ 5348621 w 5829300"/>
              <a:gd name="connsiteY13" fmla="*/ 3764471 h 4619625"/>
              <a:gd name="connsiteX14" fmla="*/ 5470789 w 5829300"/>
              <a:gd name="connsiteY14" fmla="*/ 3692766 h 4619625"/>
              <a:gd name="connsiteX15" fmla="*/ 5464141 w 5829300"/>
              <a:gd name="connsiteY15" fmla="*/ 588245 h 4619625"/>
              <a:gd name="connsiteX16" fmla="*/ 3937102 w 5829300"/>
              <a:gd name="connsiteY16" fmla="*/ 243659 h 4619625"/>
              <a:gd name="connsiteX17" fmla="*/ 3937102 w 5829300"/>
              <a:gd name="connsiteY17" fmla="*/ 4101084 h 4619625"/>
              <a:gd name="connsiteX18" fmla="*/ 3937102 w 5829300"/>
              <a:gd name="connsiteY18" fmla="*/ 4108390 h 4619625"/>
              <a:gd name="connsiteX19" fmla="*/ 3750535 w 5829300"/>
              <a:gd name="connsiteY19" fmla="*/ 4302262 h 4619625"/>
              <a:gd name="connsiteX20" fmla="*/ 3563970 w 5829300"/>
              <a:gd name="connsiteY20" fmla="*/ 4223252 h 4619625"/>
              <a:gd name="connsiteX21" fmla="*/ 2452554 w 5829300"/>
              <a:gd name="connsiteY21" fmla="*/ 3334255 h 4619625"/>
              <a:gd name="connsiteX22" fmla="*/ 2015023 w 5829300"/>
              <a:gd name="connsiteY22" fmla="*/ 3334255 h 4619625"/>
              <a:gd name="connsiteX23" fmla="*/ 2015023 w 5829300"/>
              <a:gd name="connsiteY23" fmla="*/ 4187400 h 4619625"/>
              <a:gd name="connsiteX24" fmla="*/ 1577492 w 5829300"/>
              <a:gd name="connsiteY24" fmla="*/ 4624931 h 4619625"/>
              <a:gd name="connsiteX25" fmla="*/ 1190425 w 5829300"/>
              <a:gd name="connsiteY25" fmla="*/ 4624931 h 4619625"/>
              <a:gd name="connsiteX26" fmla="*/ 752894 w 5829300"/>
              <a:gd name="connsiteY26" fmla="*/ 4187400 h 4619625"/>
              <a:gd name="connsiteX27" fmla="*/ 752894 w 5829300"/>
              <a:gd name="connsiteY27" fmla="*/ 3334255 h 4619625"/>
              <a:gd name="connsiteX28" fmla="*/ 430225 w 5829300"/>
              <a:gd name="connsiteY28" fmla="*/ 3334255 h 4619625"/>
              <a:gd name="connsiteX29" fmla="*/ 0 w 5829300"/>
              <a:gd name="connsiteY29" fmla="*/ 2904030 h 4619625"/>
              <a:gd name="connsiteX30" fmla="*/ 0 w 5829300"/>
              <a:gd name="connsiteY30" fmla="*/ 1347778 h 4619625"/>
              <a:gd name="connsiteX31" fmla="*/ 430225 w 5829300"/>
              <a:gd name="connsiteY31" fmla="*/ 917553 h 4619625"/>
              <a:gd name="connsiteX32" fmla="*/ 2459193 w 5829300"/>
              <a:gd name="connsiteY32" fmla="*/ 917553 h 4619625"/>
              <a:gd name="connsiteX33" fmla="*/ 3534756 w 5829300"/>
              <a:gd name="connsiteY33" fmla="*/ 49797 h 4619625"/>
              <a:gd name="connsiteX34" fmla="*/ 3563303 w 5829300"/>
              <a:gd name="connsiteY34" fmla="*/ 28546 h 4619625"/>
              <a:gd name="connsiteX35" fmla="*/ 3706711 w 5829300"/>
              <a:gd name="connsiteY35" fmla="*/ 0 h 4619625"/>
              <a:gd name="connsiteX36" fmla="*/ 3937102 w 5829300"/>
              <a:gd name="connsiteY36" fmla="*/ 243659 h 4619625"/>
              <a:gd name="connsiteX37" fmla="*/ 423586 w 5829300"/>
              <a:gd name="connsiteY37" fmla="*/ 3068679 h 4619625"/>
              <a:gd name="connsiteX38" fmla="*/ 882358 w 5829300"/>
              <a:gd name="connsiteY38" fmla="*/ 3068679 h 4619625"/>
              <a:gd name="connsiteX39" fmla="*/ 1878921 w 5829300"/>
              <a:gd name="connsiteY39" fmla="*/ 3068679 h 4619625"/>
              <a:gd name="connsiteX40" fmla="*/ 2366248 w 5829300"/>
              <a:gd name="connsiteY40" fmla="*/ 3068679 h 4619625"/>
              <a:gd name="connsiteX41" fmla="*/ 2366248 w 5829300"/>
              <a:gd name="connsiteY41" fmla="*/ 1183119 h 4619625"/>
              <a:gd name="connsiteX42" fmla="*/ 423586 w 5829300"/>
              <a:gd name="connsiteY42" fmla="*/ 1183119 h 4619625"/>
              <a:gd name="connsiteX43" fmla="*/ 258928 w 5829300"/>
              <a:gd name="connsiteY43" fmla="*/ 1347778 h 4619625"/>
              <a:gd name="connsiteX44" fmla="*/ 258928 w 5829300"/>
              <a:gd name="connsiteY44" fmla="*/ 2904030 h 4619625"/>
              <a:gd name="connsiteX45" fmla="*/ 423586 w 5829300"/>
              <a:gd name="connsiteY45" fmla="*/ 3068679 h 4619625"/>
              <a:gd name="connsiteX46" fmla="*/ 1750114 w 5829300"/>
              <a:gd name="connsiteY46" fmla="*/ 3334255 h 4619625"/>
              <a:gd name="connsiteX47" fmla="*/ 1018461 w 5829300"/>
              <a:gd name="connsiteY47" fmla="*/ 3334255 h 4619625"/>
              <a:gd name="connsiteX48" fmla="*/ 1018461 w 5829300"/>
              <a:gd name="connsiteY48" fmla="*/ 4187400 h 4619625"/>
              <a:gd name="connsiteX49" fmla="*/ 1190415 w 5829300"/>
              <a:gd name="connsiteY49" fmla="*/ 4359355 h 4619625"/>
              <a:gd name="connsiteX50" fmla="*/ 1577483 w 5829300"/>
              <a:gd name="connsiteY50" fmla="*/ 4359355 h 4619625"/>
              <a:gd name="connsiteX51" fmla="*/ 1749438 w 5829300"/>
              <a:gd name="connsiteY51" fmla="*/ 4187400 h 4619625"/>
              <a:gd name="connsiteX52" fmla="*/ 1749438 w 5829300"/>
              <a:gd name="connsiteY52" fmla="*/ 3334255 h 4619625"/>
              <a:gd name="connsiteX53" fmla="*/ 1750114 w 5829300"/>
              <a:gd name="connsiteY53" fmla="*/ 3334255 h 4619625"/>
              <a:gd name="connsiteX54" fmla="*/ 3671526 w 5829300"/>
              <a:gd name="connsiteY54" fmla="*/ 279511 h 4619625"/>
              <a:gd name="connsiteX55" fmla="*/ 2631815 w 5829300"/>
              <a:gd name="connsiteY55" fmla="*/ 1111415 h 4619625"/>
              <a:gd name="connsiteX56" fmla="*/ 2631815 w 5829300"/>
              <a:gd name="connsiteY56" fmla="*/ 3133744 h 4619625"/>
              <a:gd name="connsiteX57" fmla="*/ 3671526 w 5829300"/>
              <a:gd name="connsiteY57" fmla="*/ 3965648 h 4619625"/>
              <a:gd name="connsiteX58" fmla="*/ 3671526 w 5829300"/>
              <a:gd name="connsiteY58" fmla="*/ 279511 h 461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29300" h="4619625">
                <a:moveTo>
                  <a:pt x="4775645" y="1269435"/>
                </a:moveTo>
                <a:cubicBezTo>
                  <a:pt x="4796885" y="1305287"/>
                  <a:pt x="5227120" y="2086727"/>
                  <a:pt x="4782950" y="3011586"/>
                </a:cubicBezTo>
                <a:cubicBezTo>
                  <a:pt x="4761710" y="3062040"/>
                  <a:pt x="4711246" y="3083290"/>
                  <a:pt x="4660783" y="3083290"/>
                </a:cubicBezTo>
                <a:cubicBezTo>
                  <a:pt x="4639542" y="3083290"/>
                  <a:pt x="4624931" y="3075985"/>
                  <a:pt x="4603680" y="3068688"/>
                </a:cubicBezTo>
                <a:cubicBezTo>
                  <a:pt x="4539282" y="3040142"/>
                  <a:pt x="4510726" y="2953826"/>
                  <a:pt x="4539282" y="2889428"/>
                </a:cubicBezTo>
                <a:cubicBezTo>
                  <a:pt x="4926350" y="2093376"/>
                  <a:pt x="4560523" y="1419492"/>
                  <a:pt x="4546588" y="1390936"/>
                </a:cubicBezTo>
                <a:cubicBezTo>
                  <a:pt x="4510735" y="1326537"/>
                  <a:pt x="4531986" y="1247527"/>
                  <a:pt x="4597041" y="1211675"/>
                </a:cubicBezTo>
                <a:cubicBezTo>
                  <a:pt x="4661449" y="1183119"/>
                  <a:pt x="4739793" y="1204370"/>
                  <a:pt x="4775645" y="1269435"/>
                </a:cubicBezTo>
                <a:close/>
                <a:moveTo>
                  <a:pt x="5464141" y="588245"/>
                </a:moveTo>
                <a:cubicBezTo>
                  <a:pt x="5428288" y="523846"/>
                  <a:pt x="5349278" y="501929"/>
                  <a:pt x="5284880" y="537782"/>
                </a:cubicBezTo>
                <a:cubicBezTo>
                  <a:pt x="5220481" y="573634"/>
                  <a:pt x="5198574" y="652644"/>
                  <a:pt x="5234426" y="717042"/>
                </a:cubicBezTo>
                <a:cubicBezTo>
                  <a:pt x="5241731" y="731644"/>
                  <a:pt x="5972718" y="2043570"/>
                  <a:pt x="5227120" y="3570608"/>
                </a:cubicBezTo>
                <a:cubicBezTo>
                  <a:pt x="5198574" y="3635007"/>
                  <a:pt x="5219815" y="3714017"/>
                  <a:pt x="5291519" y="3749869"/>
                </a:cubicBezTo>
                <a:cubicBezTo>
                  <a:pt x="5312760" y="3757174"/>
                  <a:pt x="5327371" y="3764471"/>
                  <a:pt x="5348621" y="3764471"/>
                </a:cubicBezTo>
                <a:cubicBezTo>
                  <a:pt x="5399075" y="3764471"/>
                  <a:pt x="5441576" y="3735924"/>
                  <a:pt x="5470789" y="3692766"/>
                </a:cubicBezTo>
                <a:cubicBezTo>
                  <a:pt x="6267498" y="2043570"/>
                  <a:pt x="5492686" y="645338"/>
                  <a:pt x="5464141" y="588245"/>
                </a:cubicBezTo>
                <a:close/>
                <a:moveTo>
                  <a:pt x="3937102" y="243659"/>
                </a:moveTo>
                <a:lnTo>
                  <a:pt x="3937102" y="4101084"/>
                </a:lnTo>
                <a:lnTo>
                  <a:pt x="3937102" y="4108390"/>
                </a:lnTo>
                <a:cubicBezTo>
                  <a:pt x="3929796" y="4244493"/>
                  <a:pt x="3836851" y="4302262"/>
                  <a:pt x="3750535" y="4302262"/>
                </a:cubicBezTo>
                <a:cubicBezTo>
                  <a:pt x="3693433" y="4302262"/>
                  <a:pt x="3635674" y="4273715"/>
                  <a:pt x="3563970" y="4223252"/>
                </a:cubicBezTo>
                <a:lnTo>
                  <a:pt x="2452554" y="3334255"/>
                </a:lnTo>
                <a:lnTo>
                  <a:pt x="2015023" y="3334255"/>
                </a:lnTo>
                <a:lnTo>
                  <a:pt x="2015023" y="4187400"/>
                </a:lnTo>
                <a:cubicBezTo>
                  <a:pt x="2015023" y="4431059"/>
                  <a:pt x="1821152" y="4624931"/>
                  <a:pt x="1577492" y="4624931"/>
                </a:cubicBezTo>
                <a:lnTo>
                  <a:pt x="1190425" y="4624931"/>
                </a:lnTo>
                <a:cubicBezTo>
                  <a:pt x="946766" y="4624931"/>
                  <a:pt x="752894" y="4431059"/>
                  <a:pt x="752894" y="4187400"/>
                </a:cubicBezTo>
                <a:lnTo>
                  <a:pt x="752894" y="3334255"/>
                </a:lnTo>
                <a:lnTo>
                  <a:pt x="430225" y="3334255"/>
                </a:lnTo>
                <a:cubicBezTo>
                  <a:pt x="193872" y="3334255"/>
                  <a:pt x="0" y="3140383"/>
                  <a:pt x="0" y="2904030"/>
                </a:cubicBezTo>
                <a:lnTo>
                  <a:pt x="0" y="1347778"/>
                </a:lnTo>
                <a:cubicBezTo>
                  <a:pt x="0" y="1111415"/>
                  <a:pt x="193872" y="917553"/>
                  <a:pt x="430225" y="917553"/>
                </a:cubicBezTo>
                <a:lnTo>
                  <a:pt x="2459193" y="917553"/>
                </a:lnTo>
                <a:lnTo>
                  <a:pt x="3534756" y="49797"/>
                </a:lnTo>
                <a:cubicBezTo>
                  <a:pt x="3542062" y="42491"/>
                  <a:pt x="3555997" y="35195"/>
                  <a:pt x="3563303" y="28546"/>
                </a:cubicBezTo>
                <a:cubicBezTo>
                  <a:pt x="3577904" y="21241"/>
                  <a:pt x="3642312" y="0"/>
                  <a:pt x="3706711" y="0"/>
                </a:cubicBezTo>
                <a:cubicBezTo>
                  <a:pt x="3843490" y="0"/>
                  <a:pt x="3937102" y="100251"/>
                  <a:pt x="3937102" y="243659"/>
                </a:cubicBezTo>
                <a:close/>
                <a:moveTo>
                  <a:pt x="423586" y="3068679"/>
                </a:moveTo>
                <a:lnTo>
                  <a:pt x="882358" y="3068679"/>
                </a:lnTo>
                <a:lnTo>
                  <a:pt x="1878921" y="3068679"/>
                </a:lnTo>
                <a:lnTo>
                  <a:pt x="2366248" y="3068679"/>
                </a:lnTo>
                <a:lnTo>
                  <a:pt x="2366248" y="1183119"/>
                </a:lnTo>
                <a:lnTo>
                  <a:pt x="423586" y="1183119"/>
                </a:lnTo>
                <a:cubicBezTo>
                  <a:pt x="337271" y="1183119"/>
                  <a:pt x="258928" y="1254824"/>
                  <a:pt x="258928" y="1347778"/>
                </a:cubicBezTo>
                <a:lnTo>
                  <a:pt x="258928" y="2904030"/>
                </a:lnTo>
                <a:cubicBezTo>
                  <a:pt x="265576" y="2996975"/>
                  <a:pt x="337280" y="3068679"/>
                  <a:pt x="423586" y="3068679"/>
                </a:cubicBezTo>
                <a:close/>
                <a:moveTo>
                  <a:pt x="1750114" y="3334255"/>
                </a:moveTo>
                <a:lnTo>
                  <a:pt x="1018461" y="3334255"/>
                </a:lnTo>
                <a:lnTo>
                  <a:pt x="1018461" y="4187400"/>
                </a:lnTo>
                <a:cubicBezTo>
                  <a:pt x="1018461" y="4280354"/>
                  <a:pt x="1097471" y="4359355"/>
                  <a:pt x="1190415" y="4359355"/>
                </a:cubicBezTo>
                <a:lnTo>
                  <a:pt x="1577483" y="4359355"/>
                </a:lnTo>
                <a:cubicBezTo>
                  <a:pt x="1670437" y="4359355"/>
                  <a:pt x="1749438" y="4280345"/>
                  <a:pt x="1749438" y="4187400"/>
                </a:cubicBezTo>
                <a:lnTo>
                  <a:pt x="1749438" y="3334255"/>
                </a:lnTo>
                <a:lnTo>
                  <a:pt x="1750114" y="3334255"/>
                </a:lnTo>
                <a:close/>
                <a:moveTo>
                  <a:pt x="3671526" y="279511"/>
                </a:moveTo>
                <a:lnTo>
                  <a:pt x="2631815" y="1111415"/>
                </a:lnTo>
                <a:lnTo>
                  <a:pt x="2631815" y="3133744"/>
                </a:lnTo>
                <a:lnTo>
                  <a:pt x="3671526" y="3965648"/>
                </a:lnTo>
                <a:lnTo>
                  <a:pt x="3671526" y="279511"/>
                </a:lnTo>
                <a:close/>
              </a:path>
            </a:pathLst>
          </a:custGeom>
          <a:solidFill>
            <a:srgbClr val="6B0A1F"/>
          </a:solidFill>
          <a:ln w="9525" cap="flat">
            <a:solidFill>
              <a:srgbClr val="6B0A1F"/>
            </a:solidFill>
            <a:prstDash val="solid"/>
            <a:miter/>
          </a:ln>
        </p:spPr>
        <p:txBody>
          <a:bodyPr rtlCol="0" anchor="ctr"/>
          <a:lstStyle/>
          <a:p>
            <a:endParaRPr lang="es-ES">
              <a:solidFill>
                <a:srgbClr val="1F2732"/>
              </a:solidFill>
            </a:endParaRPr>
          </a:p>
        </p:txBody>
      </p:sp>
      <p:sp>
        <p:nvSpPr>
          <p:cNvPr id="23" name="Forma libre 22">
            <a:extLst>
              <a:ext uri="{FF2B5EF4-FFF2-40B4-BE49-F238E27FC236}">
                <a16:creationId xmlns:a16="http://schemas.microsoft.com/office/drawing/2014/main" xmlns="" id="{CA38DC28-63C3-044C-A9DF-8407A8735015}"/>
              </a:ext>
            </a:extLst>
          </p:cNvPr>
          <p:cNvSpPr/>
          <p:nvPr/>
        </p:nvSpPr>
        <p:spPr>
          <a:xfrm>
            <a:off x="6376760" y="4830105"/>
            <a:ext cx="407979" cy="408645"/>
          </a:xfrm>
          <a:custGeom>
            <a:avLst/>
            <a:gdLst>
              <a:gd name="connsiteX0" fmla="*/ 5680427 w 5822970"/>
              <a:gd name="connsiteY0" fmla="*/ 921523 h 5832485"/>
              <a:gd name="connsiteX1" fmla="*/ 4902841 w 5822970"/>
              <a:gd name="connsiteY1" fmla="*/ 143938 h 5832485"/>
              <a:gd name="connsiteX2" fmla="*/ 4558572 w 5822970"/>
              <a:gd name="connsiteY2" fmla="*/ 0 h 5832485"/>
              <a:gd name="connsiteX3" fmla="*/ 4214294 w 5822970"/>
              <a:gd name="connsiteY3" fmla="*/ 143938 h 5832485"/>
              <a:gd name="connsiteX4" fmla="*/ 3693433 w 5822970"/>
              <a:gd name="connsiteY4" fmla="*/ 664799 h 5832485"/>
              <a:gd name="connsiteX5" fmla="*/ 3389231 w 5822970"/>
              <a:gd name="connsiteY5" fmla="*/ 728604 h 5832485"/>
              <a:gd name="connsiteX6" fmla="*/ 3165160 w 5822970"/>
              <a:gd name="connsiteY6" fmla="*/ 952674 h 5832485"/>
              <a:gd name="connsiteX7" fmla="*/ 3108767 w 5822970"/>
              <a:gd name="connsiteY7" fmla="*/ 1289531 h 5832485"/>
              <a:gd name="connsiteX8" fmla="*/ 592007 w 5822970"/>
              <a:gd name="connsiteY8" fmla="*/ 3806301 h 5832485"/>
              <a:gd name="connsiteX9" fmla="*/ 575679 w 5822970"/>
              <a:gd name="connsiteY9" fmla="*/ 3830040 h 5832485"/>
              <a:gd name="connsiteX10" fmla="*/ 575679 w 5822970"/>
              <a:gd name="connsiteY10" fmla="*/ 3838204 h 5832485"/>
              <a:gd name="connsiteX11" fmla="*/ 559352 w 5822970"/>
              <a:gd name="connsiteY11" fmla="*/ 3861943 h 5832485"/>
              <a:gd name="connsiteX12" fmla="*/ 559352 w 5822970"/>
              <a:gd name="connsiteY12" fmla="*/ 3861943 h 5832485"/>
              <a:gd name="connsiteX13" fmla="*/ 111212 w 5822970"/>
              <a:gd name="connsiteY13" fmla="*/ 5224946 h 5832485"/>
              <a:gd name="connsiteX14" fmla="*/ 111212 w 5822970"/>
              <a:gd name="connsiteY14" fmla="*/ 5224946 h 5832485"/>
              <a:gd name="connsiteX15" fmla="*/ 62982 w 5822970"/>
              <a:gd name="connsiteY15" fmla="*/ 5368884 h 5832485"/>
              <a:gd name="connsiteX16" fmla="*/ 14752 w 5822970"/>
              <a:gd name="connsiteY16" fmla="*/ 5512822 h 5832485"/>
              <a:gd name="connsiteX17" fmla="*/ 6589 w 5822970"/>
              <a:gd name="connsiteY17" fmla="*/ 5529149 h 5832485"/>
              <a:gd name="connsiteX18" fmla="*/ 30328 w 5822970"/>
              <a:gd name="connsiteY18" fmla="*/ 5713153 h 5832485"/>
              <a:gd name="connsiteX19" fmla="*/ 54067 w 5822970"/>
              <a:gd name="connsiteY19" fmla="*/ 5753219 h 5832485"/>
              <a:gd name="connsiteX20" fmla="*/ 254398 w 5822970"/>
              <a:gd name="connsiteY20" fmla="*/ 5841515 h 5832485"/>
              <a:gd name="connsiteX21" fmla="*/ 254398 w 5822970"/>
              <a:gd name="connsiteY21" fmla="*/ 5841515 h 5832485"/>
              <a:gd name="connsiteX22" fmla="*/ 278137 w 5822970"/>
              <a:gd name="connsiteY22" fmla="*/ 5841515 h 5832485"/>
              <a:gd name="connsiteX23" fmla="*/ 310040 w 5822970"/>
              <a:gd name="connsiteY23" fmla="*/ 5841515 h 5832485"/>
              <a:gd name="connsiteX24" fmla="*/ 310040 w 5822970"/>
              <a:gd name="connsiteY24" fmla="*/ 5841515 h 5832485"/>
              <a:gd name="connsiteX25" fmla="*/ 310040 w 5822970"/>
              <a:gd name="connsiteY25" fmla="*/ 5841515 h 5832485"/>
              <a:gd name="connsiteX26" fmla="*/ 326367 w 5822970"/>
              <a:gd name="connsiteY26" fmla="*/ 5833351 h 5832485"/>
              <a:gd name="connsiteX27" fmla="*/ 526698 w 5822970"/>
              <a:gd name="connsiteY27" fmla="*/ 5769546 h 5832485"/>
              <a:gd name="connsiteX28" fmla="*/ 1969082 w 5822970"/>
              <a:gd name="connsiteY28" fmla="*/ 5296915 h 5832485"/>
              <a:gd name="connsiteX29" fmla="*/ 1969082 w 5822970"/>
              <a:gd name="connsiteY29" fmla="*/ 5296915 h 5832485"/>
              <a:gd name="connsiteX30" fmla="*/ 2025475 w 5822970"/>
              <a:gd name="connsiteY30" fmla="*/ 5265012 h 5832485"/>
              <a:gd name="connsiteX31" fmla="*/ 4549657 w 5822970"/>
              <a:gd name="connsiteY31" fmla="*/ 2740831 h 5832485"/>
              <a:gd name="connsiteX32" fmla="*/ 4653529 w 5822970"/>
              <a:gd name="connsiteY32" fmla="*/ 2757158 h 5832485"/>
              <a:gd name="connsiteX33" fmla="*/ 4862024 w 5822970"/>
              <a:gd name="connsiteY33" fmla="*/ 2668862 h 5832485"/>
              <a:gd name="connsiteX34" fmla="*/ 5086094 w 5822970"/>
              <a:gd name="connsiteY34" fmla="*/ 2444792 h 5832485"/>
              <a:gd name="connsiteX35" fmla="*/ 5149899 w 5822970"/>
              <a:gd name="connsiteY35" fmla="*/ 2132425 h 5832485"/>
              <a:gd name="connsiteX36" fmla="*/ 5670760 w 5822970"/>
              <a:gd name="connsiteY36" fmla="*/ 1611564 h 5832485"/>
              <a:gd name="connsiteX37" fmla="*/ 5680427 w 5822970"/>
              <a:gd name="connsiteY37" fmla="*/ 921523 h 5832485"/>
              <a:gd name="connsiteX38" fmla="*/ 1937941 w 5822970"/>
              <a:gd name="connsiteY38" fmla="*/ 4944482 h 5832485"/>
              <a:gd name="connsiteX39" fmla="*/ 1529857 w 5822970"/>
              <a:gd name="connsiteY39" fmla="*/ 4535657 h 5832485"/>
              <a:gd name="connsiteX40" fmla="*/ 3925676 w 5822970"/>
              <a:gd name="connsiteY40" fmla="*/ 2131674 h 5832485"/>
              <a:gd name="connsiteX41" fmla="*/ 4334502 w 5822970"/>
              <a:gd name="connsiteY41" fmla="*/ 2540499 h 5832485"/>
              <a:gd name="connsiteX42" fmla="*/ 1937941 w 5822970"/>
              <a:gd name="connsiteY42" fmla="*/ 4944482 h 5832485"/>
              <a:gd name="connsiteX43" fmla="*/ 3717182 w 5822970"/>
              <a:gd name="connsiteY43" fmla="*/ 1923179 h 5832485"/>
              <a:gd name="connsiteX44" fmla="*/ 1321362 w 5822970"/>
              <a:gd name="connsiteY44" fmla="*/ 4327162 h 5832485"/>
              <a:gd name="connsiteX45" fmla="*/ 912536 w 5822970"/>
              <a:gd name="connsiteY45" fmla="*/ 3910915 h 5832485"/>
              <a:gd name="connsiteX46" fmla="*/ 3308356 w 5822970"/>
              <a:gd name="connsiteY46" fmla="*/ 1515095 h 5832485"/>
              <a:gd name="connsiteX47" fmla="*/ 3717182 w 5822970"/>
              <a:gd name="connsiteY47" fmla="*/ 1923179 h 5832485"/>
              <a:gd name="connsiteX48" fmla="*/ 623909 w 5822970"/>
              <a:gd name="connsiteY48" fmla="*/ 5425278 h 5832485"/>
              <a:gd name="connsiteX49" fmla="*/ 423578 w 5822970"/>
              <a:gd name="connsiteY49" fmla="*/ 5224946 h 5832485"/>
              <a:gd name="connsiteX50" fmla="*/ 767856 w 5822970"/>
              <a:gd name="connsiteY50" fmla="*/ 4183224 h 5832485"/>
              <a:gd name="connsiteX51" fmla="*/ 1216749 w 5822970"/>
              <a:gd name="connsiteY51" fmla="*/ 4632116 h 5832485"/>
              <a:gd name="connsiteX52" fmla="*/ 1216749 w 5822970"/>
              <a:gd name="connsiteY52" fmla="*/ 4632116 h 5832485"/>
              <a:gd name="connsiteX53" fmla="*/ 1216749 w 5822970"/>
              <a:gd name="connsiteY53" fmla="*/ 4632116 h 5832485"/>
              <a:gd name="connsiteX54" fmla="*/ 1665641 w 5822970"/>
              <a:gd name="connsiteY54" fmla="*/ 5081008 h 5832485"/>
              <a:gd name="connsiteX55" fmla="*/ 623909 w 5822970"/>
              <a:gd name="connsiteY55" fmla="*/ 5425278 h 5832485"/>
              <a:gd name="connsiteX56" fmla="*/ 4710674 w 5822970"/>
              <a:gd name="connsiteY56" fmla="*/ 2420301 h 5832485"/>
              <a:gd name="connsiteX57" fmla="*/ 4694347 w 5822970"/>
              <a:gd name="connsiteY57" fmla="*/ 2403974 h 5832485"/>
              <a:gd name="connsiteX58" fmla="*/ 3452294 w 5822970"/>
              <a:gd name="connsiteY58" fmla="*/ 1153757 h 5832485"/>
              <a:gd name="connsiteX59" fmla="*/ 3412227 w 5822970"/>
              <a:gd name="connsiteY59" fmla="*/ 1121854 h 5832485"/>
              <a:gd name="connsiteX60" fmla="*/ 3588819 w 5822970"/>
              <a:gd name="connsiteY60" fmla="*/ 937850 h 5832485"/>
              <a:gd name="connsiteX61" fmla="*/ 3605147 w 5822970"/>
              <a:gd name="connsiteY61" fmla="*/ 954178 h 5832485"/>
              <a:gd name="connsiteX62" fmla="*/ 3605147 w 5822970"/>
              <a:gd name="connsiteY62" fmla="*/ 954178 h 5832485"/>
              <a:gd name="connsiteX63" fmla="*/ 4863527 w 5822970"/>
              <a:gd name="connsiteY63" fmla="*/ 2212558 h 5832485"/>
              <a:gd name="connsiteX64" fmla="*/ 4887266 w 5822970"/>
              <a:gd name="connsiteY64" fmla="*/ 2228885 h 5832485"/>
              <a:gd name="connsiteX65" fmla="*/ 4710674 w 5822970"/>
              <a:gd name="connsiteY65" fmla="*/ 2420301 h 5832485"/>
              <a:gd name="connsiteX66" fmla="*/ 5471932 w 5822970"/>
              <a:gd name="connsiteY66" fmla="*/ 1410481 h 5832485"/>
              <a:gd name="connsiteX67" fmla="*/ 4967389 w 5822970"/>
              <a:gd name="connsiteY67" fmla="*/ 1915025 h 5832485"/>
              <a:gd name="connsiteX68" fmla="*/ 3917513 w 5822970"/>
              <a:gd name="connsiteY68" fmla="*/ 857718 h 5832485"/>
              <a:gd name="connsiteX69" fmla="*/ 4422056 w 5822970"/>
              <a:gd name="connsiteY69" fmla="*/ 353175 h 5832485"/>
              <a:gd name="connsiteX70" fmla="*/ 4694356 w 5822970"/>
              <a:gd name="connsiteY70" fmla="*/ 353175 h 5832485"/>
              <a:gd name="connsiteX71" fmla="*/ 5471942 w 5822970"/>
              <a:gd name="connsiteY71" fmla="*/ 1130018 h 5832485"/>
              <a:gd name="connsiteX72" fmla="*/ 5471932 w 5822970"/>
              <a:gd name="connsiteY72" fmla="*/ 1410481 h 583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822970" h="5832485">
                <a:moveTo>
                  <a:pt x="5680427" y="921523"/>
                </a:moveTo>
                <a:lnTo>
                  <a:pt x="4902841" y="143938"/>
                </a:lnTo>
                <a:cubicBezTo>
                  <a:pt x="4806391" y="47488"/>
                  <a:pt x="4686193" y="0"/>
                  <a:pt x="4558572" y="0"/>
                </a:cubicBezTo>
                <a:cubicBezTo>
                  <a:pt x="4430952" y="0"/>
                  <a:pt x="4301848" y="48230"/>
                  <a:pt x="4214294" y="143938"/>
                </a:cubicBezTo>
                <a:lnTo>
                  <a:pt x="3693433" y="664799"/>
                </a:lnTo>
                <a:cubicBezTo>
                  <a:pt x="3589562" y="632896"/>
                  <a:pt x="3469363" y="656635"/>
                  <a:pt x="3389231" y="728604"/>
                </a:cubicBezTo>
                <a:lnTo>
                  <a:pt x="3165160" y="952674"/>
                </a:lnTo>
                <a:cubicBezTo>
                  <a:pt x="3076864" y="1040970"/>
                  <a:pt x="3061289" y="1176744"/>
                  <a:pt x="3108767" y="1289531"/>
                </a:cubicBezTo>
                <a:lnTo>
                  <a:pt x="592007" y="3806301"/>
                </a:lnTo>
                <a:cubicBezTo>
                  <a:pt x="583843" y="3814464"/>
                  <a:pt x="575679" y="3822628"/>
                  <a:pt x="575679" y="3830040"/>
                </a:cubicBezTo>
                <a:cubicBezTo>
                  <a:pt x="575679" y="3830040"/>
                  <a:pt x="575679" y="3830040"/>
                  <a:pt x="575679" y="3838204"/>
                </a:cubicBezTo>
                <a:cubicBezTo>
                  <a:pt x="567516" y="3846367"/>
                  <a:pt x="567516" y="3854531"/>
                  <a:pt x="559352" y="3861943"/>
                </a:cubicBezTo>
                <a:lnTo>
                  <a:pt x="559352" y="3861943"/>
                </a:lnTo>
                <a:lnTo>
                  <a:pt x="111212" y="5224946"/>
                </a:lnTo>
                <a:lnTo>
                  <a:pt x="111212" y="5224946"/>
                </a:lnTo>
                <a:lnTo>
                  <a:pt x="62982" y="5368884"/>
                </a:lnTo>
                <a:lnTo>
                  <a:pt x="14752" y="5512822"/>
                </a:lnTo>
                <a:cubicBezTo>
                  <a:pt x="14752" y="5520985"/>
                  <a:pt x="14752" y="5529149"/>
                  <a:pt x="6589" y="5529149"/>
                </a:cubicBezTo>
                <a:cubicBezTo>
                  <a:pt x="-9739" y="5609281"/>
                  <a:pt x="6589" y="5673087"/>
                  <a:pt x="30328" y="5713153"/>
                </a:cubicBezTo>
                <a:cubicBezTo>
                  <a:pt x="38491" y="5729480"/>
                  <a:pt x="46655" y="5745055"/>
                  <a:pt x="54067" y="5753219"/>
                </a:cubicBezTo>
                <a:cubicBezTo>
                  <a:pt x="102297" y="5809612"/>
                  <a:pt x="174265" y="5841515"/>
                  <a:pt x="254398" y="5841515"/>
                </a:cubicBezTo>
                <a:lnTo>
                  <a:pt x="254398" y="5841515"/>
                </a:lnTo>
                <a:cubicBezTo>
                  <a:pt x="262562" y="5841515"/>
                  <a:pt x="270725" y="5841515"/>
                  <a:pt x="278137" y="5841515"/>
                </a:cubicBezTo>
                <a:cubicBezTo>
                  <a:pt x="294464" y="5841515"/>
                  <a:pt x="301876" y="5841515"/>
                  <a:pt x="310040" y="5841515"/>
                </a:cubicBezTo>
                <a:lnTo>
                  <a:pt x="310040" y="5841515"/>
                </a:lnTo>
                <a:lnTo>
                  <a:pt x="310040" y="5841515"/>
                </a:lnTo>
                <a:cubicBezTo>
                  <a:pt x="318203" y="5841515"/>
                  <a:pt x="326367" y="5841515"/>
                  <a:pt x="326367" y="5833351"/>
                </a:cubicBezTo>
                <a:lnTo>
                  <a:pt x="526698" y="5769546"/>
                </a:lnTo>
                <a:lnTo>
                  <a:pt x="1969082" y="5296915"/>
                </a:lnTo>
                <a:lnTo>
                  <a:pt x="1969082" y="5296915"/>
                </a:lnTo>
                <a:cubicBezTo>
                  <a:pt x="1992821" y="5288752"/>
                  <a:pt x="2009148" y="5280588"/>
                  <a:pt x="2025475" y="5265012"/>
                </a:cubicBezTo>
                <a:lnTo>
                  <a:pt x="4549657" y="2740831"/>
                </a:lnTo>
                <a:cubicBezTo>
                  <a:pt x="4581560" y="2757158"/>
                  <a:pt x="4613463" y="2757158"/>
                  <a:pt x="4653529" y="2757158"/>
                </a:cubicBezTo>
                <a:cubicBezTo>
                  <a:pt x="4733661" y="2757158"/>
                  <a:pt x="4805630" y="2725255"/>
                  <a:pt x="4862024" y="2668862"/>
                </a:cubicBezTo>
                <a:lnTo>
                  <a:pt x="5086094" y="2444792"/>
                </a:lnTo>
                <a:cubicBezTo>
                  <a:pt x="5174390" y="2356495"/>
                  <a:pt x="5189965" y="2236297"/>
                  <a:pt x="5149899" y="2132425"/>
                </a:cubicBezTo>
                <a:lnTo>
                  <a:pt x="5670760" y="1611564"/>
                </a:lnTo>
                <a:cubicBezTo>
                  <a:pt x="5872594" y="1426809"/>
                  <a:pt x="5872594" y="1113691"/>
                  <a:pt x="5680427" y="921523"/>
                </a:cubicBezTo>
                <a:close/>
                <a:moveTo>
                  <a:pt x="1937941" y="4944482"/>
                </a:moveTo>
                <a:lnTo>
                  <a:pt x="1529857" y="4535657"/>
                </a:lnTo>
                <a:lnTo>
                  <a:pt x="3925676" y="2131674"/>
                </a:lnTo>
                <a:lnTo>
                  <a:pt x="4334502" y="2540499"/>
                </a:lnTo>
                <a:lnTo>
                  <a:pt x="1937941" y="4944482"/>
                </a:lnTo>
                <a:close/>
                <a:moveTo>
                  <a:pt x="3717182" y="1923179"/>
                </a:moveTo>
                <a:lnTo>
                  <a:pt x="1321362" y="4327162"/>
                </a:lnTo>
                <a:lnTo>
                  <a:pt x="912536" y="3910915"/>
                </a:lnTo>
                <a:lnTo>
                  <a:pt x="3308356" y="1515095"/>
                </a:lnTo>
                <a:lnTo>
                  <a:pt x="3717182" y="1923179"/>
                </a:lnTo>
                <a:close/>
                <a:moveTo>
                  <a:pt x="623909" y="5425278"/>
                </a:moveTo>
                <a:lnTo>
                  <a:pt x="423578" y="5224946"/>
                </a:lnTo>
                <a:lnTo>
                  <a:pt x="767856" y="4183224"/>
                </a:lnTo>
                <a:lnTo>
                  <a:pt x="1216749" y="4632116"/>
                </a:lnTo>
                <a:lnTo>
                  <a:pt x="1216749" y="4632116"/>
                </a:lnTo>
                <a:lnTo>
                  <a:pt x="1216749" y="4632116"/>
                </a:lnTo>
                <a:lnTo>
                  <a:pt x="1665641" y="5081008"/>
                </a:lnTo>
                <a:lnTo>
                  <a:pt x="623909" y="5425278"/>
                </a:lnTo>
                <a:close/>
                <a:moveTo>
                  <a:pt x="4710674" y="2420301"/>
                </a:moveTo>
                <a:cubicBezTo>
                  <a:pt x="4702510" y="2412137"/>
                  <a:pt x="4702510" y="2403974"/>
                  <a:pt x="4694347" y="2403974"/>
                </a:cubicBezTo>
                <a:lnTo>
                  <a:pt x="3452294" y="1153757"/>
                </a:lnTo>
                <a:cubicBezTo>
                  <a:pt x="3435966" y="1137430"/>
                  <a:pt x="3428555" y="1130018"/>
                  <a:pt x="3412227" y="1121854"/>
                </a:cubicBezTo>
                <a:lnTo>
                  <a:pt x="3588819" y="937850"/>
                </a:lnTo>
                <a:lnTo>
                  <a:pt x="3605147" y="954178"/>
                </a:lnTo>
                <a:lnTo>
                  <a:pt x="3605147" y="954178"/>
                </a:lnTo>
                <a:lnTo>
                  <a:pt x="4863527" y="2212558"/>
                </a:lnTo>
                <a:cubicBezTo>
                  <a:pt x="4871691" y="2220721"/>
                  <a:pt x="4879854" y="2228885"/>
                  <a:pt x="4887266" y="2228885"/>
                </a:cubicBezTo>
                <a:lnTo>
                  <a:pt x="4710674" y="2420301"/>
                </a:lnTo>
                <a:close/>
                <a:moveTo>
                  <a:pt x="5471932" y="1410481"/>
                </a:moveTo>
                <a:lnTo>
                  <a:pt x="4967389" y="1915025"/>
                </a:lnTo>
                <a:lnTo>
                  <a:pt x="3917513" y="857718"/>
                </a:lnTo>
                <a:lnTo>
                  <a:pt x="4422056" y="353175"/>
                </a:lnTo>
                <a:cubicBezTo>
                  <a:pt x="4494025" y="281206"/>
                  <a:pt x="4622387" y="281206"/>
                  <a:pt x="4694356" y="353175"/>
                </a:cubicBezTo>
                <a:lnTo>
                  <a:pt x="5471942" y="1130018"/>
                </a:lnTo>
                <a:cubicBezTo>
                  <a:pt x="5543901" y="1210150"/>
                  <a:pt x="5543901" y="1330349"/>
                  <a:pt x="5471932" y="1410481"/>
                </a:cubicBezTo>
                <a:close/>
              </a:path>
            </a:pathLst>
          </a:custGeom>
          <a:solidFill>
            <a:srgbClr val="6B0A1F"/>
          </a:solidFill>
          <a:ln w="9509" cap="flat">
            <a:solidFill>
              <a:srgbClr val="6B0A1F"/>
            </a:solidFill>
            <a:prstDash val="solid"/>
            <a:miter/>
          </a:ln>
        </p:spPr>
        <p:txBody>
          <a:bodyPr rtlCol="0" anchor="ctr"/>
          <a:lstStyle/>
          <a:p>
            <a:endParaRPr lang="es-ES">
              <a:solidFill>
                <a:srgbClr val="1F273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0572" y="1206047"/>
            <a:ext cx="25575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300" dirty="0">
                <a:solidFill>
                  <a:srgbClr val="6B0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ФООП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D4927DCE-630D-1BA6-A947-A36D7F99CE6C}"/>
              </a:ext>
            </a:extLst>
          </p:cNvPr>
          <p:cNvSpPr txBox="1">
            <a:spLocks/>
          </p:cNvSpPr>
          <p:nvPr/>
        </p:nvSpPr>
        <p:spPr>
          <a:xfrm>
            <a:off x="5844345" y="1782305"/>
            <a:ext cx="2207627" cy="3687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ru-RU" sz="1800" b="1" dirty="0">
                <a:solidFill>
                  <a:srgbClr val="1F2732"/>
                </a:solidFill>
              </a:rPr>
              <a:t>План-график </a:t>
            </a:r>
            <a:endParaRPr lang="es-ES" sz="1800" b="1" dirty="0">
              <a:solidFill>
                <a:srgbClr val="1F2732"/>
              </a:solidFill>
            </a:endParaRPr>
          </a:p>
        </p:txBody>
      </p:sp>
      <p:sp>
        <p:nvSpPr>
          <p:cNvPr id="8" name="Forma libre 18">
            <a:extLst>
              <a:ext uri="{FF2B5EF4-FFF2-40B4-BE49-F238E27FC236}">
                <a16:creationId xmlns:a16="http://schemas.microsoft.com/office/drawing/2014/main" xmlns="" id="{8F5F9ADE-93FF-8A51-DA9E-9FB243DCE128}"/>
              </a:ext>
            </a:extLst>
          </p:cNvPr>
          <p:cNvSpPr/>
          <p:nvPr/>
        </p:nvSpPr>
        <p:spPr>
          <a:xfrm>
            <a:off x="3156622" y="2741245"/>
            <a:ext cx="451423" cy="365859"/>
          </a:xfrm>
          <a:custGeom>
            <a:avLst/>
            <a:gdLst>
              <a:gd name="connsiteX0" fmla="*/ 5481095 w 5829300"/>
              <a:gd name="connsiteY0" fmla="*/ 0 h 4724400"/>
              <a:gd name="connsiteX1" fmla="*/ 355444 w 5829300"/>
              <a:gd name="connsiteY1" fmla="*/ 0 h 4724400"/>
              <a:gd name="connsiteX2" fmla="*/ 0 w 5829300"/>
              <a:gd name="connsiteY2" fmla="*/ 355444 h 4724400"/>
              <a:gd name="connsiteX3" fmla="*/ 0 w 5829300"/>
              <a:gd name="connsiteY3" fmla="*/ 3995461 h 4724400"/>
              <a:gd name="connsiteX4" fmla="*/ 0 w 5829300"/>
              <a:gd name="connsiteY4" fmla="*/ 4016521 h 4724400"/>
              <a:gd name="connsiteX5" fmla="*/ 0 w 5829300"/>
              <a:gd name="connsiteY5" fmla="*/ 4400274 h 4724400"/>
              <a:gd name="connsiteX6" fmla="*/ 327146 w 5829300"/>
              <a:gd name="connsiteY6" fmla="*/ 4727419 h 4724400"/>
              <a:gd name="connsiteX7" fmla="*/ 2715863 w 5829300"/>
              <a:gd name="connsiteY7" fmla="*/ 4727419 h 4724400"/>
              <a:gd name="connsiteX8" fmla="*/ 2914650 w 5829300"/>
              <a:gd name="connsiteY8" fmla="*/ 4656335 h 4724400"/>
              <a:gd name="connsiteX9" fmla="*/ 3113437 w 5829300"/>
              <a:gd name="connsiteY9" fmla="*/ 4727419 h 4724400"/>
              <a:gd name="connsiteX10" fmla="*/ 5502821 w 5829300"/>
              <a:gd name="connsiteY10" fmla="*/ 4727419 h 4724400"/>
              <a:gd name="connsiteX11" fmla="*/ 5829967 w 5829300"/>
              <a:gd name="connsiteY11" fmla="*/ 4400274 h 4724400"/>
              <a:gd name="connsiteX12" fmla="*/ 5829967 w 5829300"/>
              <a:gd name="connsiteY12" fmla="*/ 3994804 h 4724400"/>
              <a:gd name="connsiteX13" fmla="*/ 5829967 w 5829300"/>
              <a:gd name="connsiteY13" fmla="*/ 354787 h 4724400"/>
              <a:gd name="connsiteX14" fmla="*/ 5481095 w 5829300"/>
              <a:gd name="connsiteY14" fmla="*/ 0 h 4724400"/>
              <a:gd name="connsiteX15" fmla="*/ 2786958 w 5829300"/>
              <a:gd name="connsiteY15" fmla="*/ 4393035 h 4724400"/>
              <a:gd name="connsiteX16" fmla="*/ 2723112 w 5829300"/>
              <a:gd name="connsiteY16" fmla="*/ 4456881 h 4724400"/>
              <a:gd name="connsiteX17" fmla="*/ 334385 w 5829300"/>
              <a:gd name="connsiteY17" fmla="*/ 4456881 h 4724400"/>
              <a:gd name="connsiteX18" fmla="*/ 270539 w 5829300"/>
              <a:gd name="connsiteY18" fmla="*/ 4393035 h 4724400"/>
              <a:gd name="connsiteX19" fmla="*/ 270539 w 5829300"/>
              <a:gd name="connsiteY19" fmla="*/ 4123163 h 4724400"/>
              <a:gd name="connsiteX20" fmla="*/ 2786958 w 5829300"/>
              <a:gd name="connsiteY20" fmla="*/ 4123163 h 4724400"/>
              <a:gd name="connsiteX21" fmla="*/ 2786958 w 5829300"/>
              <a:gd name="connsiteY21" fmla="*/ 4393035 h 4724400"/>
              <a:gd name="connsiteX22" fmla="*/ 2786958 w 5829300"/>
              <a:gd name="connsiteY22" fmla="*/ 4393035 h 4724400"/>
              <a:gd name="connsiteX23" fmla="*/ 2786958 w 5829300"/>
              <a:gd name="connsiteY23" fmla="*/ 3859864 h 4724400"/>
              <a:gd name="connsiteX24" fmla="*/ 270529 w 5829300"/>
              <a:gd name="connsiteY24" fmla="*/ 3859864 h 4724400"/>
              <a:gd name="connsiteX25" fmla="*/ 270529 w 5829300"/>
              <a:gd name="connsiteY25" fmla="*/ 355444 h 4724400"/>
              <a:gd name="connsiteX26" fmla="*/ 362683 w 5829300"/>
              <a:gd name="connsiteY26" fmla="*/ 263290 h 4724400"/>
              <a:gd name="connsiteX27" fmla="*/ 2786948 w 5829300"/>
              <a:gd name="connsiteY27" fmla="*/ 263290 h 4724400"/>
              <a:gd name="connsiteX28" fmla="*/ 2786958 w 5829300"/>
              <a:gd name="connsiteY28" fmla="*/ 3859864 h 4724400"/>
              <a:gd name="connsiteX29" fmla="*/ 2786958 w 5829300"/>
              <a:gd name="connsiteY29" fmla="*/ 3859864 h 4724400"/>
              <a:gd name="connsiteX30" fmla="*/ 5573907 w 5829300"/>
              <a:gd name="connsiteY30" fmla="*/ 4393035 h 4724400"/>
              <a:gd name="connsiteX31" fmla="*/ 5510060 w 5829300"/>
              <a:gd name="connsiteY31" fmla="*/ 4456881 h 4724400"/>
              <a:gd name="connsiteX32" fmla="*/ 3121333 w 5829300"/>
              <a:gd name="connsiteY32" fmla="*/ 4456881 h 4724400"/>
              <a:gd name="connsiteX33" fmla="*/ 3057487 w 5829300"/>
              <a:gd name="connsiteY33" fmla="*/ 4393035 h 4724400"/>
              <a:gd name="connsiteX34" fmla="*/ 3057487 w 5829300"/>
              <a:gd name="connsiteY34" fmla="*/ 4123163 h 4724400"/>
              <a:gd name="connsiteX35" fmla="*/ 5573907 w 5829300"/>
              <a:gd name="connsiteY35" fmla="*/ 4123163 h 4724400"/>
              <a:gd name="connsiteX36" fmla="*/ 5573907 w 5829300"/>
              <a:gd name="connsiteY36" fmla="*/ 4393035 h 4724400"/>
              <a:gd name="connsiteX37" fmla="*/ 5573907 w 5829300"/>
              <a:gd name="connsiteY37" fmla="*/ 3859864 h 4724400"/>
              <a:gd name="connsiteX38" fmla="*/ 3050248 w 5829300"/>
              <a:gd name="connsiteY38" fmla="*/ 3859864 h 4724400"/>
              <a:gd name="connsiteX39" fmla="*/ 3050248 w 5829300"/>
              <a:gd name="connsiteY39" fmla="*/ 262633 h 4724400"/>
              <a:gd name="connsiteX40" fmla="*/ 5481752 w 5829300"/>
              <a:gd name="connsiteY40" fmla="*/ 262633 h 4724400"/>
              <a:gd name="connsiteX41" fmla="*/ 5573907 w 5829300"/>
              <a:gd name="connsiteY41" fmla="*/ 354787 h 4724400"/>
              <a:gd name="connsiteX42" fmla="*/ 5573907 w 5829300"/>
              <a:gd name="connsiteY42" fmla="*/ 3859864 h 4724400"/>
              <a:gd name="connsiteX43" fmla="*/ 5573907 w 5829300"/>
              <a:gd name="connsiteY43" fmla="*/ 3859864 h 4724400"/>
              <a:gd name="connsiteX44" fmla="*/ 5076282 w 5829300"/>
              <a:gd name="connsiteY44" fmla="*/ 1691650 h 4724400"/>
              <a:gd name="connsiteX45" fmla="*/ 4948590 w 5829300"/>
              <a:gd name="connsiteY45" fmla="*/ 1819351 h 4724400"/>
              <a:gd name="connsiteX46" fmla="*/ 3661743 w 5829300"/>
              <a:gd name="connsiteY46" fmla="*/ 1819351 h 4724400"/>
              <a:gd name="connsiteX47" fmla="*/ 3534042 w 5829300"/>
              <a:gd name="connsiteY47" fmla="*/ 1691650 h 4724400"/>
              <a:gd name="connsiteX48" fmla="*/ 3661743 w 5829300"/>
              <a:gd name="connsiteY48" fmla="*/ 1563957 h 4724400"/>
              <a:gd name="connsiteX49" fmla="*/ 4948590 w 5829300"/>
              <a:gd name="connsiteY49" fmla="*/ 1563957 h 4724400"/>
              <a:gd name="connsiteX50" fmla="*/ 5076282 w 5829300"/>
              <a:gd name="connsiteY50" fmla="*/ 1691650 h 4724400"/>
              <a:gd name="connsiteX51" fmla="*/ 5076282 w 5829300"/>
              <a:gd name="connsiteY51" fmla="*/ 2402539 h 4724400"/>
              <a:gd name="connsiteX52" fmla="*/ 4948590 w 5829300"/>
              <a:gd name="connsiteY52" fmla="*/ 2530240 h 4724400"/>
              <a:gd name="connsiteX53" fmla="*/ 3661743 w 5829300"/>
              <a:gd name="connsiteY53" fmla="*/ 2530240 h 4724400"/>
              <a:gd name="connsiteX54" fmla="*/ 3534042 w 5829300"/>
              <a:gd name="connsiteY54" fmla="*/ 2402539 h 4724400"/>
              <a:gd name="connsiteX55" fmla="*/ 3661743 w 5829300"/>
              <a:gd name="connsiteY55" fmla="*/ 2274837 h 4724400"/>
              <a:gd name="connsiteX56" fmla="*/ 4948590 w 5829300"/>
              <a:gd name="connsiteY56" fmla="*/ 2274837 h 4724400"/>
              <a:gd name="connsiteX57" fmla="*/ 5076282 w 5829300"/>
              <a:gd name="connsiteY57" fmla="*/ 2402539 h 4724400"/>
              <a:gd name="connsiteX58" fmla="*/ 5076282 w 5829300"/>
              <a:gd name="connsiteY58" fmla="*/ 3141736 h 4724400"/>
              <a:gd name="connsiteX59" fmla="*/ 4948590 w 5829300"/>
              <a:gd name="connsiteY59" fmla="*/ 3269437 h 4724400"/>
              <a:gd name="connsiteX60" fmla="*/ 3661743 w 5829300"/>
              <a:gd name="connsiteY60" fmla="*/ 3269437 h 4724400"/>
              <a:gd name="connsiteX61" fmla="*/ 3534042 w 5829300"/>
              <a:gd name="connsiteY61" fmla="*/ 3141736 h 4724400"/>
              <a:gd name="connsiteX62" fmla="*/ 3661743 w 5829300"/>
              <a:gd name="connsiteY62" fmla="*/ 3014034 h 4724400"/>
              <a:gd name="connsiteX63" fmla="*/ 4948590 w 5829300"/>
              <a:gd name="connsiteY63" fmla="*/ 3014034 h 4724400"/>
              <a:gd name="connsiteX64" fmla="*/ 5076282 w 5829300"/>
              <a:gd name="connsiteY64" fmla="*/ 3141736 h 4724400"/>
              <a:gd name="connsiteX65" fmla="*/ 5076282 w 5829300"/>
              <a:gd name="connsiteY65" fmla="*/ 966940 h 4724400"/>
              <a:gd name="connsiteX66" fmla="*/ 4948590 w 5829300"/>
              <a:gd name="connsiteY66" fmla="*/ 1094632 h 4724400"/>
              <a:gd name="connsiteX67" fmla="*/ 3661743 w 5829300"/>
              <a:gd name="connsiteY67" fmla="*/ 1094632 h 4724400"/>
              <a:gd name="connsiteX68" fmla="*/ 3534042 w 5829300"/>
              <a:gd name="connsiteY68" fmla="*/ 966940 h 4724400"/>
              <a:gd name="connsiteX69" fmla="*/ 3661743 w 5829300"/>
              <a:gd name="connsiteY69" fmla="*/ 839238 h 4724400"/>
              <a:gd name="connsiteX70" fmla="*/ 4948590 w 5829300"/>
              <a:gd name="connsiteY70" fmla="*/ 839238 h 4724400"/>
              <a:gd name="connsiteX71" fmla="*/ 5076282 w 5829300"/>
              <a:gd name="connsiteY71" fmla="*/ 966940 h 4724400"/>
              <a:gd name="connsiteX72" fmla="*/ 746436 w 5829300"/>
              <a:gd name="connsiteY72" fmla="*/ 1691650 h 4724400"/>
              <a:gd name="connsiteX73" fmla="*/ 874138 w 5829300"/>
              <a:gd name="connsiteY73" fmla="*/ 1563957 h 4724400"/>
              <a:gd name="connsiteX74" fmla="*/ 2160985 w 5829300"/>
              <a:gd name="connsiteY74" fmla="*/ 1563957 h 4724400"/>
              <a:gd name="connsiteX75" fmla="*/ 2288686 w 5829300"/>
              <a:gd name="connsiteY75" fmla="*/ 1691650 h 4724400"/>
              <a:gd name="connsiteX76" fmla="*/ 2160985 w 5829300"/>
              <a:gd name="connsiteY76" fmla="*/ 1819351 h 4724400"/>
              <a:gd name="connsiteX77" fmla="*/ 874786 w 5829300"/>
              <a:gd name="connsiteY77" fmla="*/ 1819351 h 4724400"/>
              <a:gd name="connsiteX78" fmla="*/ 746436 w 5829300"/>
              <a:gd name="connsiteY78" fmla="*/ 1691650 h 4724400"/>
              <a:gd name="connsiteX79" fmla="*/ 746436 w 5829300"/>
              <a:gd name="connsiteY79" fmla="*/ 2402539 h 4724400"/>
              <a:gd name="connsiteX80" fmla="*/ 874138 w 5829300"/>
              <a:gd name="connsiteY80" fmla="*/ 2274837 h 4724400"/>
              <a:gd name="connsiteX81" fmla="*/ 2160985 w 5829300"/>
              <a:gd name="connsiteY81" fmla="*/ 2274837 h 4724400"/>
              <a:gd name="connsiteX82" fmla="*/ 2288686 w 5829300"/>
              <a:gd name="connsiteY82" fmla="*/ 2402539 h 4724400"/>
              <a:gd name="connsiteX83" fmla="*/ 2160985 w 5829300"/>
              <a:gd name="connsiteY83" fmla="*/ 2530240 h 4724400"/>
              <a:gd name="connsiteX84" fmla="*/ 874786 w 5829300"/>
              <a:gd name="connsiteY84" fmla="*/ 2530240 h 4724400"/>
              <a:gd name="connsiteX85" fmla="*/ 746436 w 5829300"/>
              <a:gd name="connsiteY85" fmla="*/ 2402539 h 4724400"/>
              <a:gd name="connsiteX86" fmla="*/ 746436 w 5829300"/>
              <a:gd name="connsiteY86" fmla="*/ 3141736 h 4724400"/>
              <a:gd name="connsiteX87" fmla="*/ 874138 w 5829300"/>
              <a:gd name="connsiteY87" fmla="*/ 3014034 h 4724400"/>
              <a:gd name="connsiteX88" fmla="*/ 2160985 w 5829300"/>
              <a:gd name="connsiteY88" fmla="*/ 3014034 h 4724400"/>
              <a:gd name="connsiteX89" fmla="*/ 2288686 w 5829300"/>
              <a:gd name="connsiteY89" fmla="*/ 3141736 h 4724400"/>
              <a:gd name="connsiteX90" fmla="*/ 2160985 w 5829300"/>
              <a:gd name="connsiteY90" fmla="*/ 3269437 h 4724400"/>
              <a:gd name="connsiteX91" fmla="*/ 874786 w 5829300"/>
              <a:gd name="connsiteY91" fmla="*/ 3269437 h 4724400"/>
              <a:gd name="connsiteX92" fmla="*/ 746436 w 5829300"/>
              <a:gd name="connsiteY92" fmla="*/ 3141736 h 4724400"/>
              <a:gd name="connsiteX93" fmla="*/ 746436 w 5829300"/>
              <a:gd name="connsiteY93" fmla="*/ 966940 h 4724400"/>
              <a:gd name="connsiteX94" fmla="*/ 874138 w 5829300"/>
              <a:gd name="connsiteY94" fmla="*/ 839238 h 4724400"/>
              <a:gd name="connsiteX95" fmla="*/ 2160985 w 5829300"/>
              <a:gd name="connsiteY95" fmla="*/ 839238 h 4724400"/>
              <a:gd name="connsiteX96" fmla="*/ 2288686 w 5829300"/>
              <a:gd name="connsiteY96" fmla="*/ 966940 h 4724400"/>
              <a:gd name="connsiteX97" fmla="*/ 2160985 w 5829300"/>
              <a:gd name="connsiteY97" fmla="*/ 1094632 h 4724400"/>
              <a:gd name="connsiteX98" fmla="*/ 874786 w 5829300"/>
              <a:gd name="connsiteY98" fmla="*/ 1094632 h 4724400"/>
              <a:gd name="connsiteX99" fmla="*/ 746436 w 5829300"/>
              <a:gd name="connsiteY99" fmla="*/ 96694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5829300" h="4724400">
                <a:moveTo>
                  <a:pt x="5481095" y="0"/>
                </a:moveTo>
                <a:lnTo>
                  <a:pt x="355444" y="0"/>
                </a:lnTo>
                <a:cubicBezTo>
                  <a:pt x="156658" y="0"/>
                  <a:pt x="0" y="156658"/>
                  <a:pt x="0" y="355444"/>
                </a:cubicBezTo>
                <a:lnTo>
                  <a:pt x="0" y="3995461"/>
                </a:lnTo>
                <a:cubicBezTo>
                  <a:pt x="0" y="4002700"/>
                  <a:pt x="0" y="4009939"/>
                  <a:pt x="0" y="4016521"/>
                </a:cubicBezTo>
                <a:lnTo>
                  <a:pt x="0" y="4400274"/>
                </a:lnTo>
                <a:cubicBezTo>
                  <a:pt x="0" y="4578001"/>
                  <a:pt x="149419" y="4727419"/>
                  <a:pt x="327146" y="4727419"/>
                </a:cubicBezTo>
                <a:lnTo>
                  <a:pt x="2715863" y="4727419"/>
                </a:lnTo>
                <a:cubicBezTo>
                  <a:pt x="2794197" y="4727419"/>
                  <a:pt x="2858043" y="4699111"/>
                  <a:pt x="2914650" y="4656335"/>
                </a:cubicBezTo>
                <a:cubicBezTo>
                  <a:pt x="2971257" y="4699121"/>
                  <a:pt x="3035760" y="4727419"/>
                  <a:pt x="3113437" y="4727419"/>
                </a:cubicBezTo>
                <a:lnTo>
                  <a:pt x="5502821" y="4727419"/>
                </a:lnTo>
                <a:cubicBezTo>
                  <a:pt x="5680548" y="4727419"/>
                  <a:pt x="5829967" y="4578001"/>
                  <a:pt x="5829967" y="4400274"/>
                </a:cubicBezTo>
                <a:lnTo>
                  <a:pt x="5829967" y="3994804"/>
                </a:lnTo>
                <a:lnTo>
                  <a:pt x="5829967" y="354787"/>
                </a:lnTo>
                <a:cubicBezTo>
                  <a:pt x="5836539" y="156000"/>
                  <a:pt x="5680539" y="0"/>
                  <a:pt x="5481095" y="0"/>
                </a:cubicBezTo>
                <a:close/>
                <a:moveTo>
                  <a:pt x="2786958" y="4393035"/>
                </a:moveTo>
                <a:cubicBezTo>
                  <a:pt x="2786958" y="4428582"/>
                  <a:pt x="2758650" y="4456881"/>
                  <a:pt x="2723112" y="4456881"/>
                </a:cubicBezTo>
                <a:lnTo>
                  <a:pt x="334385" y="4456881"/>
                </a:lnTo>
                <a:cubicBezTo>
                  <a:pt x="298837" y="4456881"/>
                  <a:pt x="270539" y="4428573"/>
                  <a:pt x="270539" y="4393035"/>
                </a:cubicBezTo>
                <a:lnTo>
                  <a:pt x="270539" y="4123163"/>
                </a:lnTo>
                <a:lnTo>
                  <a:pt x="2786958" y="4123163"/>
                </a:lnTo>
                <a:lnTo>
                  <a:pt x="2786958" y="4393035"/>
                </a:lnTo>
                <a:lnTo>
                  <a:pt x="2786958" y="4393035"/>
                </a:lnTo>
                <a:close/>
                <a:moveTo>
                  <a:pt x="2786958" y="3859864"/>
                </a:moveTo>
                <a:lnTo>
                  <a:pt x="270529" y="3859864"/>
                </a:lnTo>
                <a:lnTo>
                  <a:pt x="270529" y="355444"/>
                </a:lnTo>
                <a:cubicBezTo>
                  <a:pt x="270529" y="305419"/>
                  <a:pt x="313315" y="263290"/>
                  <a:pt x="362683" y="263290"/>
                </a:cubicBezTo>
                <a:lnTo>
                  <a:pt x="2786948" y="263290"/>
                </a:lnTo>
                <a:lnTo>
                  <a:pt x="2786958" y="3859864"/>
                </a:lnTo>
                <a:lnTo>
                  <a:pt x="2786958" y="3859864"/>
                </a:lnTo>
                <a:close/>
                <a:moveTo>
                  <a:pt x="5573907" y="4393035"/>
                </a:moveTo>
                <a:cubicBezTo>
                  <a:pt x="5573907" y="4428582"/>
                  <a:pt x="5545598" y="4456881"/>
                  <a:pt x="5510060" y="4456881"/>
                </a:cubicBezTo>
                <a:lnTo>
                  <a:pt x="3121333" y="4456881"/>
                </a:lnTo>
                <a:cubicBezTo>
                  <a:pt x="3085786" y="4456881"/>
                  <a:pt x="3057487" y="4428573"/>
                  <a:pt x="3057487" y="4393035"/>
                </a:cubicBezTo>
                <a:lnTo>
                  <a:pt x="3057487" y="4123163"/>
                </a:lnTo>
                <a:lnTo>
                  <a:pt x="5573907" y="4123163"/>
                </a:lnTo>
                <a:lnTo>
                  <a:pt x="5573907" y="4393035"/>
                </a:lnTo>
                <a:close/>
                <a:moveTo>
                  <a:pt x="5573907" y="3859864"/>
                </a:moveTo>
                <a:lnTo>
                  <a:pt x="3050248" y="3859864"/>
                </a:lnTo>
                <a:lnTo>
                  <a:pt x="3050248" y="262633"/>
                </a:lnTo>
                <a:lnTo>
                  <a:pt x="5481752" y="262633"/>
                </a:lnTo>
                <a:cubicBezTo>
                  <a:pt x="5531777" y="262633"/>
                  <a:pt x="5573907" y="305419"/>
                  <a:pt x="5573907" y="354787"/>
                </a:cubicBezTo>
                <a:lnTo>
                  <a:pt x="5573907" y="3859864"/>
                </a:lnTo>
                <a:lnTo>
                  <a:pt x="5573907" y="3859864"/>
                </a:lnTo>
                <a:close/>
                <a:moveTo>
                  <a:pt x="5076282" y="1691650"/>
                </a:moveTo>
                <a:cubicBezTo>
                  <a:pt x="5076282" y="1762735"/>
                  <a:pt x="5019675" y="1819351"/>
                  <a:pt x="4948590" y="1819351"/>
                </a:cubicBezTo>
                <a:lnTo>
                  <a:pt x="3661743" y="1819351"/>
                </a:lnTo>
                <a:cubicBezTo>
                  <a:pt x="3590658" y="1819351"/>
                  <a:pt x="3534042" y="1762744"/>
                  <a:pt x="3534042" y="1691650"/>
                </a:cubicBezTo>
                <a:cubicBezTo>
                  <a:pt x="3534042" y="1620564"/>
                  <a:pt x="3590649" y="1563957"/>
                  <a:pt x="3661743" y="1563957"/>
                </a:cubicBezTo>
                <a:lnTo>
                  <a:pt x="4948590" y="1563957"/>
                </a:lnTo>
                <a:cubicBezTo>
                  <a:pt x="5019018" y="1563957"/>
                  <a:pt x="5076282" y="1620564"/>
                  <a:pt x="5076282" y="1691650"/>
                </a:cubicBezTo>
                <a:close/>
                <a:moveTo>
                  <a:pt x="5076282" y="2402539"/>
                </a:moveTo>
                <a:cubicBezTo>
                  <a:pt x="5076282" y="2473623"/>
                  <a:pt x="5019675" y="2530240"/>
                  <a:pt x="4948590" y="2530240"/>
                </a:cubicBezTo>
                <a:lnTo>
                  <a:pt x="3661743" y="2530240"/>
                </a:lnTo>
                <a:cubicBezTo>
                  <a:pt x="3590658" y="2530240"/>
                  <a:pt x="3534042" y="2473633"/>
                  <a:pt x="3534042" y="2402539"/>
                </a:cubicBezTo>
                <a:cubicBezTo>
                  <a:pt x="3534042" y="2331444"/>
                  <a:pt x="3590649" y="2274837"/>
                  <a:pt x="3661743" y="2274837"/>
                </a:cubicBezTo>
                <a:lnTo>
                  <a:pt x="4948590" y="2274837"/>
                </a:lnTo>
                <a:cubicBezTo>
                  <a:pt x="5019018" y="2274846"/>
                  <a:pt x="5076282" y="2331453"/>
                  <a:pt x="5076282" y="2402539"/>
                </a:cubicBezTo>
                <a:close/>
                <a:moveTo>
                  <a:pt x="5076282" y="3141736"/>
                </a:moveTo>
                <a:cubicBezTo>
                  <a:pt x="5076282" y="3212821"/>
                  <a:pt x="5019675" y="3269437"/>
                  <a:pt x="4948590" y="3269437"/>
                </a:cubicBezTo>
                <a:lnTo>
                  <a:pt x="3661743" y="3269437"/>
                </a:lnTo>
                <a:cubicBezTo>
                  <a:pt x="3590658" y="3269437"/>
                  <a:pt x="3534042" y="3212830"/>
                  <a:pt x="3534042" y="3141736"/>
                </a:cubicBezTo>
                <a:cubicBezTo>
                  <a:pt x="3534042" y="3070651"/>
                  <a:pt x="3590649" y="3014034"/>
                  <a:pt x="3661743" y="3014034"/>
                </a:cubicBezTo>
                <a:lnTo>
                  <a:pt x="4948590" y="3014034"/>
                </a:lnTo>
                <a:cubicBezTo>
                  <a:pt x="5019018" y="3014043"/>
                  <a:pt x="5076282" y="3070651"/>
                  <a:pt x="5076282" y="3141736"/>
                </a:cubicBezTo>
                <a:close/>
                <a:moveTo>
                  <a:pt x="5076282" y="966940"/>
                </a:moveTo>
                <a:cubicBezTo>
                  <a:pt x="5076282" y="1038025"/>
                  <a:pt x="5019675" y="1094632"/>
                  <a:pt x="4948590" y="1094632"/>
                </a:cubicBezTo>
                <a:lnTo>
                  <a:pt x="3661743" y="1094632"/>
                </a:lnTo>
                <a:cubicBezTo>
                  <a:pt x="3590658" y="1094632"/>
                  <a:pt x="3534042" y="1038025"/>
                  <a:pt x="3534042" y="966940"/>
                </a:cubicBezTo>
                <a:cubicBezTo>
                  <a:pt x="3534042" y="895855"/>
                  <a:pt x="3590649" y="839238"/>
                  <a:pt x="3661743" y="839238"/>
                </a:cubicBezTo>
                <a:lnTo>
                  <a:pt x="4948590" y="839238"/>
                </a:lnTo>
                <a:cubicBezTo>
                  <a:pt x="5019018" y="831342"/>
                  <a:pt x="5076282" y="888606"/>
                  <a:pt x="5076282" y="966940"/>
                </a:cubicBezTo>
                <a:close/>
                <a:moveTo>
                  <a:pt x="746436" y="1691650"/>
                </a:moveTo>
                <a:cubicBezTo>
                  <a:pt x="746436" y="1620564"/>
                  <a:pt x="803043" y="1563957"/>
                  <a:pt x="874138" y="1563957"/>
                </a:cubicBezTo>
                <a:lnTo>
                  <a:pt x="2160985" y="1563957"/>
                </a:lnTo>
                <a:cubicBezTo>
                  <a:pt x="2232070" y="1563957"/>
                  <a:pt x="2288686" y="1620564"/>
                  <a:pt x="2288686" y="1691650"/>
                </a:cubicBezTo>
                <a:cubicBezTo>
                  <a:pt x="2288686" y="1762735"/>
                  <a:pt x="2232079" y="1819351"/>
                  <a:pt x="2160985" y="1819351"/>
                </a:cubicBezTo>
                <a:lnTo>
                  <a:pt x="874786" y="1819351"/>
                </a:lnTo>
                <a:cubicBezTo>
                  <a:pt x="803700" y="1826590"/>
                  <a:pt x="746436" y="1769983"/>
                  <a:pt x="746436" y="1691650"/>
                </a:cubicBezTo>
                <a:close/>
                <a:moveTo>
                  <a:pt x="746436" y="2402539"/>
                </a:moveTo>
                <a:cubicBezTo>
                  <a:pt x="746436" y="2331453"/>
                  <a:pt x="803043" y="2274837"/>
                  <a:pt x="874138" y="2274837"/>
                </a:cubicBezTo>
                <a:lnTo>
                  <a:pt x="2160985" y="2274837"/>
                </a:lnTo>
                <a:cubicBezTo>
                  <a:pt x="2232070" y="2274837"/>
                  <a:pt x="2288686" y="2331444"/>
                  <a:pt x="2288686" y="2402539"/>
                </a:cubicBezTo>
                <a:cubicBezTo>
                  <a:pt x="2288686" y="2473633"/>
                  <a:pt x="2232079" y="2530240"/>
                  <a:pt x="2160985" y="2530240"/>
                </a:cubicBezTo>
                <a:lnTo>
                  <a:pt x="874786" y="2530240"/>
                </a:lnTo>
                <a:cubicBezTo>
                  <a:pt x="803700" y="2537479"/>
                  <a:pt x="746436" y="2473633"/>
                  <a:pt x="746436" y="2402539"/>
                </a:cubicBezTo>
                <a:close/>
                <a:moveTo>
                  <a:pt x="746436" y="3141736"/>
                </a:moveTo>
                <a:cubicBezTo>
                  <a:pt x="746436" y="3070651"/>
                  <a:pt x="803043" y="3014034"/>
                  <a:pt x="874138" y="3014034"/>
                </a:cubicBezTo>
                <a:lnTo>
                  <a:pt x="2160985" y="3014034"/>
                </a:lnTo>
                <a:cubicBezTo>
                  <a:pt x="2232070" y="3014034"/>
                  <a:pt x="2288686" y="3070641"/>
                  <a:pt x="2288686" y="3141736"/>
                </a:cubicBezTo>
                <a:cubicBezTo>
                  <a:pt x="2288686" y="3212821"/>
                  <a:pt x="2232079" y="3269437"/>
                  <a:pt x="2160985" y="3269437"/>
                </a:cubicBezTo>
                <a:lnTo>
                  <a:pt x="874786" y="3269437"/>
                </a:lnTo>
                <a:cubicBezTo>
                  <a:pt x="803700" y="3277333"/>
                  <a:pt x="746436" y="3220069"/>
                  <a:pt x="746436" y="3141736"/>
                </a:cubicBezTo>
                <a:close/>
                <a:moveTo>
                  <a:pt x="746436" y="966940"/>
                </a:moveTo>
                <a:cubicBezTo>
                  <a:pt x="746436" y="895855"/>
                  <a:pt x="803043" y="839238"/>
                  <a:pt x="874138" y="839238"/>
                </a:cubicBezTo>
                <a:lnTo>
                  <a:pt x="2160985" y="839238"/>
                </a:lnTo>
                <a:cubicBezTo>
                  <a:pt x="2232070" y="839238"/>
                  <a:pt x="2288686" y="895845"/>
                  <a:pt x="2288686" y="966940"/>
                </a:cubicBezTo>
                <a:cubicBezTo>
                  <a:pt x="2288686" y="1038025"/>
                  <a:pt x="2232079" y="1094632"/>
                  <a:pt x="2160985" y="1094632"/>
                </a:cubicBezTo>
                <a:lnTo>
                  <a:pt x="874786" y="1094632"/>
                </a:lnTo>
                <a:cubicBezTo>
                  <a:pt x="803700" y="1094632"/>
                  <a:pt x="746436" y="1038025"/>
                  <a:pt x="746436" y="966940"/>
                </a:cubicBezTo>
                <a:close/>
              </a:path>
            </a:pathLst>
          </a:custGeom>
          <a:solidFill>
            <a:srgbClr val="723066"/>
          </a:solidFill>
          <a:ln w="9525" cap="flat">
            <a:solidFill>
              <a:srgbClr val="6B0A1F"/>
            </a:solidFill>
            <a:prstDash val="solid"/>
            <a:miter/>
          </a:ln>
        </p:spPr>
        <p:txBody>
          <a:bodyPr rtlCol="0" anchor="ctr"/>
          <a:lstStyle/>
          <a:p>
            <a:endParaRPr lang="es-ES" dirty="0">
              <a:solidFill>
                <a:srgbClr val="1F2732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30D887ED-ED79-7DDD-6B2A-C063F6F8A6C7}"/>
              </a:ext>
            </a:extLst>
          </p:cNvPr>
          <p:cNvSpPr txBox="1">
            <a:spLocks/>
          </p:cNvSpPr>
          <p:nvPr/>
        </p:nvSpPr>
        <p:spPr>
          <a:xfrm>
            <a:off x="1930895" y="3190724"/>
            <a:ext cx="2902879" cy="17103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ru-RU" sz="1800" b="1" dirty="0">
                <a:solidFill>
                  <a:srgbClr val="1F2732"/>
                </a:solidFill>
              </a:rPr>
              <a:t>Работа с КОНСТРУКТОРАМИ  рабочих программ, учебных планов </a:t>
            </a:r>
            <a:endParaRPr lang="es-ES" sz="1800" b="1" dirty="0">
              <a:solidFill>
                <a:srgbClr val="1F2732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55E7889-BB5A-6CAD-248E-F86FD4CBA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14" y="187340"/>
            <a:ext cx="1499824" cy="796782"/>
          </a:xfrm>
          <a:prstGeom prst="rect">
            <a:avLst/>
          </a:prstGeom>
        </p:spPr>
      </p:pic>
      <p:pic>
        <p:nvPicPr>
          <p:cNvPr id="27" name="Picture 23">
            <a:extLst>
              <a:ext uri="{FF2B5EF4-FFF2-40B4-BE49-F238E27FC236}">
                <a16:creationId xmlns:a16="http://schemas.microsoft.com/office/drawing/2014/main" xmlns="" id="{CBD7007C-69FF-B689-279D-5813D8E9B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1" t="1" r="21306" b="-3802"/>
          <a:stretch/>
        </p:blipFill>
        <p:spPr bwMode="auto">
          <a:xfrm>
            <a:off x="11242997" y="135087"/>
            <a:ext cx="815063" cy="849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49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60">
            <a:extLst>
              <a:ext uri="{FF2B5EF4-FFF2-40B4-BE49-F238E27FC236}">
                <a16:creationId xmlns:a16="http://schemas.microsoft.com/office/drawing/2014/main" xmlns="" id="{733A9C7C-9210-DA68-E6AF-E9E32DFA36C8}"/>
              </a:ext>
            </a:extLst>
          </p:cNvPr>
          <p:cNvSpPr txBox="1"/>
          <p:nvPr/>
        </p:nvSpPr>
        <p:spPr>
          <a:xfrm>
            <a:off x="555263" y="5371346"/>
            <a:ext cx="81619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dirty="0">
                <a:solidFill>
                  <a:srgbClr val="6B0A1F"/>
                </a:solidFill>
                <a:latin typeface="Arial Black" panose="020B0A04020102020204" pitchFamily="34" charset="0"/>
                <a:ea typeface="Helvetica Bold" panose="00000500000000000000" pitchFamily="50" charset="0"/>
              </a:rPr>
              <a:t>Спасибо за внимание!</a:t>
            </a:r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xmlns="" id="{C499A4F0-B8E9-4492-359C-37EFFD894409}"/>
              </a:ext>
            </a:extLst>
          </p:cNvPr>
          <p:cNvSpPr/>
          <p:nvPr/>
        </p:nvSpPr>
        <p:spPr>
          <a:xfrm>
            <a:off x="-9940" y="1983840"/>
            <a:ext cx="9439991" cy="87448"/>
          </a:xfrm>
          <a:custGeom>
            <a:avLst/>
            <a:gdLst>
              <a:gd name="connsiteX0" fmla="*/ 0 w 6048375"/>
              <a:gd name="connsiteY0" fmla="*/ 0 h 66675"/>
              <a:gd name="connsiteX1" fmla="*/ 6048375 w 6048375"/>
              <a:gd name="connsiteY1" fmla="*/ 0 h 66675"/>
              <a:gd name="connsiteX2" fmla="*/ 6048375 w 6048375"/>
              <a:gd name="connsiteY2" fmla="*/ 66675 h 66675"/>
              <a:gd name="connsiteX3" fmla="*/ 0 w 6048375"/>
              <a:gd name="connsiteY3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5" h="66675">
                <a:moveTo>
                  <a:pt x="0" y="0"/>
                </a:moveTo>
                <a:lnTo>
                  <a:pt x="6048375" y="0"/>
                </a:lnTo>
                <a:lnTo>
                  <a:pt x="6048375" y="66675"/>
                </a:lnTo>
                <a:lnTo>
                  <a:pt x="0" y="66675"/>
                </a:lnTo>
                <a:close/>
              </a:path>
            </a:pathLst>
          </a:custGeom>
          <a:solidFill>
            <a:srgbClr val="6B0A1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93707" y="2413338"/>
            <a:ext cx="55523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Светлана Владимировна Крупина, 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начальник отдела контроля качества образования </a:t>
            </a:r>
          </a:p>
          <a:p>
            <a:r>
              <a:rPr lang="ru-RU" dirty="0">
                <a:solidFill>
                  <a:prstClr val="black"/>
                </a:solidFill>
              </a:rPr>
              <a:t>Управления контроля и надзора, лицензирования и </a:t>
            </a:r>
          </a:p>
          <a:p>
            <a:r>
              <a:rPr lang="ru-RU" dirty="0">
                <a:solidFill>
                  <a:prstClr val="black"/>
                </a:solidFill>
              </a:rPr>
              <a:t>аккредитации образовательных организаций </a:t>
            </a:r>
          </a:p>
          <a:p>
            <a:r>
              <a:rPr lang="ru-RU" dirty="0">
                <a:solidFill>
                  <a:prstClr val="black"/>
                </a:solidFill>
              </a:rPr>
              <a:t>министерства образования Оренбургской области</a:t>
            </a:r>
          </a:p>
          <a:p>
            <a:r>
              <a:rPr lang="en-US" dirty="0">
                <a:solidFill>
                  <a:prstClr val="black"/>
                </a:solidFill>
              </a:rPr>
              <a:t>E-mail: svkr@mail.orb.ru,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тел.: 8(3532) 500-895 (доб. 779)</a:t>
            </a:r>
          </a:p>
        </p:txBody>
      </p:sp>
      <p:pic>
        <p:nvPicPr>
          <p:cNvPr id="7" name="Picture 23">
            <a:extLst>
              <a:ext uri="{FF2B5EF4-FFF2-40B4-BE49-F238E27FC236}">
                <a16:creationId xmlns:a16="http://schemas.microsoft.com/office/drawing/2014/main" xmlns="" id="{CBD7007C-69FF-B689-279D-5813D8E9B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1" t="1" r="21306" b="-3802"/>
          <a:stretch/>
        </p:blipFill>
        <p:spPr bwMode="auto">
          <a:xfrm>
            <a:off x="10976067" y="135087"/>
            <a:ext cx="1081994" cy="112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55E7889-BB5A-6CAD-248E-F86FD4CBA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14" y="187340"/>
            <a:ext cx="1499824" cy="7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16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5477" y="592344"/>
            <a:ext cx="10078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6B0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образования</a:t>
            </a:r>
            <a:r>
              <a:rPr lang="en-US" sz="3200" b="1" dirty="0">
                <a:solidFill>
                  <a:srgbClr val="6B0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6B0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Оренбургской области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83133077"/>
              </p:ext>
            </p:extLst>
          </p:nvPr>
        </p:nvGraphicFramePr>
        <p:xfrm>
          <a:off x="335360" y="1556792"/>
          <a:ext cx="114492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3">
            <a:extLst>
              <a:ext uri="{FF2B5EF4-FFF2-40B4-BE49-F238E27FC236}">
                <a16:creationId xmlns:a16="http://schemas.microsoft.com/office/drawing/2014/main" xmlns="" id="{88F1561A-D81A-AB86-F30C-8CF688EB2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1" t="1" r="21306" b="-3802"/>
          <a:stretch/>
        </p:blipFill>
        <p:spPr bwMode="auto">
          <a:xfrm>
            <a:off x="10909059" y="163661"/>
            <a:ext cx="1081994" cy="112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55E7889-BB5A-6CAD-248E-F86FD4CBA0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360" y="277854"/>
            <a:ext cx="1692733" cy="8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8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1" y="130399"/>
            <a:ext cx="12192000" cy="628650"/>
          </a:xfrm>
          <a:prstGeom prst="rect">
            <a:avLst/>
          </a:prstGeom>
        </p:spPr>
        <p:txBody>
          <a:bodyPr lIns="0" anchor="ctr">
            <a:normAutofit fontScale="90000"/>
          </a:bodyPr>
          <a:lstStyle/>
          <a:p>
            <a:pPr algn="ctr">
              <a:lnSpc>
                <a:spcPts val="2500"/>
              </a:lnSpc>
            </a:pPr>
            <a:r>
              <a:rPr lang="ru-RU" sz="2000" b="1" dirty="0">
                <a:solidFill>
                  <a:srgbClr val="6B0A1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Модель научно-методического сопровождения </a:t>
            </a:r>
            <a:br>
              <a:rPr lang="ru-RU" sz="2000" b="1" dirty="0">
                <a:solidFill>
                  <a:srgbClr val="6B0A1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6B0A1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педагогических работников и управленческих кадров Оренбургской области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06200" y="5810250"/>
            <a:ext cx="685800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08A30FB4-60E0-447F-801F-CC94C1C80624}" type="slidenum">
              <a:rPr lang="ru-RU" b="1" smtClean="0">
                <a:solidFill>
                  <a:prstClr val="white"/>
                </a:solidFill>
                <a:latin typeface="Gilroy" panose="00000500000000000000" pitchFamily="2" charset="-52"/>
              </a:rPr>
              <a:pPr algn="ctr"/>
              <a:t>4</a:t>
            </a:fld>
            <a:endParaRPr lang="ru-RU" b="1" dirty="0">
              <a:solidFill>
                <a:prstClr val="white"/>
              </a:solidFill>
              <a:latin typeface="Gilroy" panose="00000500000000000000" pitchFamily="2" charset="-52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909433"/>
              </p:ext>
            </p:extLst>
          </p:nvPr>
        </p:nvGraphicFramePr>
        <p:xfrm>
          <a:off x="0" y="886610"/>
          <a:ext cx="12192000" cy="546224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4949671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5879">
                <a:tc gridSpan="10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Gilroy" panose="00000500000000000000" pitchFamily="2" charset="-52"/>
                        </a:rPr>
                        <a:t>Министерство образования Оренбургской области</a:t>
                      </a:r>
                    </a:p>
                  </a:txBody>
                  <a:tcPr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989">
                <a:tc gridSpan="10">
                  <a:txBody>
                    <a:bodyPr/>
                    <a:lstStyle/>
                    <a:p>
                      <a:pPr algn="ctr"/>
                      <a:endParaRPr lang="ru-RU" sz="2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42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8090237"/>
                  </a:ext>
                </a:extLst>
              </a:tr>
              <a:tr h="375879">
                <a:tc gridSpan="10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Gilroy" panose="00000500000000000000" pitchFamily="2" charset="-52"/>
                        </a:rPr>
                        <a:t>Региональный научно-методический совет</a:t>
                      </a:r>
                    </a:p>
                  </a:txBody>
                  <a:tcPr>
                    <a:lnL w="76200" cap="flat" cmpd="sng" algn="ctr">
                      <a:solidFill>
                        <a:srgbClr val="6F42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42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42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683">
                <a:tc gridSpan="10">
                  <a:txBody>
                    <a:bodyPr/>
                    <a:lstStyle/>
                    <a:p>
                      <a:pPr algn="ctr"/>
                      <a:endParaRPr lang="ru-RU" sz="2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>
                    <a:lnL w="76200" cap="flat" cmpd="sng" algn="ctr">
                      <a:solidFill>
                        <a:srgbClr val="6F42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42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26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Gilroy" panose="00000500000000000000" pitchFamily="2" charset="-52"/>
                        </a:rPr>
                        <a:t>ГБУ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Gilroy" panose="00000500000000000000" pitchFamily="2" charset="-52"/>
                        </a:rPr>
                        <a:t> РЦРО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F42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42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Gilroy" panose="00000500000000000000" pitchFamily="2" charset="-52"/>
                        </a:rPr>
                        <a:t>ГБПОУ Педколледж г. Оренбурга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Gilroy" panose="00000500000000000000" pitchFamily="2" charset="-52"/>
                        </a:rPr>
                        <a:t>ЦНППМ</a:t>
                      </a:r>
                    </a:p>
                  </a:txBody>
                  <a:tcPr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42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Gilroy" panose="00000500000000000000" pitchFamily="2" charset="-52"/>
                        </a:rPr>
                        <a:t>ФГБОУ ВО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Gilroy" panose="00000500000000000000" pitchFamily="2" charset="-52"/>
                        </a:rPr>
                        <a:t> «ОГПУ»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42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Gilroy" panose="00000500000000000000" pitchFamily="2" charset="-52"/>
                        </a:rPr>
                        <a:t>ООДТДМ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Gilroy" panose="00000500000000000000" pitchFamily="2" charset="-52"/>
                        </a:rPr>
                        <a:t>Региональный модельный центр</a:t>
                      </a:r>
                    </a:p>
                  </a:txBody>
                  <a:tcPr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42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42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0975">
                <a:tc gridSpan="10">
                  <a:txBody>
                    <a:bodyPr/>
                    <a:lstStyle/>
                    <a:p>
                      <a:pPr algn="ctr"/>
                      <a:endParaRPr lang="ru-RU" sz="2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42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A3C6E"/>
                        </a:gs>
                        <a:gs pos="100000">
                          <a:srgbClr val="EB6619"/>
                        </a:gs>
                      </a:gsLst>
                      <a:lin ang="81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A3C6E"/>
                        </a:gs>
                        <a:gs pos="100000">
                          <a:srgbClr val="EB6619"/>
                        </a:gs>
                      </a:gsLst>
                      <a:lin ang="81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A3C6E"/>
                        </a:gs>
                        <a:gs pos="100000">
                          <a:srgbClr val="EB6619"/>
                        </a:gs>
                      </a:gsLst>
                      <a:lin ang="81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0026">
                <a:tc gridSpan="10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Gilroy" panose="00000500000000000000" pitchFamily="2" charset="-52"/>
                        </a:rPr>
                        <a:t>Муниципальная методическая служба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A3C6E"/>
                        </a:gs>
                        <a:gs pos="100000">
                          <a:srgbClr val="EB6619"/>
                        </a:gs>
                      </a:gsLst>
                      <a:lin ang="81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A3C6E"/>
                        </a:gs>
                        <a:gs pos="100000">
                          <a:srgbClr val="EB6619"/>
                        </a:gs>
                      </a:gsLst>
                      <a:lin ang="81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A3C6E"/>
                        </a:gs>
                        <a:gs pos="100000">
                          <a:srgbClr val="EB6619"/>
                        </a:gs>
                      </a:gsLst>
                      <a:lin ang="81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7951">
                <a:tc gridSpan="10">
                  <a:txBody>
                    <a:bodyPr/>
                    <a:lstStyle/>
                    <a:p>
                      <a:pPr algn="ctr"/>
                      <a:endParaRPr lang="ru-RU" sz="2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A3C6E"/>
                        </a:gs>
                        <a:gs pos="100000">
                          <a:srgbClr val="EB6619"/>
                        </a:gs>
                      </a:gsLst>
                      <a:lin ang="81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A3C6E"/>
                        </a:gs>
                        <a:gs pos="100000">
                          <a:srgbClr val="EB6619"/>
                        </a:gs>
                      </a:gsLst>
                      <a:lin ang="81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A3C6E"/>
                        </a:gs>
                        <a:gs pos="100000">
                          <a:srgbClr val="EB6619"/>
                        </a:gs>
                      </a:gsLst>
                      <a:lin ang="81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1957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Gilroy" panose="00000500000000000000" pitchFamily="2" charset="-52"/>
                        </a:rPr>
                        <a:t>Муниципальные методические объединения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Gilroy" panose="00000500000000000000" pitchFamily="2" charset="-52"/>
                        </a:rPr>
                        <a:t>Муниципальные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Gilroy" panose="00000500000000000000" pitchFamily="2" charset="-52"/>
                        </a:rPr>
                        <a:t> опорные центры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A3C6E"/>
                        </a:gs>
                        <a:gs pos="100000">
                          <a:srgbClr val="EB6619"/>
                        </a:gs>
                      </a:gsLst>
                      <a:lin ang="81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Gilroy" panose="00000500000000000000" pitchFamily="2" charset="-52"/>
                        </a:rPr>
                        <a:t>Муниципальные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Gilroy" panose="00000500000000000000" pitchFamily="2" charset="-52"/>
                        </a:rPr>
                        <a:t> координаторы по реализации проектов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A3C6E"/>
                        </a:gs>
                        <a:gs pos="100000">
                          <a:srgbClr val="EB6619"/>
                        </a:gs>
                      </a:gsLst>
                      <a:lin ang="81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Gilroy" panose="00000500000000000000" pitchFamily="2" charset="-52"/>
                        </a:rPr>
                        <a:t>Муниципальные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Gilroy" panose="00000500000000000000" pitchFamily="2" charset="-52"/>
                        </a:rPr>
                        <a:t>стажировочные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Gilroy" panose="00000500000000000000" pitchFamily="2" charset="-52"/>
                        </a:rPr>
                        <a:t> площадки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A3C6E"/>
                        </a:gs>
                        <a:gs pos="100000">
                          <a:srgbClr val="EB6619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Gilroy" panose="00000500000000000000" pitchFamily="2" charset="-52"/>
                        </a:rPr>
                        <a:t>Муниципальные центры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7951">
                <a:tc gridSpan="10">
                  <a:txBody>
                    <a:bodyPr/>
                    <a:lstStyle/>
                    <a:p>
                      <a:pPr algn="ctr"/>
                      <a:endParaRPr lang="ru-RU" sz="2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A3C6E"/>
                        </a:gs>
                        <a:gs pos="100000">
                          <a:srgbClr val="EB6619"/>
                        </a:gs>
                      </a:gsLst>
                      <a:lin ang="81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A3C6E"/>
                        </a:gs>
                        <a:gs pos="100000">
                          <a:srgbClr val="EB6619"/>
                        </a:gs>
                      </a:gsLst>
                      <a:lin ang="81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A3C6E"/>
                        </a:gs>
                        <a:gs pos="100000">
                          <a:srgbClr val="EB6619"/>
                        </a:gs>
                      </a:gsLst>
                      <a:lin ang="81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7844">
                <a:tc gridSpan="10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Gilroy" panose="00000500000000000000" pitchFamily="2" charset="-52"/>
                        </a:rPr>
                        <a:t>Образовательные организации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A3C6E"/>
                        </a:gs>
                        <a:gs pos="100000">
                          <a:srgbClr val="EB6619"/>
                        </a:gs>
                      </a:gsLst>
                      <a:lin ang="81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A3C6E"/>
                        </a:gs>
                        <a:gs pos="100000">
                          <a:srgbClr val="EB6619"/>
                        </a:gs>
                      </a:gsLst>
                      <a:lin ang="81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A3C6E"/>
                        </a:gs>
                        <a:gs pos="100000">
                          <a:srgbClr val="EB6619"/>
                        </a:gs>
                      </a:gsLst>
                      <a:lin ang="81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 algn="ctr"/>
                      <a:endParaRPr lang="ru-RU" sz="2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A3C6E"/>
                        </a:gs>
                        <a:gs pos="100000">
                          <a:srgbClr val="EB6619"/>
                        </a:gs>
                      </a:gsLst>
                      <a:lin ang="81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A3C6E"/>
                        </a:gs>
                        <a:gs pos="100000">
                          <a:srgbClr val="EB6619"/>
                        </a:gs>
                      </a:gsLst>
                      <a:lin ang="81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A3C6E"/>
                        </a:gs>
                        <a:gs pos="100000">
                          <a:srgbClr val="EB6619"/>
                        </a:gs>
                      </a:gsLst>
                      <a:lin ang="81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92261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Gilroy" panose="00000500000000000000" pitchFamily="2" charset="-52"/>
                        </a:rPr>
                        <a:t>Методический (научно-методический) совет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A3C6E"/>
                        </a:gs>
                        <a:gs pos="100000">
                          <a:srgbClr val="EB6619"/>
                        </a:gs>
                      </a:gsLst>
                      <a:lin ang="81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Gilroy" panose="00000500000000000000" pitchFamily="2" charset="-52"/>
                        </a:rPr>
                        <a:t>Методические объединения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Gilroy" panose="00000500000000000000" pitchFamily="2" charset="-52"/>
                        </a:rPr>
                        <a:t>Профессиональные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Gilroy" panose="00000500000000000000" pitchFamily="2" charset="-52"/>
                        </a:rPr>
                        <a:t> объединения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A3C6E"/>
                        </a:gs>
                        <a:gs pos="100000">
                          <a:srgbClr val="EB6619"/>
                        </a:gs>
                      </a:gsLst>
                      <a:lin ang="81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Gilroy" panose="00000500000000000000" pitchFamily="2" charset="-52"/>
                        </a:rPr>
                        <a:t>Служба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Gilroy" panose="00000500000000000000" pitchFamily="2" charset="-52"/>
                        </a:rPr>
                        <a:t> наставничества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Gilroy" panose="00000500000000000000" pitchFamily="2" charset="-52"/>
                      </a:endParaRPr>
                    </a:p>
                  </a:txBody>
                  <a:tcPr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A3C6E"/>
                        </a:gs>
                        <a:gs pos="100000">
                          <a:srgbClr val="EB6619"/>
                        </a:gs>
                      </a:gsLst>
                      <a:lin ang="81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3915">
                <a:tc gridSpan="10">
                  <a:txBody>
                    <a:bodyPr/>
                    <a:lstStyle/>
                    <a:p>
                      <a:pPr algn="ctr"/>
                      <a:endParaRPr lang="ru-RU" sz="800" dirty="0">
                        <a:latin typeface="Gilroy" panose="00000500000000000000" pitchFamily="2" charset="-52"/>
                      </a:endParaRPr>
                    </a:p>
                  </a:txBody>
                  <a:tcPr>
                    <a:lnL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A3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2534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100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2FF87351-A0B3-D344-9B33-0F93FBFD14D9}"/>
              </a:ext>
            </a:extLst>
          </p:cNvPr>
          <p:cNvSpPr txBox="1">
            <a:spLocks/>
          </p:cNvSpPr>
          <p:nvPr/>
        </p:nvSpPr>
        <p:spPr>
          <a:xfrm>
            <a:off x="1094014" y="2569094"/>
            <a:ext cx="2000250" cy="1520458"/>
          </a:xfrm>
          <a:prstGeom prst="rect">
            <a:avLst/>
          </a:prstGeom>
          <a:ln>
            <a:solidFill>
              <a:srgbClr val="723066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9600" b="1" dirty="0">
                <a:solidFill>
                  <a:srgbClr val="6B0A1F"/>
                </a:solidFill>
              </a:rPr>
              <a:t>01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xmlns="" id="{16945BD8-8545-3B4C-8F81-8409C9DFAC5B}"/>
              </a:ext>
            </a:extLst>
          </p:cNvPr>
          <p:cNvSpPr txBox="1">
            <a:spLocks/>
          </p:cNvSpPr>
          <p:nvPr/>
        </p:nvSpPr>
        <p:spPr>
          <a:xfrm>
            <a:off x="-139653" y="2045371"/>
            <a:ext cx="4816155" cy="7230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400" b="1" spc="3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endParaRPr lang="es-ES" sz="2400" b="1" spc="3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ED133092-5FC2-A340-9408-FD4EC1CCB015}"/>
              </a:ext>
            </a:extLst>
          </p:cNvPr>
          <p:cNvSpPr txBox="1">
            <a:spLocks/>
          </p:cNvSpPr>
          <p:nvPr/>
        </p:nvSpPr>
        <p:spPr>
          <a:xfrm>
            <a:off x="571500" y="4823526"/>
            <a:ext cx="2000250" cy="15204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9600" b="1" dirty="0">
                <a:solidFill>
                  <a:srgbClr val="6B0A1F"/>
                </a:solidFill>
              </a:rPr>
              <a:t>03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xmlns="" id="{79436420-379C-E646-B1F9-8825B979017F}"/>
              </a:ext>
            </a:extLst>
          </p:cNvPr>
          <p:cNvSpPr txBox="1">
            <a:spLocks/>
          </p:cNvSpPr>
          <p:nvPr/>
        </p:nvSpPr>
        <p:spPr>
          <a:xfrm>
            <a:off x="177122" y="4620316"/>
            <a:ext cx="4209948" cy="10416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b="1" spc="3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Рефлексивный этап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75E3EE16-20B2-934E-97C2-7B1D033C0E19}"/>
              </a:ext>
            </a:extLst>
          </p:cNvPr>
          <p:cNvSpPr txBox="1">
            <a:spLocks/>
          </p:cNvSpPr>
          <p:nvPr/>
        </p:nvSpPr>
        <p:spPr>
          <a:xfrm>
            <a:off x="5676232" y="2593803"/>
            <a:ext cx="1887564" cy="15204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9600" b="1" dirty="0">
                <a:solidFill>
                  <a:srgbClr val="6B0A1F"/>
                </a:solidFill>
              </a:rPr>
              <a:t>02</a:t>
            </a: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xmlns="" id="{7DB1BD56-CAE6-DD4B-B5EE-CE7B446ADF33}"/>
              </a:ext>
            </a:extLst>
          </p:cNvPr>
          <p:cNvSpPr txBox="1">
            <a:spLocks/>
          </p:cNvSpPr>
          <p:nvPr/>
        </p:nvSpPr>
        <p:spPr>
          <a:xfrm>
            <a:off x="4937890" y="2063611"/>
            <a:ext cx="4415518" cy="7230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b="1" spc="300" dirty="0">
                <a:solidFill>
                  <a:srgbClr val="3318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endParaRPr lang="es-ES" sz="2400" b="1" spc="300" dirty="0">
              <a:solidFill>
                <a:srgbClr val="3318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F4293FE9-7323-2048-8B4B-2AEC432BD503}"/>
              </a:ext>
            </a:extLst>
          </p:cNvPr>
          <p:cNvSpPr txBox="1">
            <a:spLocks/>
          </p:cNvSpPr>
          <p:nvPr/>
        </p:nvSpPr>
        <p:spPr>
          <a:xfrm>
            <a:off x="5676232" y="5005954"/>
            <a:ext cx="2000250" cy="133803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9600" b="1" dirty="0">
                <a:solidFill>
                  <a:srgbClr val="6B0A1F"/>
                </a:solidFill>
              </a:rPr>
              <a:t>04</a:t>
            </a: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xmlns="" id="{EC90F32C-255F-7F46-937F-5A73796D4BE4}"/>
              </a:ext>
            </a:extLst>
          </p:cNvPr>
          <p:cNvSpPr txBox="1">
            <a:spLocks/>
          </p:cNvSpPr>
          <p:nvPr/>
        </p:nvSpPr>
        <p:spPr>
          <a:xfrm>
            <a:off x="3806670" y="4721269"/>
            <a:ext cx="2813344" cy="4346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es-ES" sz="2400" b="1" spc="300" dirty="0">
              <a:solidFill>
                <a:srgbClr val="331832"/>
              </a:solidFill>
            </a:endParaRPr>
          </a:p>
        </p:txBody>
      </p:sp>
      <p:sp>
        <p:nvSpPr>
          <p:cNvPr id="27" name="Subtítulo 2">
            <a:extLst>
              <a:ext uri="{FF2B5EF4-FFF2-40B4-BE49-F238E27FC236}">
                <a16:creationId xmlns:a16="http://schemas.microsoft.com/office/drawing/2014/main" xmlns="" id="{319F53F7-DEDF-2543-B7E4-8539467EC4EC}"/>
              </a:ext>
            </a:extLst>
          </p:cNvPr>
          <p:cNvSpPr txBox="1">
            <a:spLocks/>
          </p:cNvSpPr>
          <p:nvPr/>
        </p:nvSpPr>
        <p:spPr>
          <a:xfrm>
            <a:off x="1816007" y="438981"/>
            <a:ext cx="4343399" cy="13300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es-ES" sz="2400" b="1" spc="300" dirty="0">
              <a:solidFill>
                <a:srgbClr val="FE4949"/>
              </a:solidFill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xmlns="" id="{6DC57E2D-1575-6B92-A722-8049BEF48FAC}"/>
              </a:ext>
            </a:extLst>
          </p:cNvPr>
          <p:cNvSpPr txBox="1">
            <a:spLocks/>
          </p:cNvSpPr>
          <p:nvPr/>
        </p:nvSpPr>
        <p:spPr>
          <a:xfrm>
            <a:off x="5329645" y="4620316"/>
            <a:ext cx="3182355" cy="8431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b="1" spc="300" dirty="0">
                <a:solidFill>
                  <a:srgbClr val="3318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F82B44-84D4-4E24-6ABF-ECF4145D88C8}"/>
              </a:ext>
            </a:extLst>
          </p:cNvPr>
          <p:cNvSpPr txBox="1"/>
          <p:nvPr/>
        </p:nvSpPr>
        <p:spPr>
          <a:xfrm>
            <a:off x="1913819" y="280263"/>
            <a:ext cx="8161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6B0A1F"/>
                </a:solidFill>
                <a:latin typeface="Arial Black" panose="020B0A04020102020204" pitchFamily="34" charset="0"/>
                <a:ea typeface="Helvetica Bold" panose="00000500000000000000" pitchFamily="50" charset="0"/>
              </a:rPr>
              <a:t>Этапы работы по переходу общеобразовательных организаций на обновленные ФГОС</a:t>
            </a:r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xmlns="" id="{EDBD7AD4-9025-2B2A-F837-2CDF1FAD94E5}"/>
              </a:ext>
            </a:extLst>
          </p:cNvPr>
          <p:cNvSpPr/>
          <p:nvPr/>
        </p:nvSpPr>
        <p:spPr>
          <a:xfrm>
            <a:off x="21337" y="1691478"/>
            <a:ext cx="7932738" cy="87448"/>
          </a:xfrm>
          <a:custGeom>
            <a:avLst/>
            <a:gdLst>
              <a:gd name="connsiteX0" fmla="*/ 0 w 6048375"/>
              <a:gd name="connsiteY0" fmla="*/ 0 h 66675"/>
              <a:gd name="connsiteX1" fmla="*/ 6048375 w 6048375"/>
              <a:gd name="connsiteY1" fmla="*/ 0 h 66675"/>
              <a:gd name="connsiteX2" fmla="*/ 6048375 w 6048375"/>
              <a:gd name="connsiteY2" fmla="*/ 66675 h 66675"/>
              <a:gd name="connsiteX3" fmla="*/ 0 w 6048375"/>
              <a:gd name="connsiteY3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5" h="66675">
                <a:moveTo>
                  <a:pt x="0" y="0"/>
                </a:moveTo>
                <a:lnTo>
                  <a:pt x="6048375" y="0"/>
                </a:lnTo>
                <a:lnTo>
                  <a:pt x="6048375" y="66675"/>
                </a:lnTo>
                <a:lnTo>
                  <a:pt x="0" y="66675"/>
                </a:lnTo>
                <a:close/>
              </a:path>
            </a:pathLst>
          </a:custGeom>
          <a:gradFill>
            <a:gsLst>
              <a:gs pos="0">
                <a:srgbClr val="723066"/>
              </a:gs>
              <a:gs pos="50000">
                <a:srgbClr val="60557D"/>
              </a:gs>
              <a:gs pos="100000">
                <a:srgbClr val="4F7A94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solidFill>
                <a:srgbClr val="1F2732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55E7889-BB5A-6CAD-248E-F86FD4CBA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7" y="273823"/>
            <a:ext cx="1692733" cy="899265"/>
          </a:xfrm>
          <a:prstGeom prst="rect">
            <a:avLst/>
          </a:prstGeom>
        </p:spPr>
      </p:pic>
      <p:pic>
        <p:nvPicPr>
          <p:cNvPr id="16" name="Picture 23">
            <a:extLst>
              <a:ext uri="{FF2B5EF4-FFF2-40B4-BE49-F238E27FC236}">
                <a16:creationId xmlns:a16="http://schemas.microsoft.com/office/drawing/2014/main" xmlns="" id="{CBD7007C-69FF-B689-279D-5813D8E9B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1" t="1" r="21306" b="-3802"/>
          <a:stretch/>
        </p:blipFill>
        <p:spPr bwMode="auto">
          <a:xfrm>
            <a:off x="11110006" y="45438"/>
            <a:ext cx="1081994" cy="112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13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54CB05E2-B934-3D45-AD31-CDDCD70C1346}"/>
              </a:ext>
            </a:extLst>
          </p:cNvPr>
          <p:cNvSpPr txBox="1">
            <a:spLocks/>
          </p:cNvSpPr>
          <p:nvPr/>
        </p:nvSpPr>
        <p:spPr>
          <a:xfrm>
            <a:off x="6013721" y="1619251"/>
            <a:ext cx="2808687" cy="15179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2200" b="1" dirty="0">
                <a:solidFill>
                  <a:srgbClr val="6B0A1F"/>
                </a:solidFill>
              </a:rPr>
              <a:t>Координационные</a:t>
            </a:r>
            <a:r>
              <a:rPr lang="ru-RU" sz="2200" b="1" dirty="0">
                <a:solidFill>
                  <a:srgbClr val="331832"/>
                </a:solidFill>
              </a:rPr>
              <a:t> </a:t>
            </a:r>
            <a:r>
              <a:rPr lang="ru-RU" sz="2200" b="1" dirty="0">
                <a:solidFill>
                  <a:srgbClr val="6B0A1F"/>
                </a:solidFill>
              </a:rPr>
              <a:t>совещания</a:t>
            </a:r>
            <a:endParaRPr lang="es-ES" sz="2200" b="1" dirty="0">
              <a:solidFill>
                <a:srgbClr val="6B0A1F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s-ES" sz="110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617EDF6-99A3-1C45-916A-3D6DC6CF70B1}"/>
              </a:ext>
            </a:extLst>
          </p:cNvPr>
          <p:cNvSpPr txBox="1">
            <a:spLocks/>
          </p:cNvSpPr>
          <p:nvPr/>
        </p:nvSpPr>
        <p:spPr>
          <a:xfrm>
            <a:off x="-59870" y="2034678"/>
            <a:ext cx="2000250" cy="152045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4000" b="1" dirty="0">
                <a:solidFill>
                  <a:schemeClr val="accent2">
                    <a:lumMod val="10000"/>
                    <a:lumOff val="90000"/>
                  </a:schemeClr>
                </a:solidFill>
              </a:rPr>
              <a:t>01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xmlns="" id="{A6693E2D-47C9-7941-A272-0623DB92E75B}"/>
              </a:ext>
            </a:extLst>
          </p:cNvPr>
          <p:cNvSpPr txBox="1">
            <a:spLocks/>
          </p:cNvSpPr>
          <p:nvPr/>
        </p:nvSpPr>
        <p:spPr>
          <a:xfrm>
            <a:off x="571500" y="2257470"/>
            <a:ext cx="4675169" cy="4346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spc="300" dirty="0">
                <a:solidFill>
                  <a:srgbClr val="6B0A1F"/>
                </a:solidFill>
              </a:rPr>
              <a:t>Подготовительный этап</a:t>
            </a:r>
            <a:br>
              <a:rPr lang="ru-RU" sz="3200" b="1" spc="300" dirty="0">
                <a:solidFill>
                  <a:srgbClr val="6B0A1F"/>
                </a:solidFill>
              </a:rPr>
            </a:br>
            <a:r>
              <a:rPr lang="ru-RU" sz="3200" b="1" spc="300" dirty="0">
                <a:solidFill>
                  <a:srgbClr val="6B0A1F"/>
                </a:solidFill>
              </a:rPr>
              <a:t>(с июня 2021 года)</a:t>
            </a:r>
            <a:endParaRPr lang="es-ES" sz="3600" b="1" spc="300" dirty="0">
              <a:solidFill>
                <a:srgbClr val="6B0A1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600" b="1" spc="300" dirty="0">
              <a:solidFill>
                <a:srgbClr val="331832"/>
              </a:solidFill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332F898F-1DF4-504E-B0EB-69D8DA4B6215}"/>
              </a:ext>
            </a:extLst>
          </p:cNvPr>
          <p:cNvSpPr txBox="1">
            <a:spLocks/>
          </p:cNvSpPr>
          <p:nvPr/>
        </p:nvSpPr>
        <p:spPr>
          <a:xfrm>
            <a:off x="9367477" y="1619250"/>
            <a:ext cx="2329352" cy="17110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2200" b="1" dirty="0">
                <a:solidFill>
                  <a:srgbClr val="6B0A1F"/>
                </a:solidFill>
              </a:rPr>
              <a:t>Формирование рабочих групп</a:t>
            </a:r>
            <a:endParaRPr lang="es-ES" sz="2200" b="1" dirty="0">
              <a:solidFill>
                <a:srgbClr val="6B0A1F"/>
              </a:solidFill>
            </a:endParaRPr>
          </a:p>
          <a:p>
            <a:pPr>
              <a:spcAft>
                <a:spcPts val="1200"/>
              </a:spcAft>
            </a:pPr>
            <a:endParaRPr lang="es-ES" sz="1100" dirty="0">
              <a:solidFill>
                <a:srgbClr val="E7E6E6">
                  <a:lumMod val="25000"/>
                </a:srgbClr>
              </a:solidFill>
            </a:endParaRPr>
          </a:p>
          <a:p>
            <a:pPr>
              <a:spcAft>
                <a:spcPts val="1200"/>
              </a:spcAft>
            </a:pPr>
            <a:endParaRPr lang="es-ES" sz="2200" b="1" dirty="0">
              <a:solidFill>
                <a:srgbClr val="331832"/>
              </a:solidFill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E1323C90-C15B-7541-8062-ECFF11AC3F33}"/>
              </a:ext>
            </a:extLst>
          </p:cNvPr>
          <p:cNvSpPr txBox="1">
            <a:spLocks/>
          </p:cNvSpPr>
          <p:nvPr/>
        </p:nvSpPr>
        <p:spPr>
          <a:xfrm>
            <a:off x="6096000" y="4266197"/>
            <a:ext cx="2726408" cy="12422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2200" b="1" dirty="0">
                <a:solidFill>
                  <a:srgbClr val="6B0A1F"/>
                </a:solidFill>
              </a:rPr>
              <a:t>Дорожная карта</a:t>
            </a:r>
            <a:endParaRPr lang="es-ES" sz="2200" b="1" dirty="0">
              <a:solidFill>
                <a:srgbClr val="6B0A1F"/>
              </a:solidFill>
            </a:endParaRPr>
          </a:p>
          <a:p>
            <a:pPr>
              <a:spcAft>
                <a:spcPts val="1200"/>
              </a:spcAft>
            </a:pPr>
            <a:endParaRPr lang="es-ES" sz="110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0693F1D9-F3AB-F244-A81B-F75FC360A905}"/>
              </a:ext>
            </a:extLst>
          </p:cNvPr>
          <p:cNvSpPr txBox="1">
            <a:spLocks/>
          </p:cNvSpPr>
          <p:nvPr/>
        </p:nvSpPr>
        <p:spPr>
          <a:xfrm>
            <a:off x="8970421" y="4266197"/>
            <a:ext cx="3112722" cy="17110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2200" b="1" dirty="0">
                <a:solidFill>
                  <a:srgbClr val="6B0A1F"/>
                </a:solidFill>
              </a:rPr>
              <a:t>Межмуниципальные методические центры - ММЦ</a:t>
            </a:r>
          </a:p>
          <a:p>
            <a:pPr>
              <a:spcAft>
                <a:spcPts val="1200"/>
              </a:spcAft>
            </a:pPr>
            <a:r>
              <a:rPr lang="ru-RU" sz="2200" b="1" dirty="0">
                <a:solidFill>
                  <a:srgbClr val="6B0A1F"/>
                </a:solidFill>
              </a:rPr>
              <a:t>Предметные ассоциации учителей</a:t>
            </a:r>
            <a:endParaRPr lang="es-ES" sz="2200" b="1" dirty="0">
              <a:solidFill>
                <a:srgbClr val="6B0A1F"/>
              </a:solidFill>
            </a:endParaRPr>
          </a:p>
        </p:txBody>
      </p:sp>
      <p:pic>
        <p:nvPicPr>
          <p:cNvPr id="9" name="Picture 23">
            <a:extLst>
              <a:ext uri="{FF2B5EF4-FFF2-40B4-BE49-F238E27FC236}">
                <a16:creationId xmlns:a16="http://schemas.microsoft.com/office/drawing/2014/main" xmlns="" id="{CBD7007C-69FF-B689-279D-5813D8E9B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1" t="1" r="21306" b="-3802"/>
          <a:stretch/>
        </p:blipFill>
        <p:spPr bwMode="auto">
          <a:xfrm>
            <a:off x="11141530" y="-47699"/>
            <a:ext cx="1081994" cy="112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55E7889-BB5A-6CAD-248E-F86FD4CBA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47" y="273823"/>
            <a:ext cx="1692733" cy="8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9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84B6E3EA-0A43-0940-93C6-CDE5CB2DE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231" y="2053899"/>
            <a:ext cx="3543300" cy="35433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29BF37-2879-6A4B-8276-E185922D4754}"/>
              </a:ext>
            </a:extLst>
          </p:cNvPr>
          <p:cNvSpPr txBox="1">
            <a:spLocks/>
          </p:cNvSpPr>
          <p:nvPr/>
        </p:nvSpPr>
        <p:spPr>
          <a:xfrm>
            <a:off x="807" y="2034349"/>
            <a:ext cx="2000250" cy="152045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4000" b="1" dirty="0">
                <a:solidFill>
                  <a:schemeClr val="accent2">
                    <a:lumMod val="10000"/>
                    <a:lumOff val="90000"/>
                  </a:schemeClr>
                </a:solidFill>
              </a:rPr>
              <a:t>02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3658B84-768C-8648-8D11-BCCDFEB89904}"/>
              </a:ext>
            </a:extLst>
          </p:cNvPr>
          <p:cNvSpPr txBox="1">
            <a:spLocks/>
          </p:cNvSpPr>
          <p:nvPr/>
        </p:nvSpPr>
        <p:spPr>
          <a:xfrm>
            <a:off x="757338" y="2255718"/>
            <a:ext cx="3733800" cy="4346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600" b="1" spc="300" dirty="0">
                <a:solidFill>
                  <a:srgbClr val="6B0A1F"/>
                </a:solidFill>
              </a:rPr>
              <a:t>Основной этап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pc="300" dirty="0">
                <a:solidFill>
                  <a:srgbClr val="6B0A1F"/>
                </a:solidFill>
              </a:rPr>
              <a:t>(с августа 2021 года)</a:t>
            </a:r>
            <a:endParaRPr lang="es-ES" spc="300" dirty="0">
              <a:solidFill>
                <a:srgbClr val="6B0A1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600" b="1" spc="300" dirty="0">
              <a:solidFill>
                <a:srgbClr val="331832"/>
              </a:solidFill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462FA3A1-F183-0947-89C9-1467A698FFC1}"/>
              </a:ext>
            </a:extLst>
          </p:cNvPr>
          <p:cNvGrpSpPr/>
          <p:nvPr/>
        </p:nvGrpSpPr>
        <p:grpSpPr>
          <a:xfrm>
            <a:off x="4384746" y="98117"/>
            <a:ext cx="7563118" cy="6858000"/>
            <a:chOff x="5172774" y="969733"/>
            <a:chExt cx="5017977" cy="4926951"/>
          </a:xfrm>
          <a:solidFill>
            <a:srgbClr val="6B0A1F"/>
          </a:solidFill>
        </p:grpSpPr>
        <p:sp>
          <p:nvSpPr>
            <p:cNvPr id="6" name="Lágrima 5">
              <a:extLst>
                <a:ext uri="{FF2B5EF4-FFF2-40B4-BE49-F238E27FC236}">
                  <a16:creationId xmlns:a16="http://schemas.microsoft.com/office/drawing/2014/main" xmlns="" id="{4858EC78-2FB2-6E4D-8794-481349D1755C}"/>
                </a:ext>
              </a:extLst>
            </p:cNvPr>
            <p:cNvSpPr/>
            <p:nvPr/>
          </p:nvSpPr>
          <p:spPr>
            <a:xfrm>
              <a:off x="5243364" y="3499993"/>
              <a:ext cx="2396691" cy="2396691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7" name="Lágrima 6">
              <a:extLst>
                <a:ext uri="{FF2B5EF4-FFF2-40B4-BE49-F238E27FC236}">
                  <a16:creationId xmlns:a16="http://schemas.microsoft.com/office/drawing/2014/main" xmlns="" id="{F7E633FB-C82F-D44F-B76D-E096148F06A0}"/>
                </a:ext>
              </a:extLst>
            </p:cNvPr>
            <p:cNvSpPr/>
            <p:nvPr/>
          </p:nvSpPr>
          <p:spPr>
            <a:xfrm rot="5400000">
              <a:off x="5243364" y="969733"/>
              <a:ext cx="2396691" cy="2396691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8" name="Lágrima 7">
              <a:extLst>
                <a:ext uri="{FF2B5EF4-FFF2-40B4-BE49-F238E27FC236}">
                  <a16:creationId xmlns:a16="http://schemas.microsoft.com/office/drawing/2014/main" xmlns="" id="{8676B91F-A7A3-5849-A19A-D5594B2EA768}"/>
                </a:ext>
              </a:extLst>
            </p:cNvPr>
            <p:cNvSpPr/>
            <p:nvPr/>
          </p:nvSpPr>
          <p:spPr>
            <a:xfrm rot="16200000">
              <a:off x="7794060" y="3499993"/>
              <a:ext cx="2396691" cy="2396691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9" name="Lágrima 8">
              <a:extLst>
                <a:ext uri="{FF2B5EF4-FFF2-40B4-BE49-F238E27FC236}">
                  <a16:creationId xmlns:a16="http://schemas.microsoft.com/office/drawing/2014/main" xmlns="" id="{9C4F4385-8A1E-E349-A3A3-B6DA314C654C}"/>
                </a:ext>
              </a:extLst>
            </p:cNvPr>
            <p:cNvSpPr/>
            <p:nvPr/>
          </p:nvSpPr>
          <p:spPr>
            <a:xfrm rot="10800000">
              <a:off x="7794060" y="969733"/>
              <a:ext cx="2396691" cy="2396691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10" name="Título 1">
              <a:extLst>
                <a:ext uri="{FF2B5EF4-FFF2-40B4-BE49-F238E27FC236}">
                  <a16:creationId xmlns:a16="http://schemas.microsoft.com/office/drawing/2014/main" xmlns="" id="{E164D59C-B9FB-9941-982E-C0E5392F620C}"/>
                </a:ext>
              </a:extLst>
            </p:cNvPr>
            <p:cNvSpPr txBox="1">
              <a:spLocks/>
            </p:cNvSpPr>
            <p:nvPr/>
          </p:nvSpPr>
          <p:spPr>
            <a:xfrm>
              <a:off x="5172774" y="1556674"/>
              <a:ext cx="2396694" cy="1809750"/>
            </a:xfrm>
            <a:prstGeom prst="rect">
              <a:avLst/>
            </a:prstGeom>
            <a:grpFill/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Aft>
                  <a:spcPts val="1200"/>
                </a:spcAft>
              </a:pPr>
              <a:r>
                <a:rPr lang="ru-RU" sz="2000" b="1" dirty="0">
                  <a:solidFill>
                    <a:srgbClr val="FFFFFF"/>
                  </a:solidFill>
                </a:rPr>
                <a:t>Рабочая группа 1</a:t>
              </a:r>
            </a:p>
            <a:p>
              <a:pPr algn="ctr">
                <a:spcAft>
                  <a:spcPts val="1200"/>
                </a:spcAft>
              </a:pPr>
              <a:r>
                <a:rPr lang="ru-RU" sz="2000" b="1" dirty="0">
                  <a:solidFill>
                    <a:srgbClr val="FFFFFF"/>
                  </a:solidFill>
                </a:rPr>
                <a:t>(муниципальные координаторы,</a:t>
              </a:r>
            </a:p>
            <a:p>
              <a:pPr algn="ctr">
                <a:spcAft>
                  <a:spcPts val="1200"/>
                </a:spcAft>
              </a:pPr>
              <a:r>
                <a:rPr lang="ru-RU" sz="2000" b="1" dirty="0">
                  <a:solidFill>
                    <a:srgbClr val="FFFFFF"/>
                  </a:solidFill>
                </a:rPr>
                <a:t>заместители руководителей)</a:t>
              </a:r>
              <a:endParaRPr lang="es-ES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12" name="Título 1">
              <a:extLst>
                <a:ext uri="{FF2B5EF4-FFF2-40B4-BE49-F238E27FC236}">
                  <a16:creationId xmlns:a16="http://schemas.microsoft.com/office/drawing/2014/main" xmlns="" id="{D9806984-2770-F243-A7D1-56CB86D88AFC}"/>
                </a:ext>
              </a:extLst>
            </p:cNvPr>
            <p:cNvSpPr txBox="1">
              <a:spLocks/>
            </p:cNvSpPr>
            <p:nvPr/>
          </p:nvSpPr>
          <p:spPr>
            <a:xfrm>
              <a:off x="7794058" y="1556674"/>
              <a:ext cx="2326103" cy="1809750"/>
            </a:xfrm>
            <a:prstGeom prst="rect">
              <a:avLst/>
            </a:prstGeom>
            <a:grpFill/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Aft>
                  <a:spcPts val="1200"/>
                </a:spcAft>
              </a:pPr>
              <a:r>
                <a:rPr lang="ru-RU" sz="2000" b="1" dirty="0">
                  <a:solidFill>
                    <a:srgbClr val="FFFFFF"/>
                  </a:solidFill>
                </a:rPr>
                <a:t>Рабочая группа 2</a:t>
              </a:r>
            </a:p>
            <a:p>
              <a:pPr algn="ctr">
                <a:spcAft>
                  <a:spcPts val="1200"/>
                </a:spcAft>
              </a:pPr>
              <a:r>
                <a:rPr lang="ru-RU" sz="2000" b="1" dirty="0">
                  <a:solidFill>
                    <a:srgbClr val="FFFFFF"/>
                  </a:solidFill>
                </a:rPr>
                <a:t>(председатели и члены Ассоциации учителей-предметников, ГМО,РМО, учителя, участвующие в апробации)</a:t>
              </a:r>
              <a:endParaRPr lang="es-ES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13" name="Título 1">
              <a:extLst>
                <a:ext uri="{FF2B5EF4-FFF2-40B4-BE49-F238E27FC236}">
                  <a16:creationId xmlns:a16="http://schemas.microsoft.com/office/drawing/2014/main" xmlns="" id="{59606B20-CAD0-E642-B854-604E13489A99}"/>
                </a:ext>
              </a:extLst>
            </p:cNvPr>
            <p:cNvSpPr txBox="1">
              <a:spLocks/>
            </p:cNvSpPr>
            <p:nvPr/>
          </p:nvSpPr>
          <p:spPr>
            <a:xfrm>
              <a:off x="5378117" y="3975412"/>
              <a:ext cx="2191352" cy="1652950"/>
            </a:xfrm>
            <a:prstGeom prst="rect">
              <a:avLst/>
            </a:prstGeom>
            <a:grpFill/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ru-RU" sz="2000" b="1" dirty="0">
                  <a:solidFill>
                    <a:srgbClr val="FFFFFF"/>
                  </a:solidFill>
                </a:rPr>
                <a:t>Рабочая группа 3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ru-RU" sz="2000" b="1" dirty="0">
                  <a:solidFill>
                    <a:srgbClr val="FFFFFF"/>
                  </a:solidFill>
                </a:rPr>
                <a:t>(заместители директоров)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ru-RU" sz="2000" b="1" dirty="0">
                  <a:solidFill>
                    <a:srgbClr val="FFFFFF"/>
                  </a:solidFill>
                </a:rPr>
                <a:t>Рабочая программа воспитания</a:t>
              </a:r>
              <a:endParaRPr lang="es-ES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14" name="Título 1">
              <a:extLst>
                <a:ext uri="{FF2B5EF4-FFF2-40B4-BE49-F238E27FC236}">
                  <a16:creationId xmlns:a16="http://schemas.microsoft.com/office/drawing/2014/main" xmlns="" id="{33FE44F9-069B-BD45-9621-CD7F5AFFA112}"/>
                </a:ext>
              </a:extLst>
            </p:cNvPr>
            <p:cNvSpPr txBox="1">
              <a:spLocks/>
            </p:cNvSpPr>
            <p:nvPr/>
          </p:nvSpPr>
          <p:spPr>
            <a:xfrm>
              <a:off x="7794058" y="3818611"/>
              <a:ext cx="2191352" cy="1809750"/>
            </a:xfrm>
            <a:prstGeom prst="rect">
              <a:avLst/>
            </a:prstGeom>
            <a:grpFill/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Aft>
                  <a:spcPts val="1200"/>
                </a:spcAft>
              </a:pPr>
              <a:r>
                <a:rPr lang="ru-RU" sz="2000" b="1" dirty="0">
                  <a:solidFill>
                    <a:srgbClr val="FFFFFF"/>
                  </a:solidFill>
                </a:rPr>
                <a:t>Рабочая группа 4</a:t>
              </a:r>
            </a:p>
            <a:p>
              <a:pPr algn="ctr">
                <a:spcAft>
                  <a:spcPts val="1200"/>
                </a:spcAft>
              </a:pPr>
              <a:r>
                <a:rPr lang="ru-RU" sz="2000" b="1" dirty="0">
                  <a:solidFill>
                    <a:srgbClr val="FFFFFF"/>
                  </a:solidFill>
                </a:rPr>
                <a:t>(педагоги-психологи, логопеды, дефектологи, социальные педагоги)</a:t>
              </a:r>
            </a:p>
            <a:p>
              <a:pPr algn="ctr">
                <a:spcAft>
                  <a:spcPts val="1200"/>
                </a:spcAft>
              </a:pPr>
              <a:r>
                <a:rPr lang="ru-RU" sz="2000" b="1" dirty="0">
                  <a:solidFill>
                    <a:srgbClr val="FFFFFF"/>
                  </a:solidFill>
                </a:rPr>
                <a:t>Программа коррекционной работы</a:t>
              </a:r>
              <a:endParaRPr lang="es-ES" sz="2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0596DE79-FC4D-E546-9D78-ACA887E1C827}"/>
              </a:ext>
            </a:extLst>
          </p:cNvPr>
          <p:cNvSpPr txBox="1">
            <a:spLocks/>
          </p:cNvSpPr>
          <p:nvPr/>
        </p:nvSpPr>
        <p:spPr>
          <a:xfrm>
            <a:off x="6565689" y="502443"/>
            <a:ext cx="3138381" cy="5017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s-ES" sz="2200" b="1" dirty="0">
                <a:solidFill>
                  <a:srgbClr val="331832"/>
                </a:solidFill>
              </a:rPr>
              <a:t/>
            </a:r>
            <a:br>
              <a:rPr lang="es-ES" sz="2200" b="1" dirty="0">
                <a:solidFill>
                  <a:srgbClr val="331832"/>
                </a:solidFill>
              </a:rPr>
            </a:br>
            <a:endParaRPr lang="es-ES" sz="2200" b="1" dirty="0">
              <a:solidFill>
                <a:srgbClr val="331832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55E7889-BB5A-6CAD-248E-F86FD4CBA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07" y="15836"/>
            <a:ext cx="1692733" cy="8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Elipse 103">
            <a:extLst>
              <a:ext uri="{FF2B5EF4-FFF2-40B4-BE49-F238E27FC236}">
                <a16:creationId xmlns:a16="http://schemas.microsoft.com/office/drawing/2014/main" xmlns="" id="{252EBDC0-79FE-3141-9139-D8B390728384}"/>
              </a:ext>
            </a:extLst>
          </p:cNvPr>
          <p:cNvSpPr/>
          <p:nvPr/>
        </p:nvSpPr>
        <p:spPr>
          <a:xfrm>
            <a:off x="4351165" y="3650285"/>
            <a:ext cx="2688736" cy="26887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rgbClr val="FFFFFF"/>
              </a:solidFill>
            </a:endParaRPr>
          </a:p>
        </p:txBody>
      </p:sp>
      <p:sp>
        <p:nvSpPr>
          <p:cNvPr id="108" name="Rectángulo 107">
            <a:extLst>
              <a:ext uri="{FF2B5EF4-FFF2-40B4-BE49-F238E27FC236}">
                <a16:creationId xmlns:a16="http://schemas.microsoft.com/office/drawing/2014/main" xmlns="" id="{5734FB2C-C778-0A4F-9470-74ED03155B53}"/>
              </a:ext>
            </a:extLst>
          </p:cNvPr>
          <p:cNvSpPr/>
          <p:nvPr/>
        </p:nvSpPr>
        <p:spPr>
          <a:xfrm>
            <a:off x="0" y="-31666"/>
            <a:ext cx="12192000" cy="1476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AF44B04E-F2F0-0047-954A-B2F83DDEF5C1}"/>
              </a:ext>
            </a:extLst>
          </p:cNvPr>
          <p:cNvSpPr txBox="1">
            <a:spLocks/>
          </p:cNvSpPr>
          <p:nvPr/>
        </p:nvSpPr>
        <p:spPr>
          <a:xfrm>
            <a:off x="0" y="666842"/>
            <a:ext cx="12192000" cy="152045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14000" b="1" dirty="0">
              <a:solidFill>
                <a:srgbClr val="C6D8D3"/>
              </a:solidFill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xmlns="" id="{91D6AB2E-0BA9-DD41-A07C-DAE1DBFF9BF4}"/>
              </a:ext>
            </a:extLst>
          </p:cNvPr>
          <p:cNvSpPr txBox="1">
            <a:spLocks/>
          </p:cNvSpPr>
          <p:nvPr/>
        </p:nvSpPr>
        <p:spPr>
          <a:xfrm>
            <a:off x="126589" y="706832"/>
            <a:ext cx="12192000" cy="4346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b="1" spc="300" dirty="0">
                <a:solidFill>
                  <a:srgbClr val="6B0A1F"/>
                </a:solidFill>
              </a:rPr>
              <a:t>Циклограмма работы групп </a:t>
            </a:r>
            <a:endParaRPr lang="es-ES" sz="3600" b="1" spc="300" dirty="0">
              <a:solidFill>
                <a:srgbClr val="6B0A1F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5582B8A-C218-8545-8484-E6AB10B1FC20}"/>
              </a:ext>
            </a:extLst>
          </p:cNvPr>
          <p:cNvSpPr txBox="1"/>
          <p:nvPr/>
        </p:nvSpPr>
        <p:spPr>
          <a:xfrm>
            <a:off x="709746" y="1918200"/>
            <a:ext cx="2624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1F2732"/>
                </a:solidFill>
              </a:rPr>
              <a:t>Техническое задание</a:t>
            </a:r>
            <a:endParaRPr lang="es-ES" sz="2800" b="1" dirty="0">
              <a:solidFill>
                <a:srgbClr val="1F2732"/>
              </a:solidFill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E75C0AEF-8E80-C244-BCC5-7C8C36F3DAD4}"/>
              </a:ext>
            </a:extLst>
          </p:cNvPr>
          <p:cNvSpPr txBox="1"/>
          <p:nvPr/>
        </p:nvSpPr>
        <p:spPr>
          <a:xfrm>
            <a:off x="-124622" y="3401967"/>
            <a:ext cx="3152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rgbClr val="1F2732"/>
                </a:solidFill>
              </a:rPr>
              <a:t>Работа в группах</a:t>
            </a:r>
          </a:p>
          <a:p>
            <a:pPr algn="r"/>
            <a:r>
              <a:rPr lang="ru-RU" sz="2400" b="1" dirty="0">
                <a:solidFill>
                  <a:srgbClr val="1F2732"/>
                </a:solidFill>
              </a:rPr>
              <a:t>(обсуждение,</a:t>
            </a:r>
          </a:p>
          <a:p>
            <a:pPr algn="r"/>
            <a:r>
              <a:rPr lang="ru-RU" sz="2400" b="1" dirty="0">
                <a:solidFill>
                  <a:srgbClr val="1F2732"/>
                </a:solidFill>
              </a:rPr>
              <a:t>принцип «Было/Стало»,</a:t>
            </a:r>
          </a:p>
          <a:p>
            <a:pPr algn="r"/>
            <a:r>
              <a:rPr lang="ru-RU" sz="2400" b="1" dirty="0">
                <a:solidFill>
                  <a:srgbClr val="1F2732"/>
                </a:solidFill>
              </a:rPr>
              <a:t>сравнение)</a:t>
            </a:r>
            <a:r>
              <a:rPr lang="ru-RU" b="1" dirty="0">
                <a:solidFill>
                  <a:srgbClr val="1F2732"/>
                </a:solidFill>
              </a:rPr>
              <a:t>  </a:t>
            </a:r>
            <a:endParaRPr lang="es-ES" b="1" dirty="0">
              <a:solidFill>
                <a:srgbClr val="1F2732"/>
              </a:solidFill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xmlns="" id="{ABC21598-0937-5B44-8E10-B1FF012FA5E5}"/>
              </a:ext>
            </a:extLst>
          </p:cNvPr>
          <p:cNvSpPr txBox="1"/>
          <p:nvPr/>
        </p:nvSpPr>
        <p:spPr>
          <a:xfrm>
            <a:off x="9288037" y="1836670"/>
            <a:ext cx="2161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F2732"/>
                </a:solidFill>
              </a:rPr>
              <a:t>Проект разделов</a:t>
            </a:r>
            <a:endParaRPr lang="es-ES" sz="2400" b="1" dirty="0">
              <a:solidFill>
                <a:srgbClr val="1F2732"/>
              </a:solidFill>
            </a:endParaRP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xmlns="" id="{FDFAA4F9-F6F3-9140-BAC7-F5B0C64DA7B7}"/>
              </a:ext>
            </a:extLst>
          </p:cNvPr>
          <p:cNvSpPr txBox="1"/>
          <p:nvPr/>
        </p:nvSpPr>
        <p:spPr>
          <a:xfrm>
            <a:off x="9288384" y="3436801"/>
            <a:ext cx="2252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F2732"/>
                </a:solidFill>
              </a:rPr>
              <a:t>Презентация, обсуждение,</a:t>
            </a:r>
          </a:p>
          <a:p>
            <a:r>
              <a:rPr lang="ru-RU" sz="2400" b="1" dirty="0">
                <a:solidFill>
                  <a:srgbClr val="1F2732"/>
                </a:solidFill>
              </a:rPr>
              <a:t>риски</a:t>
            </a:r>
            <a:endParaRPr lang="es-ES" sz="2400" b="1" dirty="0">
              <a:solidFill>
                <a:srgbClr val="1F2732"/>
              </a:solidFill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9279E3CC-3388-164E-B01D-D05576094090}"/>
              </a:ext>
            </a:extLst>
          </p:cNvPr>
          <p:cNvGrpSpPr/>
          <p:nvPr/>
        </p:nvGrpSpPr>
        <p:grpSpPr>
          <a:xfrm>
            <a:off x="3421962" y="1931033"/>
            <a:ext cx="863600" cy="863600"/>
            <a:chOff x="2585024" y="3327381"/>
            <a:chExt cx="863600" cy="863600"/>
          </a:xfrm>
          <a:solidFill>
            <a:srgbClr val="6B0A1F"/>
          </a:solidFill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B10A9FAA-E1E8-FB49-B2FA-74BFD651D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5024" y="3327381"/>
              <a:ext cx="863600" cy="863600"/>
            </a:xfrm>
            <a:prstGeom prst="rect">
              <a:avLst/>
            </a:prstGeom>
            <a:grpFill/>
          </p:spPr>
        </p:pic>
        <p:sp>
          <p:nvSpPr>
            <p:cNvPr id="105" name="Forma libre 104">
              <a:extLst>
                <a:ext uri="{FF2B5EF4-FFF2-40B4-BE49-F238E27FC236}">
                  <a16:creationId xmlns:a16="http://schemas.microsoft.com/office/drawing/2014/main" xmlns="" id="{2692D2D8-DF17-9F49-A8EE-F1F45C23F80F}"/>
                </a:ext>
              </a:extLst>
            </p:cNvPr>
            <p:cNvSpPr/>
            <p:nvPr/>
          </p:nvSpPr>
          <p:spPr>
            <a:xfrm>
              <a:off x="2823445" y="3621051"/>
              <a:ext cx="422113" cy="342663"/>
            </a:xfrm>
            <a:custGeom>
              <a:avLst/>
              <a:gdLst>
                <a:gd name="connsiteX0" fmla="*/ 5682644 w 5819775"/>
                <a:gd name="connsiteY0" fmla="*/ 709860 h 4724400"/>
                <a:gd name="connsiteX1" fmla="*/ 5119449 w 5819775"/>
                <a:gd name="connsiteY1" fmla="*/ 146656 h 4724400"/>
                <a:gd name="connsiteX2" fmla="*/ 4768682 w 5819775"/>
                <a:gd name="connsiteY2" fmla="*/ 0 h 4724400"/>
                <a:gd name="connsiteX3" fmla="*/ 4417914 w 5819775"/>
                <a:gd name="connsiteY3" fmla="*/ 146656 h 4724400"/>
                <a:gd name="connsiteX4" fmla="*/ 2146964 w 5819775"/>
                <a:gd name="connsiteY4" fmla="*/ 2424408 h 4724400"/>
                <a:gd name="connsiteX5" fmla="*/ 1412157 w 5819775"/>
                <a:gd name="connsiteY5" fmla="*/ 1689602 h 4724400"/>
                <a:gd name="connsiteX6" fmla="*/ 1012250 w 5819775"/>
                <a:gd name="connsiteY6" fmla="*/ 1526315 h 4724400"/>
                <a:gd name="connsiteX7" fmla="*/ 612343 w 5819775"/>
                <a:gd name="connsiteY7" fmla="*/ 1689602 h 4724400"/>
                <a:gd name="connsiteX8" fmla="*/ 163297 w 5819775"/>
                <a:gd name="connsiteY8" fmla="*/ 2138648 h 4724400"/>
                <a:gd name="connsiteX9" fmla="*/ 0 w 5819775"/>
                <a:gd name="connsiteY9" fmla="*/ 2538555 h 4724400"/>
                <a:gd name="connsiteX10" fmla="*/ 163287 w 5819775"/>
                <a:gd name="connsiteY10" fmla="*/ 2938463 h 4724400"/>
                <a:gd name="connsiteX11" fmla="*/ 1804502 w 5819775"/>
                <a:gd name="connsiteY11" fmla="*/ 4579677 h 4724400"/>
                <a:gd name="connsiteX12" fmla="*/ 2155269 w 5819775"/>
                <a:gd name="connsiteY12" fmla="*/ 4726334 h 4724400"/>
                <a:gd name="connsiteX13" fmla="*/ 2506037 w 5819775"/>
                <a:gd name="connsiteY13" fmla="*/ 4579677 h 4724400"/>
                <a:gd name="connsiteX14" fmla="*/ 5682634 w 5819775"/>
                <a:gd name="connsiteY14" fmla="*/ 1403842 h 4724400"/>
                <a:gd name="connsiteX15" fmla="*/ 5829291 w 5819775"/>
                <a:gd name="connsiteY15" fmla="*/ 1053075 h 4724400"/>
                <a:gd name="connsiteX16" fmla="*/ 5682644 w 5819775"/>
                <a:gd name="connsiteY16" fmla="*/ 709860 h 4724400"/>
                <a:gd name="connsiteX17" fmla="*/ 5461902 w 5819775"/>
                <a:gd name="connsiteY17" fmla="*/ 1191416 h 4724400"/>
                <a:gd name="connsiteX18" fmla="*/ 2294373 w 5819775"/>
                <a:gd name="connsiteY18" fmla="*/ 4367251 h 4724400"/>
                <a:gd name="connsiteX19" fmla="*/ 2025244 w 5819775"/>
                <a:gd name="connsiteY19" fmla="*/ 4367251 h 4724400"/>
                <a:gd name="connsiteX20" fmla="*/ 383276 w 5819775"/>
                <a:gd name="connsiteY20" fmla="*/ 2717721 h 4724400"/>
                <a:gd name="connsiteX21" fmla="*/ 309944 w 5819775"/>
                <a:gd name="connsiteY21" fmla="*/ 2530240 h 4724400"/>
                <a:gd name="connsiteX22" fmla="*/ 383276 w 5819775"/>
                <a:gd name="connsiteY22" fmla="*/ 2342760 h 4724400"/>
                <a:gd name="connsiteX23" fmla="*/ 832323 w 5819775"/>
                <a:gd name="connsiteY23" fmla="*/ 1893713 h 4724400"/>
                <a:gd name="connsiteX24" fmla="*/ 1019804 w 5819775"/>
                <a:gd name="connsiteY24" fmla="*/ 1820380 h 4724400"/>
                <a:gd name="connsiteX25" fmla="*/ 1207284 w 5819775"/>
                <a:gd name="connsiteY25" fmla="*/ 1893713 h 4724400"/>
                <a:gd name="connsiteX26" fmla="*/ 2032054 w 5819775"/>
                <a:gd name="connsiteY26" fmla="*/ 2742667 h 4724400"/>
                <a:gd name="connsiteX27" fmla="*/ 2244481 w 5819775"/>
                <a:gd name="connsiteY27" fmla="*/ 2742667 h 4724400"/>
                <a:gd name="connsiteX28" fmla="*/ 4628817 w 5819775"/>
                <a:gd name="connsiteY28" fmla="*/ 358331 h 4724400"/>
                <a:gd name="connsiteX29" fmla="*/ 4897945 w 5819775"/>
                <a:gd name="connsiteY29" fmla="*/ 358331 h 4724400"/>
                <a:gd name="connsiteX30" fmla="*/ 5461149 w 5819775"/>
                <a:gd name="connsiteY30" fmla="*/ 921534 h 4724400"/>
                <a:gd name="connsiteX31" fmla="*/ 5518604 w 5819775"/>
                <a:gd name="connsiteY31" fmla="*/ 1052313 h 4724400"/>
                <a:gd name="connsiteX32" fmla="*/ 5461902 w 5819775"/>
                <a:gd name="connsiteY32" fmla="*/ 1191416 h 472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819775" h="4724400">
                  <a:moveTo>
                    <a:pt x="5682644" y="709860"/>
                  </a:moveTo>
                  <a:lnTo>
                    <a:pt x="5119449" y="146656"/>
                  </a:lnTo>
                  <a:cubicBezTo>
                    <a:pt x="5029486" y="56693"/>
                    <a:pt x="4907023" y="0"/>
                    <a:pt x="4768682" y="0"/>
                  </a:cubicBezTo>
                  <a:cubicBezTo>
                    <a:pt x="4629579" y="0"/>
                    <a:pt x="4515431" y="49139"/>
                    <a:pt x="4417914" y="146656"/>
                  </a:cubicBezTo>
                  <a:lnTo>
                    <a:pt x="2146964" y="2424408"/>
                  </a:lnTo>
                  <a:lnTo>
                    <a:pt x="1412157" y="1689602"/>
                  </a:lnTo>
                  <a:cubicBezTo>
                    <a:pt x="1306325" y="1583769"/>
                    <a:pt x="1167222" y="1526315"/>
                    <a:pt x="1012250" y="1526315"/>
                  </a:cubicBezTo>
                  <a:cubicBezTo>
                    <a:pt x="865594" y="1526315"/>
                    <a:pt x="718176" y="1583769"/>
                    <a:pt x="612343" y="1689602"/>
                  </a:cubicBezTo>
                  <a:lnTo>
                    <a:pt x="163297" y="2138648"/>
                  </a:lnTo>
                  <a:cubicBezTo>
                    <a:pt x="57455" y="2244481"/>
                    <a:pt x="0" y="2383584"/>
                    <a:pt x="0" y="2538555"/>
                  </a:cubicBezTo>
                  <a:cubicBezTo>
                    <a:pt x="0" y="2693527"/>
                    <a:pt x="57455" y="2832630"/>
                    <a:pt x="163287" y="2938463"/>
                  </a:cubicBezTo>
                  <a:lnTo>
                    <a:pt x="1804502" y="4579677"/>
                  </a:lnTo>
                  <a:cubicBezTo>
                    <a:pt x="1894465" y="4669641"/>
                    <a:pt x="2016928" y="4726334"/>
                    <a:pt x="2155269" y="4726334"/>
                  </a:cubicBezTo>
                  <a:cubicBezTo>
                    <a:pt x="2294373" y="4726334"/>
                    <a:pt x="2408520" y="4677195"/>
                    <a:pt x="2506037" y="4579677"/>
                  </a:cubicBezTo>
                  <a:lnTo>
                    <a:pt x="5682634" y="1403842"/>
                  </a:lnTo>
                  <a:cubicBezTo>
                    <a:pt x="5772598" y="1313879"/>
                    <a:pt x="5829291" y="1191416"/>
                    <a:pt x="5829291" y="1053075"/>
                  </a:cubicBezTo>
                  <a:cubicBezTo>
                    <a:pt x="5829300" y="913971"/>
                    <a:pt x="5771846" y="799062"/>
                    <a:pt x="5682644" y="709860"/>
                  </a:cubicBezTo>
                  <a:close/>
                  <a:moveTo>
                    <a:pt x="5461902" y="1191416"/>
                  </a:moveTo>
                  <a:lnTo>
                    <a:pt x="2294373" y="4367251"/>
                  </a:lnTo>
                  <a:cubicBezTo>
                    <a:pt x="2221040" y="4440584"/>
                    <a:pt x="2098577" y="4440584"/>
                    <a:pt x="2025244" y="4367251"/>
                  </a:cubicBezTo>
                  <a:lnTo>
                    <a:pt x="383276" y="2717721"/>
                  </a:lnTo>
                  <a:cubicBezTo>
                    <a:pt x="334137" y="2668581"/>
                    <a:pt x="309944" y="2603573"/>
                    <a:pt x="309944" y="2530240"/>
                  </a:cubicBezTo>
                  <a:cubicBezTo>
                    <a:pt x="309944" y="2456907"/>
                    <a:pt x="334137" y="2391137"/>
                    <a:pt x="383276" y="2342760"/>
                  </a:cubicBezTo>
                  <a:lnTo>
                    <a:pt x="832323" y="1893713"/>
                  </a:lnTo>
                  <a:cubicBezTo>
                    <a:pt x="881463" y="1844573"/>
                    <a:pt x="946471" y="1820380"/>
                    <a:pt x="1019804" y="1820380"/>
                  </a:cubicBezTo>
                  <a:cubicBezTo>
                    <a:pt x="1093137" y="1820380"/>
                    <a:pt x="1158907" y="1844573"/>
                    <a:pt x="1207284" y="1893713"/>
                  </a:cubicBezTo>
                  <a:lnTo>
                    <a:pt x="2032054" y="2742667"/>
                  </a:lnTo>
                  <a:cubicBezTo>
                    <a:pt x="2089509" y="2800121"/>
                    <a:pt x="2187026" y="2800121"/>
                    <a:pt x="2244481" y="2742667"/>
                  </a:cubicBezTo>
                  <a:lnTo>
                    <a:pt x="4628817" y="358331"/>
                  </a:lnTo>
                  <a:cubicBezTo>
                    <a:pt x="4702150" y="284998"/>
                    <a:pt x="4824613" y="284998"/>
                    <a:pt x="4897945" y="358331"/>
                  </a:cubicBezTo>
                  <a:lnTo>
                    <a:pt x="5461149" y="921534"/>
                  </a:lnTo>
                  <a:cubicBezTo>
                    <a:pt x="5493659" y="954043"/>
                    <a:pt x="5518604" y="1003183"/>
                    <a:pt x="5518604" y="1052313"/>
                  </a:cubicBezTo>
                  <a:cubicBezTo>
                    <a:pt x="5519357" y="1109767"/>
                    <a:pt x="5502717" y="1158907"/>
                    <a:pt x="5461902" y="11914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>
                <a:solidFill>
                  <a:srgbClr val="1F2732"/>
                </a:solidFill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1ECEE33E-9262-5246-B032-3077F71821A1}"/>
              </a:ext>
            </a:extLst>
          </p:cNvPr>
          <p:cNvGrpSpPr/>
          <p:nvPr/>
        </p:nvGrpSpPr>
        <p:grpSpPr>
          <a:xfrm>
            <a:off x="3341422" y="3723798"/>
            <a:ext cx="863600" cy="863600"/>
            <a:chOff x="2585024" y="3327381"/>
            <a:chExt cx="863600" cy="863600"/>
          </a:xfrm>
          <a:solidFill>
            <a:srgbClr val="6B0A1F"/>
          </a:solidFill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xmlns="" id="{D81538DD-A123-BC46-9E3C-0A3221E69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5024" y="3327381"/>
              <a:ext cx="863600" cy="863600"/>
            </a:xfrm>
            <a:prstGeom prst="rect">
              <a:avLst/>
            </a:prstGeom>
            <a:grpFill/>
          </p:spPr>
        </p:pic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xmlns="" id="{3529E78C-3F31-4A4D-A411-67814BFE2942}"/>
                </a:ext>
              </a:extLst>
            </p:cNvPr>
            <p:cNvSpPr/>
            <p:nvPr/>
          </p:nvSpPr>
          <p:spPr>
            <a:xfrm>
              <a:off x="2823445" y="3621051"/>
              <a:ext cx="422113" cy="342663"/>
            </a:xfrm>
            <a:custGeom>
              <a:avLst/>
              <a:gdLst>
                <a:gd name="connsiteX0" fmla="*/ 5682644 w 5819775"/>
                <a:gd name="connsiteY0" fmla="*/ 709860 h 4724400"/>
                <a:gd name="connsiteX1" fmla="*/ 5119449 w 5819775"/>
                <a:gd name="connsiteY1" fmla="*/ 146656 h 4724400"/>
                <a:gd name="connsiteX2" fmla="*/ 4768682 w 5819775"/>
                <a:gd name="connsiteY2" fmla="*/ 0 h 4724400"/>
                <a:gd name="connsiteX3" fmla="*/ 4417914 w 5819775"/>
                <a:gd name="connsiteY3" fmla="*/ 146656 h 4724400"/>
                <a:gd name="connsiteX4" fmla="*/ 2146964 w 5819775"/>
                <a:gd name="connsiteY4" fmla="*/ 2424408 h 4724400"/>
                <a:gd name="connsiteX5" fmla="*/ 1412157 w 5819775"/>
                <a:gd name="connsiteY5" fmla="*/ 1689602 h 4724400"/>
                <a:gd name="connsiteX6" fmla="*/ 1012250 w 5819775"/>
                <a:gd name="connsiteY6" fmla="*/ 1526315 h 4724400"/>
                <a:gd name="connsiteX7" fmla="*/ 612343 w 5819775"/>
                <a:gd name="connsiteY7" fmla="*/ 1689602 h 4724400"/>
                <a:gd name="connsiteX8" fmla="*/ 163297 w 5819775"/>
                <a:gd name="connsiteY8" fmla="*/ 2138648 h 4724400"/>
                <a:gd name="connsiteX9" fmla="*/ 0 w 5819775"/>
                <a:gd name="connsiteY9" fmla="*/ 2538555 h 4724400"/>
                <a:gd name="connsiteX10" fmla="*/ 163287 w 5819775"/>
                <a:gd name="connsiteY10" fmla="*/ 2938463 h 4724400"/>
                <a:gd name="connsiteX11" fmla="*/ 1804502 w 5819775"/>
                <a:gd name="connsiteY11" fmla="*/ 4579677 h 4724400"/>
                <a:gd name="connsiteX12" fmla="*/ 2155269 w 5819775"/>
                <a:gd name="connsiteY12" fmla="*/ 4726334 h 4724400"/>
                <a:gd name="connsiteX13" fmla="*/ 2506037 w 5819775"/>
                <a:gd name="connsiteY13" fmla="*/ 4579677 h 4724400"/>
                <a:gd name="connsiteX14" fmla="*/ 5682634 w 5819775"/>
                <a:gd name="connsiteY14" fmla="*/ 1403842 h 4724400"/>
                <a:gd name="connsiteX15" fmla="*/ 5829291 w 5819775"/>
                <a:gd name="connsiteY15" fmla="*/ 1053075 h 4724400"/>
                <a:gd name="connsiteX16" fmla="*/ 5682644 w 5819775"/>
                <a:gd name="connsiteY16" fmla="*/ 709860 h 4724400"/>
                <a:gd name="connsiteX17" fmla="*/ 5461902 w 5819775"/>
                <a:gd name="connsiteY17" fmla="*/ 1191416 h 4724400"/>
                <a:gd name="connsiteX18" fmla="*/ 2294373 w 5819775"/>
                <a:gd name="connsiteY18" fmla="*/ 4367251 h 4724400"/>
                <a:gd name="connsiteX19" fmla="*/ 2025244 w 5819775"/>
                <a:gd name="connsiteY19" fmla="*/ 4367251 h 4724400"/>
                <a:gd name="connsiteX20" fmla="*/ 383276 w 5819775"/>
                <a:gd name="connsiteY20" fmla="*/ 2717721 h 4724400"/>
                <a:gd name="connsiteX21" fmla="*/ 309944 w 5819775"/>
                <a:gd name="connsiteY21" fmla="*/ 2530240 h 4724400"/>
                <a:gd name="connsiteX22" fmla="*/ 383276 w 5819775"/>
                <a:gd name="connsiteY22" fmla="*/ 2342760 h 4724400"/>
                <a:gd name="connsiteX23" fmla="*/ 832323 w 5819775"/>
                <a:gd name="connsiteY23" fmla="*/ 1893713 h 4724400"/>
                <a:gd name="connsiteX24" fmla="*/ 1019804 w 5819775"/>
                <a:gd name="connsiteY24" fmla="*/ 1820380 h 4724400"/>
                <a:gd name="connsiteX25" fmla="*/ 1207284 w 5819775"/>
                <a:gd name="connsiteY25" fmla="*/ 1893713 h 4724400"/>
                <a:gd name="connsiteX26" fmla="*/ 2032054 w 5819775"/>
                <a:gd name="connsiteY26" fmla="*/ 2742667 h 4724400"/>
                <a:gd name="connsiteX27" fmla="*/ 2244481 w 5819775"/>
                <a:gd name="connsiteY27" fmla="*/ 2742667 h 4724400"/>
                <a:gd name="connsiteX28" fmla="*/ 4628817 w 5819775"/>
                <a:gd name="connsiteY28" fmla="*/ 358331 h 4724400"/>
                <a:gd name="connsiteX29" fmla="*/ 4897945 w 5819775"/>
                <a:gd name="connsiteY29" fmla="*/ 358331 h 4724400"/>
                <a:gd name="connsiteX30" fmla="*/ 5461149 w 5819775"/>
                <a:gd name="connsiteY30" fmla="*/ 921534 h 4724400"/>
                <a:gd name="connsiteX31" fmla="*/ 5518604 w 5819775"/>
                <a:gd name="connsiteY31" fmla="*/ 1052313 h 4724400"/>
                <a:gd name="connsiteX32" fmla="*/ 5461902 w 5819775"/>
                <a:gd name="connsiteY32" fmla="*/ 1191416 h 472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819775" h="4724400">
                  <a:moveTo>
                    <a:pt x="5682644" y="709860"/>
                  </a:moveTo>
                  <a:lnTo>
                    <a:pt x="5119449" y="146656"/>
                  </a:lnTo>
                  <a:cubicBezTo>
                    <a:pt x="5029486" y="56693"/>
                    <a:pt x="4907023" y="0"/>
                    <a:pt x="4768682" y="0"/>
                  </a:cubicBezTo>
                  <a:cubicBezTo>
                    <a:pt x="4629579" y="0"/>
                    <a:pt x="4515431" y="49139"/>
                    <a:pt x="4417914" y="146656"/>
                  </a:cubicBezTo>
                  <a:lnTo>
                    <a:pt x="2146964" y="2424408"/>
                  </a:lnTo>
                  <a:lnTo>
                    <a:pt x="1412157" y="1689602"/>
                  </a:lnTo>
                  <a:cubicBezTo>
                    <a:pt x="1306325" y="1583769"/>
                    <a:pt x="1167222" y="1526315"/>
                    <a:pt x="1012250" y="1526315"/>
                  </a:cubicBezTo>
                  <a:cubicBezTo>
                    <a:pt x="865594" y="1526315"/>
                    <a:pt x="718176" y="1583769"/>
                    <a:pt x="612343" y="1689602"/>
                  </a:cubicBezTo>
                  <a:lnTo>
                    <a:pt x="163297" y="2138648"/>
                  </a:lnTo>
                  <a:cubicBezTo>
                    <a:pt x="57455" y="2244481"/>
                    <a:pt x="0" y="2383584"/>
                    <a:pt x="0" y="2538555"/>
                  </a:cubicBezTo>
                  <a:cubicBezTo>
                    <a:pt x="0" y="2693527"/>
                    <a:pt x="57455" y="2832630"/>
                    <a:pt x="163287" y="2938463"/>
                  </a:cubicBezTo>
                  <a:lnTo>
                    <a:pt x="1804502" y="4579677"/>
                  </a:lnTo>
                  <a:cubicBezTo>
                    <a:pt x="1894465" y="4669641"/>
                    <a:pt x="2016928" y="4726334"/>
                    <a:pt x="2155269" y="4726334"/>
                  </a:cubicBezTo>
                  <a:cubicBezTo>
                    <a:pt x="2294373" y="4726334"/>
                    <a:pt x="2408520" y="4677195"/>
                    <a:pt x="2506037" y="4579677"/>
                  </a:cubicBezTo>
                  <a:lnTo>
                    <a:pt x="5682634" y="1403842"/>
                  </a:lnTo>
                  <a:cubicBezTo>
                    <a:pt x="5772598" y="1313879"/>
                    <a:pt x="5829291" y="1191416"/>
                    <a:pt x="5829291" y="1053075"/>
                  </a:cubicBezTo>
                  <a:cubicBezTo>
                    <a:pt x="5829300" y="913971"/>
                    <a:pt x="5771846" y="799062"/>
                    <a:pt x="5682644" y="709860"/>
                  </a:cubicBezTo>
                  <a:close/>
                  <a:moveTo>
                    <a:pt x="5461902" y="1191416"/>
                  </a:moveTo>
                  <a:lnTo>
                    <a:pt x="2294373" y="4367251"/>
                  </a:lnTo>
                  <a:cubicBezTo>
                    <a:pt x="2221040" y="4440584"/>
                    <a:pt x="2098577" y="4440584"/>
                    <a:pt x="2025244" y="4367251"/>
                  </a:cubicBezTo>
                  <a:lnTo>
                    <a:pt x="383276" y="2717721"/>
                  </a:lnTo>
                  <a:cubicBezTo>
                    <a:pt x="334137" y="2668581"/>
                    <a:pt x="309944" y="2603573"/>
                    <a:pt x="309944" y="2530240"/>
                  </a:cubicBezTo>
                  <a:cubicBezTo>
                    <a:pt x="309944" y="2456907"/>
                    <a:pt x="334137" y="2391137"/>
                    <a:pt x="383276" y="2342760"/>
                  </a:cubicBezTo>
                  <a:lnTo>
                    <a:pt x="832323" y="1893713"/>
                  </a:lnTo>
                  <a:cubicBezTo>
                    <a:pt x="881463" y="1844573"/>
                    <a:pt x="946471" y="1820380"/>
                    <a:pt x="1019804" y="1820380"/>
                  </a:cubicBezTo>
                  <a:cubicBezTo>
                    <a:pt x="1093137" y="1820380"/>
                    <a:pt x="1158907" y="1844573"/>
                    <a:pt x="1207284" y="1893713"/>
                  </a:cubicBezTo>
                  <a:lnTo>
                    <a:pt x="2032054" y="2742667"/>
                  </a:lnTo>
                  <a:cubicBezTo>
                    <a:pt x="2089509" y="2800121"/>
                    <a:pt x="2187026" y="2800121"/>
                    <a:pt x="2244481" y="2742667"/>
                  </a:cubicBezTo>
                  <a:lnTo>
                    <a:pt x="4628817" y="358331"/>
                  </a:lnTo>
                  <a:cubicBezTo>
                    <a:pt x="4702150" y="284998"/>
                    <a:pt x="4824613" y="284998"/>
                    <a:pt x="4897945" y="358331"/>
                  </a:cubicBezTo>
                  <a:lnTo>
                    <a:pt x="5461149" y="921534"/>
                  </a:lnTo>
                  <a:cubicBezTo>
                    <a:pt x="5493659" y="954043"/>
                    <a:pt x="5518604" y="1003183"/>
                    <a:pt x="5518604" y="1052313"/>
                  </a:cubicBezTo>
                  <a:cubicBezTo>
                    <a:pt x="5519357" y="1109767"/>
                    <a:pt x="5502717" y="1158907"/>
                    <a:pt x="5461902" y="11914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>
                <a:solidFill>
                  <a:srgbClr val="1F2732"/>
                </a:solidFill>
              </a:endParaRP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xmlns="" id="{B2D23A3D-050B-A64C-9DD6-DAC32D377D74}"/>
              </a:ext>
            </a:extLst>
          </p:cNvPr>
          <p:cNvGrpSpPr/>
          <p:nvPr/>
        </p:nvGrpSpPr>
        <p:grpSpPr>
          <a:xfrm>
            <a:off x="7681827" y="1792903"/>
            <a:ext cx="863600" cy="863600"/>
            <a:chOff x="2585024" y="3327381"/>
            <a:chExt cx="863600" cy="863600"/>
          </a:xfrm>
          <a:solidFill>
            <a:srgbClr val="6B0A1F"/>
          </a:solidFill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xmlns="" id="{65D17078-B8F8-4F40-BDDE-458FCE14C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5024" y="3327381"/>
              <a:ext cx="863600" cy="863600"/>
            </a:xfrm>
            <a:prstGeom prst="rect">
              <a:avLst/>
            </a:prstGeom>
            <a:grpFill/>
          </p:spPr>
        </p:pic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xmlns="" id="{EFA84582-C3B0-FE4A-AE8B-F83EC82C80E1}"/>
                </a:ext>
              </a:extLst>
            </p:cNvPr>
            <p:cNvSpPr/>
            <p:nvPr/>
          </p:nvSpPr>
          <p:spPr>
            <a:xfrm>
              <a:off x="2823445" y="3621051"/>
              <a:ext cx="422113" cy="342663"/>
            </a:xfrm>
            <a:custGeom>
              <a:avLst/>
              <a:gdLst>
                <a:gd name="connsiteX0" fmla="*/ 5682644 w 5819775"/>
                <a:gd name="connsiteY0" fmla="*/ 709860 h 4724400"/>
                <a:gd name="connsiteX1" fmla="*/ 5119449 w 5819775"/>
                <a:gd name="connsiteY1" fmla="*/ 146656 h 4724400"/>
                <a:gd name="connsiteX2" fmla="*/ 4768682 w 5819775"/>
                <a:gd name="connsiteY2" fmla="*/ 0 h 4724400"/>
                <a:gd name="connsiteX3" fmla="*/ 4417914 w 5819775"/>
                <a:gd name="connsiteY3" fmla="*/ 146656 h 4724400"/>
                <a:gd name="connsiteX4" fmla="*/ 2146964 w 5819775"/>
                <a:gd name="connsiteY4" fmla="*/ 2424408 h 4724400"/>
                <a:gd name="connsiteX5" fmla="*/ 1412157 w 5819775"/>
                <a:gd name="connsiteY5" fmla="*/ 1689602 h 4724400"/>
                <a:gd name="connsiteX6" fmla="*/ 1012250 w 5819775"/>
                <a:gd name="connsiteY6" fmla="*/ 1526315 h 4724400"/>
                <a:gd name="connsiteX7" fmla="*/ 612343 w 5819775"/>
                <a:gd name="connsiteY7" fmla="*/ 1689602 h 4724400"/>
                <a:gd name="connsiteX8" fmla="*/ 163297 w 5819775"/>
                <a:gd name="connsiteY8" fmla="*/ 2138648 h 4724400"/>
                <a:gd name="connsiteX9" fmla="*/ 0 w 5819775"/>
                <a:gd name="connsiteY9" fmla="*/ 2538555 h 4724400"/>
                <a:gd name="connsiteX10" fmla="*/ 163287 w 5819775"/>
                <a:gd name="connsiteY10" fmla="*/ 2938463 h 4724400"/>
                <a:gd name="connsiteX11" fmla="*/ 1804502 w 5819775"/>
                <a:gd name="connsiteY11" fmla="*/ 4579677 h 4724400"/>
                <a:gd name="connsiteX12" fmla="*/ 2155269 w 5819775"/>
                <a:gd name="connsiteY12" fmla="*/ 4726334 h 4724400"/>
                <a:gd name="connsiteX13" fmla="*/ 2506037 w 5819775"/>
                <a:gd name="connsiteY13" fmla="*/ 4579677 h 4724400"/>
                <a:gd name="connsiteX14" fmla="*/ 5682634 w 5819775"/>
                <a:gd name="connsiteY14" fmla="*/ 1403842 h 4724400"/>
                <a:gd name="connsiteX15" fmla="*/ 5829291 w 5819775"/>
                <a:gd name="connsiteY15" fmla="*/ 1053075 h 4724400"/>
                <a:gd name="connsiteX16" fmla="*/ 5682644 w 5819775"/>
                <a:gd name="connsiteY16" fmla="*/ 709860 h 4724400"/>
                <a:gd name="connsiteX17" fmla="*/ 5461902 w 5819775"/>
                <a:gd name="connsiteY17" fmla="*/ 1191416 h 4724400"/>
                <a:gd name="connsiteX18" fmla="*/ 2294373 w 5819775"/>
                <a:gd name="connsiteY18" fmla="*/ 4367251 h 4724400"/>
                <a:gd name="connsiteX19" fmla="*/ 2025244 w 5819775"/>
                <a:gd name="connsiteY19" fmla="*/ 4367251 h 4724400"/>
                <a:gd name="connsiteX20" fmla="*/ 383276 w 5819775"/>
                <a:gd name="connsiteY20" fmla="*/ 2717721 h 4724400"/>
                <a:gd name="connsiteX21" fmla="*/ 309944 w 5819775"/>
                <a:gd name="connsiteY21" fmla="*/ 2530240 h 4724400"/>
                <a:gd name="connsiteX22" fmla="*/ 383276 w 5819775"/>
                <a:gd name="connsiteY22" fmla="*/ 2342760 h 4724400"/>
                <a:gd name="connsiteX23" fmla="*/ 832323 w 5819775"/>
                <a:gd name="connsiteY23" fmla="*/ 1893713 h 4724400"/>
                <a:gd name="connsiteX24" fmla="*/ 1019804 w 5819775"/>
                <a:gd name="connsiteY24" fmla="*/ 1820380 h 4724400"/>
                <a:gd name="connsiteX25" fmla="*/ 1207284 w 5819775"/>
                <a:gd name="connsiteY25" fmla="*/ 1893713 h 4724400"/>
                <a:gd name="connsiteX26" fmla="*/ 2032054 w 5819775"/>
                <a:gd name="connsiteY26" fmla="*/ 2742667 h 4724400"/>
                <a:gd name="connsiteX27" fmla="*/ 2244481 w 5819775"/>
                <a:gd name="connsiteY27" fmla="*/ 2742667 h 4724400"/>
                <a:gd name="connsiteX28" fmla="*/ 4628817 w 5819775"/>
                <a:gd name="connsiteY28" fmla="*/ 358331 h 4724400"/>
                <a:gd name="connsiteX29" fmla="*/ 4897945 w 5819775"/>
                <a:gd name="connsiteY29" fmla="*/ 358331 h 4724400"/>
                <a:gd name="connsiteX30" fmla="*/ 5461149 w 5819775"/>
                <a:gd name="connsiteY30" fmla="*/ 921534 h 4724400"/>
                <a:gd name="connsiteX31" fmla="*/ 5518604 w 5819775"/>
                <a:gd name="connsiteY31" fmla="*/ 1052313 h 4724400"/>
                <a:gd name="connsiteX32" fmla="*/ 5461902 w 5819775"/>
                <a:gd name="connsiteY32" fmla="*/ 1191416 h 472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819775" h="4724400">
                  <a:moveTo>
                    <a:pt x="5682644" y="709860"/>
                  </a:moveTo>
                  <a:lnTo>
                    <a:pt x="5119449" y="146656"/>
                  </a:lnTo>
                  <a:cubicBezTo>
                    <a:pt x="5029486" y="56693"/>
                    <a:pt x="4907023" y="0"/>
                    <a:pt x="4768682" y="0"/>
                  </a:cubicBezTo>
                  <a:cubicBezTo>
                    <a:pt x="4629579" y="0"/>
                    <a:pt x="4515431" y="49139"/>
                    <a:pt x="4417914" y="146656"/>
                  </a:cubicBezTo>
                  <a:lnTo>
                    <a:pt x="2146964" y="2424408"/>
                  </a:lnTo>
                  <a:lnTo>
                    <a:pt x="1412157" y="1689602"/>
                  </a:lnTo>
                  <a:cubicBezTo>
                    <a:pt x="1306325" y="1583769"/>
                    <a:pt x="1167222" y="1526315"/>
                    <a:pt x="1012250" y="1526315"/>
                  </a:cubicBezTo>
                  <a:cubicBezTo>
                    <a:pt x="865594" y="1526315"/>
                    <a:pt x="718176" y="1583769"/>
                    <a:pt x="612343" y="1689602"/>
                  </a:cubicBezTo>
                  <a:lnTo>
                    <a:pt x="163297" y="2138648"/>
                  </a:lnTo>
                  <a:cubicBezTo>
                    <a:pt x="57455" y="2244481"/>
                    <a:pt x="0" y="2383584"/>
                    <a:pt x="0" y="2538555"/>
                  </a:cubicBezTo>
                  <a:cubicBezTo>
                    <a:pt x="0" y="2693527"/>
                    <a:pt x="57455" y="2832630"/>
                    <a:pt x="163287" y="2938463"/>
                  </a:cubicBezTo>
                  <a:lnTo>
                    <a:pt x="1804502" y="4579677"/>
                  </a:lnTo>
                  <a:cubicBezTo>
                    <a:pt x="1894465" y="4669641"/>
                    <a:pt x="2016928" y="4726334"/>
                    <a:pt x="2155269" y="4726334"/>
                  </a:cubicBezTo>
                  <a:cubicBezTo>
                    <a:pt x="2294373" y="4726334"/>
                    <a:pt x="2408520" y="4677195"/>
                    <a:pt x="2506037" y="4579677"/>
                  </a:cubicBezTo>
                  <a:lnTo>
                    <a:pt x="5682634" y="1403842"/>
                  </a:lnTo>
                  <a:cubicBezTo>
                    <a:pt x="5772598" y="1313879"/>
                    <a:pt x="5829291" y="1191416"/>
                    <a:pt x="5829291" y="1053075"/>
                  </a:cubicBezTo>
                  <a:cubicBezTo>
                    <a:pt x="5829300" y="913971"/>
                    <a:pt x="5771846" y="799062"/>
                    <a:pt x="5682644" y="709860"/>
                  </a:cubicBezTo>
                  <a:close/>
                  <a:moveTo>
                    <a:pt x="5461902" y="1191416"/>
                  </a:moveTo>
                  <a:lnTo>
                    <a:pt x="2294373" y="4367251"/>
                  </a:lnTo>
                  <a:cubicBezTo>
                    <a:pt x="2221040" y="4440584"/>
                    <a:pt x="2098577" y="4440584"/>
                    <a:pt x="2025244" y="4367251"/>
                  </a:cubicBezTo>
                  <a:lnTo>
                    <a:pt x="383276" y="2717721"/>
                  </a:lnTo>
                  <a:cubicBezTo>
                    <a:pt x="334137" y="2668581"/>
                    <a:pt x="309944" y="2603573"/>
                    <a:pt x="309944" y="2530240"/>
                  </a:cubicBezTo>
                  <a:cubicBezTo>
                    <a:pt x="309944" y="2456907"/>
                    <a:pt x="334137" y="2391137"/>
                    <a:pt x="383276" y="2342760"/>
                  </a:cubicBezTo>
                  <a:lnTo>
                    <a:pt x="832323" y="1893713"/>
                  </a:lnTo>
                  <a:cubicBezTo>
                    <a:pt x="881463" y="1844573"/>
                    <a:pt x="946471" y="1820380"/>
                    <a:pt x="1019804" y="1820380"/>
                  </a:cubicBezTo>
                  <a:cubicBezTo>
                    <a:pt x="1093137" y="1820380"/>
                    <a:pt x="1158907" y="1844573"/>
                    <a:pt x="1207284" y="1893713"/>
                  </a:cubicBezTo>
                  <a:lnTo>
                    <a:pt x="2032054" y="2742667"/>
                  </a:lnTo>
                  <a:cubicBezTo>
                    <a:pt x="2089509" y="2800121"/>
                    <a:pt x="2187026" y="2800121"/>
                    <a:pt x="2244481" y="2742667"/>
                  </a:cubicBezTo>
                  <a:lnTo>
                    <a:pt x="4628817" y="358331"/>
                  </a:lnTo>
                  <a:cubicBezTo>
                    <a:pt x="4702150" y="284998"/>
                    <a:pt x="4824613" y="284998"/>
                    <a:pt x="4897945" y="358331"/>
                  </a:cubicBezTo>
                  <a:lnTo>
                    <a:pt x="5461149" y="921534"/>
                  </a:lnTo>
                  <a:cubicBezTo>
                    <a:pt x="5493659" y="954043"/>
                    <a:pt x="5518604" y="1003183"/>
                    <a:pt x="5518604" y="1052313"/>
                  </a:cubicBezTo>
                  <a:cubicBezTo>
                    <a:pt x="5519357" y="1109767"/>
                    <a:pt x="5502717" y="1158907"/>
                    <a:pt x="5461902" y="11914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>
                <a:solidFill>
                  <a:srgbClr val="1F2732"/>
                </a:solidFill>
              </a:endParaRP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xmlns="" id="{FC65A1C4-59B8-3842-BF39-524844C31330}"/>
              </a:ext>
            </a:extLst>
          </p:cNvPr>
          <p:cNvGrpSpPr/>
          <p:nvPr/>
        </p:nvGrpSpPr>
        <p:grpSpPr>
          <a:xfrm>
            <a:off x="7699504" y="3507863"/>
            <a:ext cx="863600" cy="863600"/>
            <a:chOff x="2585024" y="3327381"/>
            <a:chExt cx="863600" cy="863600"/>
          </a:xfrm>
          <a:solidFill>
            <a:srgbClr val="6B0A1F"/>
          </a:solidFill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xmlns="" id="{2DC1DDC6-454F-BB4C-8A1D-519F091CF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5024" y="3327381"/>
              <a:ext cx="863600" cy="863600"/>
            </a:xfrm>
            <a:prstGeom prst="rect">
              <a:avLst/>
            </a:prstGeom>
            <a:grpFill/>
          </p:spPr>
        </p:pic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xmlns="" id="{0284A5A4-94A0-9B4B-B72F-D905C82D26FB}"/>
                </a:ext>
              </a:extLst>
            </p:cNvPr>
            <p:cNvSpPr/>
            <p:nvPr/>
          </p:nvSpPr>
          <p:spPr>
            <a:xfrm>
              <a:off x="2823445" y="3621051"/>
              <a:ext cx="422113" cy="342663"/>
            </a:xfrm>
            <a:custGeom>
              <a:avLst/>
              <a:gdLst>
                <a:gd name="connsiteX0" fmla="*/ 5682644 w 5819775"/>
                <a:gd name="connsiteY0" fmla="*/ 709860 h 4724400"/>
                <a:gd name="connsiteX1" fmla="*/ 5119449 w 5819775"/>
                <a:gd name="connsiteY1" fmla="*/ 146656 h 4724400"/>
                <a:gd name="connsiteX2" fmla="*/ 4768682 w 5819775"/>
                <a:gd name="connsiteY2" fmla="*/ 0 h 4724400"/>
                <a:gd name="connsiteX3" fmla="*/ 4417914 w 5819775"/>
                <a:gd name="connsiteY3" fmla="*/ 146656 h 4724400"/>
                <a:gd name="connsiteX4" fmla="*/ 2146964 w 5819775"/>
                <a:gd name="connsiteY4" fmla="*/ 2424408 h 4724400"/>
                <a:gd name="connsiteX5" fmla="*/ 1412157 w 5819775"/>
                <a:gd name="connsiteY5" fmla="*/ 1689602 h 4724400"/>
                <a:gd name="connsiteX6" fmla="*/ 1012250 w 5819775"/>
                <a:gd name="connsiteY6" fmla="*/ 1526315 h 4724400"/>
                <a:gd name="connsiteX7" fmla="*/ 612343 w 5819775"/>
                <a:gd name="connsiteY7" fmla="*/ 1689602 h 4724400"/>
                <a:gd name="connsiteX8" fmla="*/ 163297 w 5819775"/>
                <a:gd name="connsiteY8" fmla="*/ 2138648 h 4724400"/>
                <a:gd name="connsiteX9" fmla="*/ 0 w 5819775"/>
                <a:gd name="connsiteY9" fmla="*/ 2538555 h 4724400"/>
                <a:gd name="connsiteX10" fmla="*/ 163287 w 5819775"/>
                <a:gd name="connsiteY10" fmla="*/ 2938463 h 4724400"/>
                <a:gd name="connsiteX11" fmla="*/ 1804502 w 5819775"/>
                <a:gd name="connsiteY11" fmla="*/ 4579677 h 4724400"/>
                <a:gd name="connsiteX12" fmla="*/ 2155269 w 5819775"/>
                <a:gd name="connsiteY12" fmla="*/ 4726334 h 4724400"/>
                <a:gd name="connsiteX13" fmla="*/ 2506037 w 5819775"/>
                <a:gd name="connsiteY13" fmla="*/ 4579677 h 4724400"/>
                <a:gd name="connsiteX14" fmla="*/ 5682634 w 5819775"/>
                <a:gd name="connsiteY14" fmla="*/ 1403842 h 4724400"/>
                <a:gd name="connsiteX15" fmla="*/ 5829291 w 5819775"/>
                <a:gd name="connsiteY15" fmla="*/ 1053075 h 4724400"/>
                <a:gd name="connsiteX16" fmla="*/ 5682644 w 5819775"/>
                <a:gd name="connsiteY16" fmla="*/ 709860 h 4724400"/>
                <a:gd name="connsiteX17" fmla="*/ 5461902 w 5819775"/>
                <a:gd name="connsiteY17" fmla="*/ 1191416 h 4724400"/>
                <a:gd name="connsiteX18" fmla="*/ 2294373 w 5819775"/>
                <a:gd name="connsiteY18" fmla="*/ 4367251 h 4724400"/>
                <a:gd name="connsiteX19" fmla="*/ 2025244 w 5819775"/>
                <a:gd name="connsiteY19" fmla="*/ 4367251 h 4724400"/>
                <a:gd name="connsiteX20" fmla="*/ 383276 w 5819775"/>
                <a:gd name="connsiteY20" fmla="*/ 2717721 h 4724400"/>
                <a:gd name="connsiteX21" fmla="*/ 309944 w 5819775"/>
                <a:gd name="connsiteY21" fmla="*/ 2530240 h 4724400"/>
                <a:gd name="connsiteX22" fmla="*/ 383276 w 5819775"/>
                <a:gd name="connsiteY22" fmla="*/ 2342760 h 4724400"/>
                <a:gd name="connsiteX23" fmla="*/ 832323 w 5819775"/>
                <a:gd name="connsiteY23" fmla="*/ 1893713 h 4724400"/>
                <a:gd name="connsiteX24" fmla="*/ 1019804 w 5819775"/>
                <a:gd name="connsiteY24" fmla="*/ 1820380 h 4724400"/>
                <a:gd name="connsiteX25" fmla="*/ 1207284 w 5819775"/>
                <a:gd name="connsiteY25" fmla="*/ 1893713 h 4724400"/>
                <a:gd name="connsiteX26" fmla="*/ 2032054 w 5819775"/>
                <a:gd name="connsiteY26" fmla="*/ 2742667 h 4724400"/>
                <a:gd name="connsiteX27" fmla="*/ 2244481 w 5819775"/>
                <a:gd name="connsiteY27" fmla="*/ 2742667 h 4724400"/>
                <a:gd name="connsiteX28" fmla="*/ 4628817 w 5819775"/>
                <a:gd name="connsiteY28" fmla="*/ 358331 h 4724400"/>
                <a:gd name="connsiteX29" fmla="*/ 4897945 w 5819775"/>
                <a:gd name="connsiteY29" fmla="*/ 358331 h 4724400"/>
                <a:gd name="connsiteX30" fmla="*/ 5461149 w 5819775"/>
                <a:gd name="connsiteY30" fmla="*/ 921534 h 4724400"/>
                <a:gd name="connsiteX31" fmla="*/ 5518604 w 5819775"/>
                <a:gd name="connsiteY31" fmla="*/ 1052313 h 4724400"/>
                <a:gd name="connsiteX32" fmla="*/ 5461902 w 5819775"/>
                <a:gd name="connsiteY32" fmla="*/ 1191416 h 472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819775" h="4724400">
                  <a:moveTo>
                    <a:pt x="5682644" y="709860"/>
                  </a:moveTo>
                  <a:lnTo>
                    <a:pt x="5119449" y="146656"/>
                  </a:lnTo>
                  <a:cubicBezTo>
                    <a:pt x="5029486" y="56693"/>
                    <a:pt x="4907023" y="0"/>
                    <a:pt x="4768682" y="0"/>
                  </a:cubicBezTo>
                  <a:cubicBezTo>
                    <a:pt x="4629579" y="0"/>
                    <a:pt x="4515431" y="49139"/>
                    <a:pt x="4417914" y="146656"/>
                  </a:cubicBezTo>
                  <a:lnTo>
                    <a:pt x="2146964" y="2424408"/>
                  </a:lnTo>
                  <a:lnTo>
                    <a:pt x="1412157" y="1689602"/>
                  </a:lnTo>
                  <a:cubicBezTo>
                    <a:pt x="1306325" y="1583769"/>
                    <a:pt x="1167222" y="1526315"/>
                    <a:pt x="1012250" y="1526315"/>
                  </a:cubicBezTo>
                  <a:cubicBezTo>
                    <a:pt x="865594" y="1526315"/>
                    <a:pt x="718176" y="1583769"/>
                    <a:pt x="612343" y="1689602"/>
                  </a:cubicBezTo>
                  <a:lnTo>
                    <a:pt x="163297" y="2138648"/>
                  </a:lnTo>
                  <a:cubicBezTo>
                    <a:pt x="57455" y="2244481"/>
                    <a:pt x="0" y="2383584"/>
                    <a:pt x="0" y="2538555"/>
                  </a:cubicBezTo>
                  <a:cubicBezTo>
                    <a:pt x="0" y="2693527"/>
                    <a:pt x="57455" y="2832630"/>
                    <a:pt x="163287" y="2938463"/>
                  </a:cubicBezTo>
                  <a:lnTo>
                    <a:pt x="1804502" y="4579677"/>
                  </a:lnTo>
                  <a:cubicBezTo>
                    <a:pt x="1894465" y="4669641"/>
                    <a:pt x="2016928" y="4726334"/>
                    <a:pt x="2155269" y="4726334"/>
                  </a:cubicBezTo>
                  <a:cubicBezTo>
                    <a:pt x="2294373" y="4726334"/>
                    <a:pt x="2408520" y="4677195"/>
                    <a:pt x="2506037" y="4579677"/>
                  </a:cubicBezTo>
                  <a:lnTo>
                    <a:pt x="5682634" y="1403842"/>
                  </a:lnTo>
                  <a:cubicBezTo>
                    <a:pt x="5772598" y="1313879"/>
                    <a:pt x="5829291" y="1191416"/>
                    <a:pt x="5829291" y="1053075"/>
                  </a:cubicBezTo>
                  <a:cubicBezTo>
                    <a:pt x="5829300" y="913971"/>
                    <a:pt x="5771846" y="799062"/>
                    <a:pt x="5682644" y="709860"/>
                  </a:cubicBezTo>
                  <a:close/>
                  <a:moveTo>
                    <a:pt x="5461902" y="1191416"/>
                  </a:moveTo>
                  <a:lnTo>
                    <a:pt x="2294373" y="4367251"/>
                  </a:lnTo>
                  <a:cubicBezTo>
                    <a:pt x="2221040" y="4440584"/>
                    <a:pt x="2098577" y="4440584"/>
                    <a:pt x="2025244" y="4367251"/>
                  </a:cubicBezTo>
                  <a:lnTo>
                    <a:pt x="383276" y="2717721"/>
                  </a:lnTo>
                  <a:cubicBezTo>
                    <a:pt x="334137" y="2668581"/>
                    <a:pt x="309944" y="2603573"/>
                    <a:pt x="309944" y="2530240"/>
                  </a:cubicBezTo>
                  <a:cubicBezTo>
                    <a:pt x="309944" y="2456907"/>
                    <a:pt x="334137" y="2391137"/>
                    <a:pt x="383276" y="2342760"/>
                  </a:cubicBezTo>
                  <a:lnTo>
                    <a:pt x="832323" y="1893713"/>
                  </a:lnTo>
                  <a:cubicBezTo>
                    <a:pt x="881463" y="1844573"/>
                    <a:pt x="946471" y="1820380"/>
                    <a:pt x="1019804" y="1820380"/>
                  </a:cubicBezTo>
                  <a:cubicBezTo>
                    <a:pt x="1093137" y="1820380"/>
                    <a:pt x="1158907" y="1844573"/>
                    <a:pt x="1207284" y="1893713"/>
                  </a:cubicBezTo>
                  <a:lnTo>
                    <a:pt x="2032054" y="2742667"/>
                  </a:lnTo>
                  <a:cubicBezTo>
                    <a:pt x="2089509" y="2800121"/>
                    <a:pt x="2187026" y="2800121"/>
                    <a:pt x="2244481" y="2742667"/>
                  </a:cubicBezTo>
                  <a:lnTo>
                    <a:pt x="4628817" y="358331"/>
                  </a:lnTo>
                  <a:cubicBezTo>
                    <a:pt x="4702150" y="284998"/>
                    <a:pt x="4824613" y="284998"/>
                    <a:pt x="4897945" y="358331"/>
                  </a:cubicBezTo>
                  <a:lnTo>
                    <a:pt x="5461149" y="921534"/>
                  </a:lnTo>
                  <a:cubicBezTo>
                    <a:pt x="5493659" y="954043"/>
                    <a:pt x="5518604" y="1003183"/>
                    <a:pt x="5518604" y="1052313"/>
                  </a:cubicBezTo>
                  <a:cubicBezTo>
                    <a:pt x="5519357" y="1109767"/>
                    <a:pt x="5502717" y="1158907"/>
                    <a:pt x="5461902" y="11914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>
                <a:solidFill>
                  <a:srgbClr val="1F2732"/>
                </a:solidFill>
              </a:endParaRPr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155E7889-BB5A-6CAD-248E-F86FD4CBA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47" y="135087"/>
            <a:ext cx="1692733" cy="899265"/>
          </a:xfrm>
          <a:prstGeom prst="rect">
            <a:avLst/>
          </a:prstGeom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xmlns="" id="{CBD7007C-69FF-B689-279D-5813D8E9B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1" t="1" r="21306" b="-3802"/>
          <a:stretch/>
        </p:blipFill>
        <p:spPr bwMode="auto">
          <a:xfrm>
            <a:off x="11000179" y="-47718"/>
            <a:ext cx="1081994" cy="112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20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C73C2F6-25B2-E31B-4544-61B411211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" t="7343" r="-1428" b="47246"/>
          <a:stretch/>
        </p:blipFill>
        <p:spPr>
          <a:xfrm>
            <a:off x="4473285" y="-3"/>
            <a:ext cx="3245430" cy="3087756"/>
          </a:xfrm>
          <a:prstGeom prst="rect">
            <a:avLst/>
          </a:prstGeom>
          <a:ln w="38100">
            <a:solidFill>
              <a:srgbClr val="6B0A1F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D502410-87DA-9215-B7EC-2D9E7CAD0C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70" r="43" b="45894"/>
          <a:stretch/>
        </p:blipFill>
        <p:spPr>
          <a:xfrm>
            <a:off x="9322066" y="3508990"/>
            <a:ext cx="2905711" cy="2918787"/>
          </a:xfrm>
          <a:prstGeom prst="rect">
            <a:avLst/>
          </a:prstGeom>
          <a:ln w="28575">
            <a:solidFill>
              <a:srgbClr val="6B0A1F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4571D0E-2C27-4154-80C7-A5E787D891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3095" r="43" b="84203"/>
          <a:stretch/>
        </p:blipFill>
        <p:spPr>
          <a:xfrm>
            <a:off x="196749" y="3884992"/>
            <a:ext cx="4952249" cy="1808923"/>
          </a:xfrm>
          <a:prstGeom prst="rect">
            <a:avLst/>
          </a:prstGeom>
          <a:ln w="38100">
            <a:solidFill>
              <a:srgbClr val="6B0A1F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4F0396F-6C2C-4819-4D13-0F0491BEB2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90" r="43" b="56762"/>
          <a:stretch/>
        </p:blipFill>
        <p:spPr>
          <a:xfrm>
            <a:off x="103663" y="-2"/>
            <a:ext cx="3742166" cy="3087755"/>
          </a:xfrm>
          <a:prstGeom prst="rect">
            <a:avLst/>
          </a:prstGeom>
          <a:ln w="38100">
            <a:solidFill>
              <a:srgbClr val="6B0A1F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4367640-F3F0-3B96-1438-5DDA292090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27" t="5726" r="-1" b="55916"/>
          <a:stretch/>
        </p:blipFill>
        <p:spPr>
          <a:xfrm>
            <a:off x="8377926" y="38102"/>
            <a:ext cx="3710411" cy="3049652"/>
          </a:xfrm>
          <a:prstGeom prst="rect">
            <a:avLst/>
          </a:prstGeom>
          <a:ln w="28575">
            <a:solidFill>
              <a:srgbClr val="6B0A1F"/>
            </a:solidFill>
          </a:ln>
        </p:spPr>
      </p:pic>
      <p:sp>
        <p:nvSpPr>
          <p:cNvPr id="9" name="AutoShape 2">
            <a:extLst>
              <a:ext uri="{FF2B5EF4-FFF2-40B4-BE49-F238E27FC236}">
                <a16:creationId xmlns:a16="http://schemas.microsoft.com/office/drawing/2014/main" xmlns="" id="{0B08EAC8-D522-E5C8-89C2-6359F1D21E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1F2732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63C33F8-202C-91AB-9289-39230EA6AE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904" r="43" b="54420"/>
          <a:stretch/>
        </p:blipFill>
        <p:spPr>
          <a:xfrm>
            <a:off x="5738949" y="3429000"/>
            <a:ext cx="3245430" cy="2720909"/>
          </a:xfrm>
          <a:prstGeom prst="rect">
            <a:avLst/>
          </a:prstGeom>
          <a:ln w="28575">
            <a:solidFill>
              <a:srgbClr val="6B0A1F"/>
            </a:solidFill>
          </a:ln>
        </p:spPr>
      </p:pic>
      <p:sp>
        <p:nvSpPr>
          <p:cNvPr id="11" name="CuadroTexto 4">
            <a:extLst>
              <a:ext uri="{FF2B5EF4-FFF2-40B4-BE49-F238E27FC236}">
                <a16:creationId xmlns:a16="http://schemas.microsoft.com/office/drawing/2014/main" xmlns="" id="{37145031-C576-5738-1D9F-5E8DF833A98F}"/>
              </a:ext>
            </a:extLst>
          </p:cNvPr>
          <p:cNvSpPr txBox="1"/>
          <p:nvPr/>
        </p:nvSpPr>
        <p:spPr>
          <a:xfrm>
            <a:off x="2106372" y="2968990"/>
            <a:ext cx="2624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1F2732"/>
                </a:solidFill>
              </a:rPr>
              <a:t>Еженедельно по средам</a:t>
            </a:r>
            <a:endParaRPr lang="es-ES" sz="2800" b="1" dirty="0">
              <a:solidFill>
                <a:srgbClr val="1F2732"/>
              </a:solidFill>
            </a:endParaRPr>
          </a:p>
        </p:txBody>
      </p:sp>
      <p:sp>
        <p:nvSpPr>
          <p:cNvPr id="12" name="CuadroTexto 4">
            <a:extLst>
              <a:ext uri="{FF2B5EF4-FFF2-40B4-BE49-F238E27FC236}">
                <a16:creationId xmlns:a16="http://schemas.microsoft.com/office/drawing/2014/main" xmlns="" id="{A7F1E9BB-6702-FDDC-9FE2-FB2682316AF4}"/>
              </a:ext>
            </a:extLst>
          </p:cNvPr>
          <p:cNvSpPr txBox="1"/>
          <p:nvPr/>
        </p:nvSpPr>
        <p:spPr>
          <a:xfrm>
            <a:off x="3257005" y="5825255"/>
            <a:ext cx="2624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1F2732"/>
                </a:solidFill>
              </a:rPr>
              <a:t>Еженедельно по четвергам</a:t>
            </a:r>
            <a:endParaRPr lang="es-ES" sz="2800" b="1" dirty="0">
              <a:solidFill>
                <a:srgbClr val="1F2732"/>
              </a:solidFill>
            </a:endParaRPr>
          </a:p>
        </p:txBody>
      </p:sp>
      <p:sp>
        <p:nvSpPr>
          <p:cNvPr id="13" name="CuadroTexto 4">
            <a:extLst>
              <a:ext uri="{FF2B5EF4-FFF2-40B4-BE49-F238E27FC236}">
                <a16:creationId xmlns:a16="http://schemas.microsoft.com/office/drawing/2014/main" xmlns="" id="{BA48F359-BF4E-C5A4-C37D-510BF3F2E1D0}"/>
              </a:ext>
            </a:extLst>
          </p:cNvPr>
          <p:cNvSpPr txBox="1"/>
          <p:nvPr/>
        </p:nvSpPr>
        <p:spPr>
          <a:xfrm>
            <a:off x="9462835" y="4739808"/>
            <a:ext cx="2624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1F2732"/>
                </a:solidFill>
              </a:rPr>
              <a:t>Еженедельно по вторникам</a:t>
            </a:r>
            <a:endParaRPr lang="es-ES" sz="2800" b="1" dirty="0">
              <a:solidFill>
                <a:srgbClr val="1F27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7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 презентации ИСРО " id="{996A0EE5-8523-4459-BDCA-E9F444FEAF3E}" vid="{D9D44BFD-AFDA-4003-AEEA-13339C1C8DF1}"/>
    </a:ext>
  </a:extLst>
</a:theme>
</file>

<file path=ppt/theme/theme3.xml><?xml version="1.0" encoding="utf-8"?>
<a:theme xmlns:a="http://schemas.openxmlformats.org/drawingml/2006/main" name="Tema de Office">
  <a:themeElements>
    <a:clrScheme name="Personalizados 15">
      <a:dk1>
        <a:srgbClr val="1F2732"/>
      </a:dk1>
      <a:lt1>
        <a:srgbClr val="FFFFFF"/>
      </a:lt1>
      <a:dk2>
        <a:srgbClr val="1F2732"/>
      </a:dk2>
      <a:lt2>
        <a:srgbClr val="E7E6E6"/>
      </a:lt2>
      <a:accent1>
        <a:srgbClr val="FE4949"/>
      </a:accent1>
      <a:accent2>
        <a:srgbClr val="331832"/>
      </a:accent2>
      <a:accent3>
        <a:srgbClr val="C6D8D3"/>
      </a:accent3>
      <a:accent4>
        <a:srgbClr val="FDF0D5"/>
      </a:accent4>
      <a:accent5>
        <a:srgbClr val="5B9BD5"/>
      </a:accent5>
      <a:accent6>
        <a:srgbClr val="CFD186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4458</TotalTime>
  <Words>961</Words>
  <Application>Microsoft Office PowerPoint</Application>
  <PresentationFormat>Произвольный</PresentationFormat>
  <Paragraphs>270</Paragraphs>
  <Slides>25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Тема Office</vt:lpstr>
      <vt:lpstr>1_Тема Office</vt:lpstr>
      <vt:lpstr>Tema de Office</vt:lpstr>
      <vt:lpstr>Презентация PowerPoint</vt:lpstr>
      <vt:lpstr>Презентация PowerPoint</vt:lpstr>
      <vt:lpstr>Презентация PowerPoint</vt:lpstr>
      <vt:lpstr>Модель научно-методического сопровождения  педагогических работников и управленческих кадров Оренбургской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Региональный центр развития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Котлярова Юлия Владимировна</dc:creator>
  <cp:lastModifiedBy>Секретарь приёмной</cp:lastModifiedBy>
  <cp:revision>324</cp:revision>
  <cp:lastPrinted>2023-02-27T15:34:35Z</cp:lastPrinted>
  <dcterms:created xsi:type="dcterms:W3CDTF">2022-11-25T07:48:44Z</dcterms:created>
  <dcterms:modified xsi:type="dcterms:W3CDTF">2023-06-01T04:44:16Z</dcterms:modified>
</cp:coreProperties>
</file>