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300" r:id="rId9"/>
    <p:sldId id="301" r:id="rId10"/>
    <p:sldId id="297" r:id="rId11"/>
    <p:sldId id="285" r:id="rId12"/>
  </p:sldIdLst>
  <p:sldSz cx="12192000" cy="6858000"/>
  <p:notesSz cx="6858000" cy="9144000"/>
  <p:embeddedFontLst>
    <p:embeddedFont>
      <p:font typeface="Bahnschrift SemiBold Condensed" panose="020B0502040204020203" pitchFamily="34" charset="0"/>
      <p:bold r:id="rId15"/>
    </p:embeddedFont>
    <p:embeddedFont>
      <p:font typeface="Druk Cyr" charset="-52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8yRQgvEKJCgvW/qvxMxGDi+Ao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55A1A"/>
    <a:srgbClr val="A97A35"/>
    <a:srgbClr val="967200"/>
    <a:srgbClr val="D09E00"/>
    <a:srgbClr val="1F0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A8675F-3114-4205-8C83-B785431E9344}">
  <a:tblStyle styleId="{96A8675F-3114-4205-8C83-B785431E93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143D6E8-3BD4-4723-8311-D29ECA88C62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2BD7D1-F463-4B41-9AB2-CA432005AFF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7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4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8016114203519E-2"/>
          <c:y val="0.17480414584008405"/>
          <c:w val="0.94783198388579648"/>
          <c:h val="0.572307940739232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Уязвимость сотрудников ОО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AF-4350-906E-59DF14F8B5F7}"/>
              </c:ext>
            </c:extLst>
          </c:dPt>
          <c:dPt>
            <c:idx val="1"/>
            <c:bubble3D val="0"/>
            <c:spPr>
              <a:solidFill>
                <a:srgbClr val="955A1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AF-4350-906E-59DF14F8B5F7}"/>
              </c:ext>
            </c:extLst>
          </c:dPt>
          <c:cat>
            <c:strRef>
              <c:f>Лист1!$A$2:$A$3</c:f>
              <c:strCache>
                <c:ptCount val="2"/>
                <c:pt idx="0">
                  <c:v>Подпись</c:v>
                </c:pt>
                <c:pt idx="1">
                  <c:v>Подпись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AF-4350-906E-59DF14F8B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8016114203519E-2"/>
          <c:y val="0.17480414584008405"/>
          <c:w val="0.94783198388579648"/>
          <c:h val="0.572307940739232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Уязвимость сотрудников ОО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AF-4350-906E-59DF14F8B5F7}"/>
              </c:ext>
            </c:extLst>
          </c:dPt>
          <c:dPt>
            <c:idx val="1"/>
            <c:bubble3D val="0"/>
            <c:spPr>
              <a:solidFill>
                <a:srgbClr val="955A1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AF-4350-906E-59DF14F8B5F7}"/>
              </c:ext>
            </c:extLst>
          </c:dPt>
          <c:cat>
            <c:strRef>
              <c:f>Лист1!$A$2:$A$3</c:f>
              <c:strCache>
                <c:ptCount val="2"/>
                <c:pt idx="0">
                  <c:v>Подпись</c:v>
                </c:pt>
                <c:pt idx="1">
                  <c:v>Подпись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AF-4350-906E-59DF14F8B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5C6D2-6CAF-4FBE-953F-23537FC43F3C}" type="doc">
      <dgm:prSet loTypeId="urn:microsoft.com/office/officeart/2005/8/layout/b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14EF828-11B5-465E-B712-7058021B2C93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аналитической деятельности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5485EFCC-AED5-4C2B-877D-D519BE299B16}" type="parTrans" cxnId="{EF1CC917-FAA3-4BF6-BE36-0524810BA0D9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8CF2131E-4111-4FAA-BEF5-6934DCC3B11D}" type="sibTrans" cxnId="{EF1CC917-FAA3-4BF6-BE36-0524810BA0D9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1CCC551C-8CA8-4793-B95E-AC1AD483F10D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разработки дистанционных курсов с учетом региональной специфики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92928B7-1DF4-4A2E-89B9-CC581B4BA579}" type="parTrans" cxnId="{A790DFEE-2363-444F-9D4F-3D36C7FE28B1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28E99D0-B6DB-4D60-BF0D-1F69C636D6E6}" type="sibTrans" cxnId="{A790DFEE-2363-444F-9D4F-3D36C7FE28B1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C0335B1-51CA-4485-ABEA-DEADC2644071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экспертизы и доработки дистанционных курсов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8402F9AA-97A5-4133-9476-5FEA4B7E6F8F}" type="parTrans" cxnId="{F67D8828-6E39-48F6-BB69-BF1F8D2FFDC1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33761E8-6304-41F2-8F5C-762EE925A0FA}" type="sibTrans" cxnId="{F67D8828-6E39-48F6-BB69-BF1F8D2FFDC1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5A57437-BA84-45EC-AFB9-F7584C64EE6F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подготовки команды региональных методистов (тьюторов)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A275B45-3DCC-4B91-9C35-2075209D660C}" type="parTrans" cxnId="{3DA66184-F265-4E4B-B5C9-5B0FA277B592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F9E0409-5E19-48A4-BB5E-DA9868011DA6}" type="sibTrans" cxnId="{3DA66184-F265-4E4B-B5C9-5B0FA277B592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8228396-5C4B-4F48-A9F7-6B7F43EF93CC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«запуска» обучения по программе (апробационный этап)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3BECC3E8-9C75-4C98-9545-59755E384AA6}" type="parTrans" cxnId="{9A2465C6-8219-40C0-80FD-2EB31A8B5476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F458BAF-1D11-4C6C-A033-759F83CC4DF5}" type="sibTrans" cxnId="{9A2465C6-8219-40C0-80FD-2EB31A8B5476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52206BD3-1B1F-462B-9E19-1CB7805C0949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корректировки дистанционных курсов, доработки материалов для слушателей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EBB4001-3FCF-4E2E-A5FB-3FE0918B67B8}" type="parTrans" cxnId="{5872880D-D640-4680-BCAC-088747448469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C8442FA-9174-451D-BF4C-689CED0856A9}" type="sibTrans" cxnId="{5872880D-D640-4680-BCAC-088747448469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34139AAD-85EC-4D72-ACBE-545B65AC919B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массового обучения по программе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731FF3CE-E1AF-4FEA-BE6F-D466B3E80263}" type="parTrans" cxnId="{3E9CA100-DA12-473F-8B65-0919F974C178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DAED5BBD-B92D-4743-92CD-B9E4518CCA43}" type="sibTrans" cxnId="{3E9CA100-DA12-473F-8B65-0919F974C178}">
      <dgm:prSet custT="1"/>
      <dgm:spPr>
        <a:ln w="19050">
          <a:solidFill>
            <a:srgbClr val="955A1A"/>
          </a:solidFill>
        </a:ln>
      </dgm:spPr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23DAA3B-C7BF-4B04-BAC6-5D3E376B1549}">
      <dgm:prSet phldrT="[Текст]" custT="1"/>
      <dgm:spPr>
        <a:ln w="19050">
          <a:solidFill>
            <a:srgbClr val="955A1A"/>
          </a:solidFill>
        </a:ln>
      </dgm:spPr>
      <dgm:t>
        <a:bodyPr/>
        <a:lstStyle/>
        <a:p>
          <a:r>
            <a:rPr lang="ru-RU" sz="1400" b="0" i="0" u="none" dirty="0">
              <a:latin typeface="Arial Narrow" panose="020B0606020202030204" pitchFamily="34" charset="0"/>
            </a:rPr>
            <a:t>Этап анализа обучения по программе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4C19C940-4B88-4581-80FA-FE5D6E263E90}" type="parTrans" cxnId="{E5D2E251-9B0F-428F-8C0A-64E9C1AFAE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DD94353C-A5E0-4618-BE3A-9D455A000FF4}" type="sibTrans" cxnId="{E5D2E251-9B0F-428F-8C0A-64E9C1AFAE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A6AE58AB-8095-4FFC-987C-CA0894B11894}" type="pres">
      <dgm:prSet presAssocID="{EEF5C6D2-6CAF-4FBE-953F-23537FC43F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24C0E-347E-4CC0-A95C-691CCAF72E02}" type="pres">
      <dgm:prSet presAssocID="{C14EF828-11B5-465E-B712-7058021B2C9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26332-5E83-4AE2-8CD5-60E6C1D91F59}" type="pres">
      <dgm:prSet presAssocID="{8CF2131E-4111-4FAA-BEF5-6934DCC3B11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1E109848-7D75-430D-905B-EF44294F04BD}" type="pres">
      <dgm:prSet presAssocID="{8CF2131E-4111-4FAA-BEF5-6934DCC3B11D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CEBDCC99-F33B-4136-B681-41C6AF7D0E6D}" type="pres">
      <dgm:prSet presAssocID="{1CCC551C-8CA8-4793-B95E-AC1AD483F10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DC75E-5C9A-4F1C-A952-5103A7FB80EC}" type="pres">
      <dgm:prSet presAssocID="{928E99D0-B6DB-4D60-BF0D-1F69C636D6E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217280D5-9DA8-4112-8766-AF54E636F1DF}" type="pres">
      <dgm:prSet presAssocID="{928E99D0-B6DB-4D60-BF0D-1F69C636D6E6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1DD6684E-E150-491C-9DB5-66EB409039F7}" type="pres">
      <dgm:prSet presAssocID="{7C0335B1-51CA-4485-ABEA-DEADC264407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53DC-5E92-4868-A345-6F7405078C77}" type="pres">
      <dgm:prSet presAssocID="{733761E8-6304-41F2-8F5C-762EE925A0FA}" presName="sibTrans" presStyleLbl="sibTrans1D1" presStyleIdx="2" presStyleCnt="7"/>
      <dgm:spPr/>
      <dgm:t>
        <a:bodyPr/>
        <a:lstStyle/>
        <a:p>
          <a:endParaRPr lang="ru-RU"/>
        </a:p>
      </dgm:t>
    </dgm:pt>
    <dgm:pt modelId="{2E2F0B46-32FC-471C-85A0-B5399D4595AF}" type="pres">
      <dgm:prSet presAssocID="{733761E8-6304-41F2-8F5C-762EE925A0FA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9F5BCFFC-3663-4DDD-85F4-B2D045C8CDBA}" type="pres">
      <dgm:prSet presAssocID="{25A57437-BA84-45EC-AFB9-F7584C64EE6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A331F-344C-4836-9C97-60B09C6916A5}" type="pres">
      <dgm:prSet presAssocID="{AF9E0409-5E19-48A4-BB5E-DA9868011DA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A89D5E96-9A5F-4804-B1D4-BB0F5E981752}" type="pres">
      <dgm:prSet presAssocID="{AF9E0409-5E19-48A4-BB5E-DA9868011DA6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3FDF8989-917C-4E3B-8E11-ACC1E8D29C33}" type="pres">
      <dgm:prSet presAssocID="{A8228396-5C4B-4F48-A9F7-6B7F43EF93C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85A03-628E-4D6B-9690-7D2EAD4D35A7}" type="pres">
      <dgm:prSet presAssocID="{5F458BAF-1D11-4C6C-A033-759F83CC4DF5}" presName="sibTrans" presStyleLbl="sibTrans1D1" presStyleIdx="4" presStyleCnt="7"/>
      <dgm:spPr/>
      <dgm:t>
        <a:bodyPr/>
        <a:lstStyle/>
        <a:p>
          <a:endParaRPr lang="ru-RU"/>
        </a:p>
      </dgm:t>
    </dgm:pt>
    <dgm:pt modelId="{C01C92A7-9E71-40A6-995F-5414278709B2}" type="pres">
      <dgm:prSet presAssocID="{5F458BAF-1D11-4C6C-A033-759F83CC4DF5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0B8A5FEC-112A-4747-9303-B8BB94AE893E}" type="pres">
      <dgm:prSet presAssocID="{52206BD3-1B1F-462B-9E19-1CB7805C094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C5F08-42A1-4F92-B0F6-28039757DED3}" type="pres">
      <dgm:prSet presAssocID="{BC8442FA-9174-451D-BF4C-689CED0856A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74B55E62-A931-4AB2-B2D7-AE735685F390}" type="pres">
      <dgm:prSet presAssocID="{BC8442FA-9174-451D-BF4C-689CED0856A9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88BFDB20-2F77-4E97-858D-8EFAFDD41230}" type="pres">
      <dgm:prSet presAssocID="{34139AAD-85EC-4D72-ACBE-545B65AC91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0E927-50AC-4D14-8492-AFC4E05B58B1}" type="pres">
      <dgm:prSet presAssocID="{DAED5BBD-B92D-4743-92CD-B9E4518CCA43}" presName="sibTrans" presStyleLbl="sibTrans1D1" presStyleIdx="6" presStyleCnt="7"/>
      <dgm:spPr/>
      <dgm:t>
        <a:bodyPr/>
        <a:lstStyle/>
        <a:p>
          <a:endParaRPr lang="ru-RU"/>
        </a:p>
      </dgm:t>
    </dgm:pt>
    <dgm:pt modelId="{E6903A4B-E1BB-4D64-9B1E-C017D17F1B66}" type="pres">
      <dgm:prSet presAssocID="{DAED5BBD-B92D-4743-92CD-B9E4518CCA43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E99C171E-9384-424F-891E-5570E2657B3B}" type="pres">
      <dgm:prSet presAssocID="{A23DAA3B-C7BF-4B04-BAC6-5D3E376B154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71534-35C6-4278-B1B2-863552106C9B}" type="presOf" srcId="{5F458BAF-1D11-4C6C-A033-759F83CC4DF5}" destId="{C01C92A7-9E71-40A6-995F-5414278709B2}" srcOrd="1" destOrd="0" presId="urn:microsoft.com/office/officeart/2005/8/layout/bProcess3"/>
    <dgm:cxn modelId="{9A2465C6-8219-40C0-80FD-2EB31A8B5476}" srcId="{EEF5C6D2-6CAF-4FBE-953F-23537FC43F3C}" destId="{A8228396-5C4B-4F48-A9F7-6B7F43EF93CC}" srcOrd="4" destOrd="0" parTransId="{3BECC3E8-9C75-4C98-9545-59755E384AA6}" sibTransId="{5F458BAF-1D11-4C6C-A033-759F83CC4DF5}"/>
    <dgm:cxn modelId="{8B3DB392-6794-439A-8830-67B1F8CD56A7}" type="presOf" srcId="{34139AAD-85EC-4D72-ACBE-545B65AC919B}" destId="{88BFDB20-2F77-4E97-858D-8EFAFDD41230}" srcOrd="0" destOrd="0" presId="urn:microsoft.com/office/officeart/2005/8/layout/bProcess3"/>
    <dgm:cxn modelId="{DFEBD750-6441-413C-94C5-DE54F4FBB89B}" type="presOf" srcId="{928E99D0-B6DB-4D60-BF0D-1F69C636D6E6}" destId="{882DC75E-5C9A-4F1C-A952-5103A7FB80EC}" srcOrd="0" destOrd="0" presId="urn:microsoft.com/office/officeart/2005/8/layout/bProcess3"/>
    <dgm:cxn modelId="{A790DFEE-2363-444F-9D4F-3D36C7FE28B1}" srcId="{EEF5C6D2-6CAF-4FBE-953F-23537FC43F3C}" destId="{1CCC551C-8CA8-4793-B95E-AC1AD483F10D}" srcOrd="1" destOrd="0" parTransId="{A92928B7-1DF4-4A2E-89B9-CC581B4BA579}" sibTransId="{928E99D0-B6DB-4D60-BF0D-1F69C636D6E6}"/>
    <dgm:cxn modelId="{F7DD76CD-18EB-4A67-A053-9069D51D5F90}" type="presOf" srcId="{8CF2131E-4111-4FAA-BEF5-6934DCC3B11D}" destId="{A5526332-5E83-4AE2-8CD5-60E6C1D91F59}" srcOrd="0" destOrd="0" presId="urn:microsoft.com/office/officeart/2005/8/layout/bProcess3"/>
    <dgm:cxn modelId="{5872880D-D640-4680-BCAC-088747448469}" srcId="{EEF5C6D2-6CAF-4FBE-953F-23537FC43F3C}" destId="{52206BD3-1B1F-462B-9E19-1CB7805C0949}" srcOrd="5" destOrd="0" parTransId="{AEBB4001-3FCF-4E2E-A5FB-3FE0918B67B8}" sibTransId="{BC8442FA-9174-451D-BF4C-689CED0856A9}"/>
    <dgm:cxn modelId="{EF1CC917-FAA3-4BF6-BE36-0524810BA0D9}" srcId="{EEF5C6D2-6CAF-4FBE-953F-23537FC43F3C}" destId="{C14EF828-11B5-465E-B712-7058021B2C93}" srcOrd="0" destOrd="0" parTransId="{5485EFCC-AED5-4C2B-877D-D519BE299B16}" sibTransId="{8CF2131E-4111-4FAA-BEF5-6934DCC3B11D}"/>
    <dgm:cxn modelId="{82BA7A4D-B071-41AB-8B0E-114C04E8BD22}" type="presOf" srcId="{733761E8-6304-41F2-8F5C-762EE925A0FA}" destId="{C48253DC-5E92-4868-A345-6F7405078C77}" srcOrd="0" destOrd="0" presId="urn:microsoft.com/office/officeart/2005/8/layout/bProcess3"/>
    <dgm:cxn modelId="{F23B0658-8A59-4DF6-9AE3-6EB623E59517}" type="presOf" srcId="{5F458BAF-1D11-4C6C-A033-759F83CC4DF5}" destId="{4D685A03-628E-4D6B-9690-7D2EAD4D35A7}" srcOrd="0" destOrd="0" presId="urn:microsoft.com/office/officeart/2005/8/layout/bProcess3"/>
    <dgm:cxn modelId="{B26B5D2D-3CFE-4ECA-A7C2-7102F57A3CF2}" type="presOf" srcId="{A8228396-5C4B-4F48-A9F7-6B7F43EF93CC}" destId="{3FDF8989-917C-4E3B-8E11-ACC1E8D29C33}" srcOrd="0" destOrd="0" presId="urn:microsoft.com/office/officeart/2005/8/layout/bProcess3"/>
    <dgm:cxn modelId="{50800BEC-14EF-4DD7-9367-A91E339EF8BD}" type="presOf" srcId="{BC8442FA-9174-451D-BF4C-689CED0856A9}" destId="{C79C5F08-42A1-4F92-B0F6-28039757DED3}" srcOrd="0" destOrd="0" presId="urn:microsoft.com/office/officeart/2005/8/layout/bProcess3"/>
    <dgm:cxn modelId="{08DF62AE-4A17-412B-AA2A-269EF0B9FF51}" type="presOf" srcId="{AF9E0409-5E19-48A4-BB5E-DA9868011DA6}" destId="{A89D5E96-9A5F-4804-B1D4-BB0F5E981752}" srcOrd="1" destOrd="0" presId="urn:microsoft.com/office/officeart/2005/8/layout/bProcess3"/>
    <dgm:cxn modelId="{DADA16C9-3CE6-45A5-AA8B-87ACCB87B7B8}" type="presOf" srcId="{A23DAA3B-C7BF-4B04-BAC6-5D3E376B1549}" destId="{E99C171E-9384-424F-891E-5570E2657B3B}" srcOrd="0" destOrd="0" presId="urn:microsoft.com/office/officeart/2005/8/layout/bProcess3"/>
    <dgm:cxn modelId="{9A478878-3A27-4D50-B3D1-1F3EC4E74C0C}" type="presOf" srcId="{DAED5BBD-B92D-4743-92CD-B9E4518CCA43}" destId="{E6903A4B-E1BB-4D64-9B1E-C017D17F1B66}" srcOrd="1" destOrd="0" presId="urn:microsoft.com/office/officeart/2005/8/layout/bProcess3"/>
    <dgm:cxn modelId="{26617C05-7E9E-4309-82D6-9B4A09837F5C}" type="presOf" srcId="{733761E8-6304-41F2-8F5C-762EE925A0FA}" destId="{2E2F0B46-32FC-471C-85A0-B5399D4595AF}" srcOrd="1" destOrd="0" presId="urn:microsoft.com/office/officeart/2005/8/layout/bProcess3"/>
    <dgm:cxn modelId="{E5D2E251-9B0F-428F-8C0A-64E9C1AFAE30}" srcId="{EEF5C6D2-6CAF-4FBE-953F-23537FC43F3C}" destId="{A23DAA3B-C7BF-4B04-BAC6-5D3E376B1549}" srcOrd="7" destOrd="0" parTransId="{4C19C940-4B88-4581-80FA-FE5D6E263E90}" sibTransId="{DD94353C-A5E0-4618-BE3A-9D455A000FF4}"/>
    <dgm:cxn modelId="{B0A71082-48EA-4FB5-BB40-C120FAA33966}" type="presOf" srcId="{EEF5C6D2-6CAF-4FBE-953F-23537FC43F3C}" destId="{A6AE58AB-8095-4FFC-987C-CA0894B11894}" srcOrd="0" destOrd="0" presId="urn:microsoft.com/office/officeart/2005/8/layout/bProcess3"/>
    <dgm:cxn modelId="{F0F9059D-4C7A-4EA0-9525-961C13BD3EA2}" type="presOf" srcId="{52206BD3-1B1F-462B-9E19-1CB7805C0949}" destId="{0B8A5FEC-112A-4747-9303-B8BB94AE893E}" srcOrd="0" destOrd="0" presId="urn:microsoft.com/office/officeart/2005/8/layout/bProcess3"/>
    <dgm:cxn modelId="{39DC6F7E-139F-4F66-8478-321D43CEB0A2}" type="presOf" srcId="{25A57437-BA84-45EC-AFB9-F7584C64EE6F}" destId="{9F5BCFFC-3663-4DDD-85F4-B2D045C8CDBA}" srcOrd="0" destOrd="0" presId="urn:microsoft.com/office/officeart/2005/8/layout/bProcess3"/>
    <dgm:cxn modelId="{3E9CA100-DA12-473F-8B65-0919F974C178}" srcId="{EEF5C6D2-6CAF-4FBE-953F-23537FC43F3C}" destId="{34139AAD-85EC-4D72-ACBE-545B65AC919B}" srcOrd="6" destOrd="0" parTransId="{731FF3CE-E1AF-4FEA-BE6F-D466B3E80263}" sibTransId="{DAED5BBD-B92D-4743-92CD-B9E4518CCA43}"/>
    <dgm:cxn modelId="{2955E889-60C0-41FE-B86D-88A29D769897}" type="presOf" srcId="{7C0335B1-51CA-4485-ABEA-DEADC2644071}" destId="{1DD6684E-E150-491C-9DB5-66EB409039F7}" srcOrd="0" destOrd="0" presId="urn:microsoft.com/office/officeart/2005/8/layout/bProcess3"/>
    <dgm:cxn modelId="{24478D38-90C1-43B6-91DA-602F105B559A}" type="presOf" srcId="{928E99D0-B6DB-4D60-BF0D-1F69C636D6E6}" destId="{217280D5-9DA8-4112-8766-AF54E636F1DF}" srcOrd="1" destOrd="0" presId="urn:microsoft.com/office/officeart/2005/8/layout/bProcess3"/>
    <dgm:cxn modelId="{BA0E432D-4C7B-48D6-9BBF-838A88A99732}" type="presOf" srcId="{BC8442FA-9174-451D-BF4C-689CED0856A9}" destId="{74B55E62-A931-4AB2-B2D7-AE735685F390}" srcOrd="1" destOrd="0" presId="urn:microsoft.com/office/officeart/2005/8/layout/bProcess3"/>
    <dgm:cxn modelId="{3DA66184-F265-4E4B-B5C9-5B0FA277B592}" srcId="{EEF5C6D2-6CAF-4FBE-953F-23537FC43F3C}" destId="{25A57437-BA84-45EC-AFB9-F7584C64EE6F}" srcOrd="3" destOrd="0" parTransId="{6A275B45-3DCC-4B91-9C35-2075209D660C}" sibTransId="{AF9E0409-5E19-48A4-BB5E-DA9868011DA6}"/>
    <dgm:cxn modelId="{6C2BBA35-8539-4729-BC29-8DD1A1FD2E2B}" type="presOf" srcId="{AF9E0409-5E19-48A4-BB5E-DA9868011DA6}" destId="{E09A331F-344C-4836-9C97-60B09C6916A5}" srcOrd="0" destOrd="0" presId="urn:microsoft.com/office/officeart/2005/8/layout/bProcess3"/>
    <dgm:cxn modelId="{6715123A-9510-4FC2-9078-E7F601BD3723}" type="presOf" srcId="{8CF2131E-4111-4FAA-BEF5-6934DCC3B11D}" destId="{1E109848-7D75-430D-905B-EF44294F04BD}" srcOrd="1" destOrd="0" presId="urn:microsoft.com/office/officeart/2005/8/layout/bProcess3"/>
    <dgm:cxn modelId="{3DBCA050-4512-45B1-A331-AF507990BCE4}" type="presOf" srcId="{DAED5BBD-B92D-4743-92CD-B9E4518CCA43}" destId="{71F0E927-50AC-4D14-8492-AFC4E05B58B1}" srcOrd="0" destOrd="0" presId="urn:microsoft.com/office/officeart/2005/8/layout/bProcess3"/>
    <dgm:cxn modelId="{F67D8828-6E39-48F6-BB69-BF1F8D2FFDC1}" srcId="{EEF5C6D2-6CAF-4FBE-953F-23537FC43F3C}" destId="{7C0335B1-51CA-4485-ABEA-DEADC2644071}" srcOrd="2" destOrd="0" parTransId="{8402F9AA-97A5-4133-9476-5FEA4B7E6F8F}" sibTransId="{733761E8-6304-41F2-8F5C-762EE925A0FA}"/>
    <dgm:cxn modelId="{A7037E70-8E64-48B3-8BFF-9BD96B062889}" type="presOf" srcId="{C14EF828-11B5-465E-B712-7058021B2C93}" destId="{64B24C0E-347E-4CC0-A95C-691CCAF72E02}" srcOrd="0" destOrd="0" presId="urn:microsoft.com/office/officeart/2005/8/layout/bProcess3"/>
    <dgm:cxn modelId="{7CB77E6B-118F-44E4-BAF6-972CFB155013}" type="presOf" srcId="{1CCC551C-8CA8-4793-B95E-AC1AD483F10D}" destId="{CEBDCC99-F33B-4136-B681-41C6AF7D0E6D}" srcOrd="0" destOrd="0" presId="urn:microsoft.com/office/officeart/2005/8/layout/bProcess3"/>
    <dgm:cxn modelId="{5B7274C1-B79D-46AD-958F-DC1B2474F01F}" type="presParOf" srcId="{A6AE58AB-8095-4FFC-987C-CA0894B11894}" destId="{64B24C0E-347E-4CC0-A95C-691CCAF72E02}" srcOrd="0" destOrd="0" presId="urn:microsoft.com/office/officeart/2005/8/layout/bProcess3"/>
    <dgm:cxn modelId="{8D5CADCD-426A-41DC-BC22-B49D5098C734}" type="presParOf" srcId="{A6AE58AB-8095-4FFC-987C-CA0894B11894}" destId="{A5526332-5E83-4AE2-8CD5-60E6C1D91F59}" srcOrd="1" destOrd="0" presId="urn:microsoft.com/office/officeart/2005/8/layout/bProcess3"/>
    <dgm:cxn modelId="{0CEAA8C1-56F7-45EF-9314-BA79C00D8201}" type="presParOf" srcId="{A5526332-5E83-4AE2-8CD5-60E6C1D91F59}" destId="{1E109848-7D75-430D-905B-EF44294F04BD}" srcOrd="0" destOrd="0" presId="urn:microsoft.com/office/officeart/2005/8/layout/bProcess3"/>
    <dgm:cxn modelId="{53E700F0-6D88-4FA1-A8AF-61A44F6E1CFD}" type="presParOf" srcId="{A6AE58AB-8095-4FFC-987C-CA0894B11894}" destId="{CEBDCC99-F33B-4136-B681-41C6AF7D0E6D}" srcOrd="2" destOrd="0" presId="urn:microsoft.com/office/officeart/2005/8/layout/bProcess3"/>
    <dgm:cxn modelId="{39BA9838-F050-49DA-8CA7-B163BCD8B17F}" type="presParOf" srcId="{A6AE58AB-8095-4FFC-987C-CA0894B11894}" destId="{882DC75E-5C9A-4F1C-A952-5103A7FB80EC}" srcOrd="3" destOrd="0" presId="urn:microsoft.com/office/officeart/2005/8/layout/bProcess3"/>
    <dgm:cxn modelId="{FD510D83-283B-4981-B9C7-5B61E5B19C4F}" type="presParOf" srcId="{882DC75E-5C9A-4F1C-A952-5103A7FB80EC}" destId="{217280D5-9DA8-4112-8766-AF54E636F1DF}" srcOrd="0" destOrd="0" presId="urn:microsoft.com/office/officeart/2005/8/layout/bProcess3"/>
    <dgm:cxn modelId="{6495FB5C-73B0-4F39-90B9-D7B794D88C61}" type="presParOf" srcId="{A6AE58AB-8095-4FFC-987C-CA0894B11894}" destId="{1DD6684E-E150-491C-9DB5-66EB409039F7}" srcOrd="4" destOrd="0" presId="urn:microsoft.com/office/officeart/2005/8/layout/bProcess3"/>
    <dgm:cxn modelId="{85D96C62-5717-4E25-8875-2F67447884FA}" type="presParOf" srcId="{A6AE58AB-8095-4FFC-987C-CA0894B11894}" destId="{C48253DC-5E92-4868-A345-6F7405078C77}" srcOrd="5" destOrd="0" presId="urn:microsoft.com/office/officeart/2005/8/layout/bProcess3"/>
    <dgm:cxn modelId="{A46173FB-3CA8-4777-BBE1-540447BB703C}" type="presParOf" srcId="{C48253DC-5E92-4868-A345-6F7405078C77}" destId="{2E2F0B46-32FC-471C-85A0-B5399D4595AF}" srcOrd="0" destOrd="0" presId="urn:microsoft.com/office/officeart/2005/8/layout/bProcess3"/>
    <dgm:cxn modelId="{7B14D9E3-B409-4605-A2D0-BC58B2982663}" type="presParOf" srcId="{A6AE58AB-8095-4FFC-987C-CA0894B11894}" destId="{9F5BCFFC-3663-4DDD-85F4-B2D045C8CDBA}" srcOrd="6" destOrd="0" presId="urn:microsoft.com/office/officeart/2005/8/layout/bProcess3"/>
    <dgm:cxn modelId="{B0754943-64CB-4F07-A7B8-16C74246D492}" type="presParOf" srcId="{A6AE58AB-8095-4FFC-987C-CA0894B11894}" destId="{E09A331F-344C-4836-9C97-60B09C6916A5}" srcOrd="7" destOrd="0" presId="urn:microsoft.com/office/officeart/2005/8/layout/bProcess3"/>
    <dgm:cxn modelId="{4E22E066-E07F-4F83-838B-E90827AC9BBD}" type="presParOf" srcId="{E09A331F-344C-4836-9C97-60B09C6916A5}" destId="{A89D5E96-9A5F-4804-B1D4-BB0F5E981752}" srcOrd="0" destOrd="0" presId="urn:microsoft.com/office/officeart/2005/8/layout/bProcess3"/>
    <dgm:cxn modelId="{A5228D11-7B1D-4044-A10E-6FE9E6CF492F}" type="presParOf" srcId="{A6AE58AB-8095-4FFC-987C-CA0894B11894}" destId="{3FDF8989-917C-4E3B-8E11-ACC1E8D29C33}" srcOrd="8" destOrd="0" presId="urn:microsoft.com/office/officeart/2005/8/layout/bProcess3"/>
    <dgm:cxn modelId="{79E341D4-8F54-4680-8F40-39E7F28B1272}" type="presParOf" srcId="{A6AE58AB-8095-4FFC-987C-CA0894B11894}" destId="{4D685A03-628E-4D6B-9690-7D2EAD4D35A7}" srcOrd="9" destOrd="0" presId="urn:microsoft.com/office/officeart/2005/8/layout/bProcess3"/>
    <dgm:cxn modelId="{030A30F6-5553-43B9-87ED-35F3EC2B6111}" type="presParOf" srcId="{4D685A03-628E-4D6B-9690-7D2EAD4D35A7}" destId="{C01C92A7-9E71-40A6-995F-5414278709B2}" srcOrd="0" destOrd="0" presId="urn:microsoft.com/office/officeart/2005/8/layout/bProcess3"/>
    <dgm:cxn modelId="{ACDD075F-5CF6-4797-975B-F7A1CBA323CB}" type="presParOf" srcId="{A6AE58AB-8095-4FFC-987C-CA0894B11894}" destId="{0B8A5FEC-112A-4747-9303-B8BB94AE893E}" srcOrd="10" destOrd="0" presId="urn:microsoft.com/office/officeart/2005/8/layout/bProcess3"/>
    <dgm:cxn modelId="{06BD3BF6-C5B0-4750-A110-73E433418FAD}" type="presParOf" srcId="{A6AE58AB-8095-4FFC-987C-CA0894B11894}" destId="{C79C5F08-42A1-4F92-B0F6-28039757DED3}" srcOrd="11" destOrd="0" presId="urn:microsoft.com/office/officeart/2005/8/layout/bProcess3"/>
    <dgm:cxn modelId="{B9E71564-2DB8-41E6-BEC9-115D0A054555}" type="presParOf" srcId="{C79C5F08-42A1-4F92-B0F6-28039757DED3}" destId="{74B55E62-A931-4AB2-B2D7-AE735685F390}" srcOrd="0" destOrd="0" presId="urn:microsoft.com/office/officeart/2005/8/layout/bProcess3"/>
    <dgm:cxn modelId="{9EA049A7-1B10-4E29-8DB1-38A0BF7A0157}" type="presParOf" srcId="{A6AE58AB-8095-4FFC-987C-CA0894B11894}" destId="{88BFDB20-2F77-4E97-858D-8EFAFDD41230}" srcOrd="12" destOrd="0" presId="urn:microsoft.com/office/officeart/2005/8/layout/bProcess3"/>
    <dgm:cxn modelId="{788BCA90-6175-4C71-AA36-1111830E3250}" type="presParOf" srcId="{A6AE58AB-8095-4FFC-987C-CA0894B11894}" destId="{71F0E927-50AC-4D14-8492-AFC4E05B58B1}" srcOrd="13" destOrd="0" presId="urn:microsoft.com/office/officeart/2005/8/layout/bProcess3"/>
    <dgm:cxn modelId="{2E4CEAD7-D2C6-4550-9335-A4D92C3473C7}" type="presParOf" srcId="{71F0E927-50AC-4D14-8492-AFC4E05B58B1}" destId="{E6903A4B-E1BB-4D64-9B1E-C017D17F1B66}" srcOrd="0" destOrd="0" presId="urn:microsoft.com/office/officeart/2005/8/layout/bProcess3"/>
    <dgm:cxn modelId="{B89FAA2D-0E42-46C9-B41B-F6D40D22E78F}" type="presParOf" srcId="{A6AE58AB-8095-4FFC-987C-CA0894B11894}" destId="{E99C171E-9384-424F-891E-5570E2657B3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E1A4B-B894-4EA0-BA19-F010569E62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C5D9D-A061-4036-8BB3-3B4BECF8DB48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«Реализация требований обновленных ФГОС НОО, ФГОС ООО </a:t>
          </a:r>
          <a:br>
            <a:rPr lang="ru-RU" sz="1600" dirty="0">
              <a:latin typeface="Arial Narrow" panose="020B0606020202030204" pitchFamily="34" charset="0"/>
            </a:rPr>
          </a:br>
          <a:r>
            <a:rPr lang="ru-RU" sz="1600" dirty="0">
              <a:latin typeface="Arial Narrow" panose="020B0606020202030204" pitchFamily="34" charset="0"/>
            </a:rPr>
            <a:t>в работе учителя» </a:t>
          </a:r>
        </a:p>
      </dgm:t>
    </dgm:pt>
    <dgm:pt modelId="{E0CD4DBB-6ADF-47F0-8E60-A3BA4D8AD1CE}" type="parTrans" cxnId="{94D9D5CB-41FF-4457-9376-33A851590F4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7C23C7D-6593-4623-9338-A83DAA2746F4}" type="sibTrans" cxnId="{94D9D5CB-41FF-4457-9376-33A851590F4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EAECB587-C34C-4D0F-8FC2-06A0BA40161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>
              <a:latin typeface="Arial Narrow" panose="020B0606020202030204" pitchFamily="34" charset="0"/>
            </a:rPr>
            <a:t>Реализация требований обновленных ФГОС ООО, ФГОС СОО </a:t>
          </a:r>
          <a:br>
            <a:rPr lang="ru-RU" sz="1600" dirty="0">
              <a:latin typeface="Arial Narrow" panose="020B0606020202030204" pitchFamily="34" charset="0"/>
            </a:rPr>
          </a:br>
          <a:r>
            <a:rPr lang="ru-RU" sz="1600" dirty="0">
              <a:latin typeface="Arial Narrow" panose="020B0606020202030204" pitchFamily="34" charset="0"/>
            </a:rPr>
            <a:t>в работе учителя» (предмет)</a:t>
          </a:r>
        </a:p>
      </dgm:t>
    </dgm:pt>
    <dgm:pt modelId="{49C473AA-3E77-4F45-9B74-9E6DE3031804}" type="parTrans" cxnId="{D708FC12-1728-4ECA-BB70-583BDF778401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68B07F62-21E1-4B04-A25F-A4F2894C9D03}" type="sibTrans" cxnId="{D708FC12-1728-4ECA-BB70-583BDF778401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C4D0B94-41EC-46BD-BAB3-AB342A435767}" type="pres">
      <dgm:prSet presAssocID="{B42E1A4B-B894-4EA0-BA19-F010569E62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E2284-688A-49AE-AFB6-4AEC1441C50F}" type="pres">
      <dgm:prSet presAssocID="{CD4C5D9D-A061-4036-8BB3-3B4BECF8DB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7AD02-CE77-4467-AB06-5F2EF4F96478}" type="pres">
      <dgm:prSet presAssocID="{97C23C7D-6593-4623-9338-A83DAA2746F4}" presName="sibTrans" presStyleCnt="0"/>
      <dgm:spPr/>
    </dgm:pt>
    <dgm:pt modelId="{C2DC684D-48DC-4443-8E96-E0D7C198ECF7}" type="pres">
      <dgm:prSet presAssocID="{EAECB587-C34C-4D0F-8FC2-06A0BA4016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DC70B-6E9A-4FEE-AC11-861E3EA2E4BA}" type="presOf" srcId="{B42E1A4B-B894-4EA0-BA19-F010569E62E2}" destId="{2C4D0B94-41EC-46BD-BAB3-AB342A435767}" srcOrd="0" destOrd="0" presId="urn:microsoft.com/office/officeart/2005/8/layout/default"/>
    <dgm:cxn modelId="{D708FC12-1728-4ECA-BB70-583BDF778401}" srcId="{B42E1A4B-B894-4EA0-BA19-F010569E62E2}" destId="{EAECB587-C34C-4D0F-8FC2-06A0BA401612}" srcOrd="1" destOrd="0" parTransId="{49C473AA-3E77-4F45-9B74-9E6DE3031804}" sibTransId="{68B07F62-21E1-4B04-A25F-A4F2894C9D03}"/>
    <dgm:cxn modelId="{E503E8BB-17A6-48A5-B2E9-82934989B373}" type="presOf" srcId="{CD4C5D9D-A061-4036-8BB3-3B4BECF8DB48}" destId="{822E2284-688A-49AE-AFB6-4AEC1441C50F}" srcOrd="0" destOrd="0" presId="urn:microsoft.com/office/officeart/2005/8/layout/default"/>
    <dgm:cxn modelId="{94D9D5CB-41FF-4457-9376-33A851590F47}" srcId="{B42E1A4B-B894-4EA0-BA19-F010569E62E2}" destId="{CD4C5D9D-A061-4036-8BB3-3B4BECF8DB48}" srcOrd="0" destOrd="0" parTransId="{E0CD4DBB-6ADF-47F0-8E60-A3BA4D8AD1CE}" sibTransId="{97C23C7D-6593-4623-9338-A83DAA2746F4}"/>
    <dgm:cxn modelId="{53C820DD-0CE2-4295-B37D-35DA56E76A36}" type="presOf" srcId="{EAECB587-C34C-4D0F-8FC2-06A0BA401612}" destId="{C2DC684D-48DC-4443-8E96-E0D7C198ECF7}" srcOrd="0" destOrd="0" presId="urn:microsoft.com/office/officeart/2005/8/layout/default"/>
    <dgm:cxn modelId="{7CA0E62F-F007-4DE0-ADA1-0CDB9329D869}" type="presParOf" srcId="{2C4D0B94-41EC-46BD-BAB3-AB342A435767}" destId="{822E2284-688A-49AE-AFB6-4AEC1441C50F}" srcOrd="0" destOrd="0" presId="urn:microsoft.com/office/officeart/2005/8/layout/default"/>
    <dgm:cxn modelId="{61F51663-B107-4653-BB30-1DED5D937AB6}" type="presParOf" srcId="{2C4D0B94-41EC-46BD-BAB3-AB342A435767}" destId="{1DF7AD02-CE77-4467-AB06-5F2EF4F96478}" srcOrd="1" destOrd="0" presId="urn:microsoft.com/office/officeart/2005/8/layout/default"/>
    <dgm:cxn modelId="{7606D996-1AE8-4AAF-8C08-AF486D997775}" type="presParOf" srcId="{2C4D0B94-41EC-46BD-BAB3-AB342A435767}" destId="{C2DC684D-48DC-4443-8E96-E0D7C198ECF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5B85D-44EA-49D8-992B-00308BBDF033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2DB98E-3AB1-49FE-88CD-F857705F3B03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Модуль 1 (базовая / инвариантная часть)</a:t>
          </a:r>
        </a:p>
      </dgm:t>
    </dgm:pt>
    <dgm:pt modelId="{80A919E5-C381-41F3-BE01-1973122C9211}" type="parTrans" cxnId="{77B27E87-801D-4152-ABB4-9DB5098807A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356DFB5-4F09-4B78-8DF2-53FB3AF9B695}" type="sibTrans" cxnId="{77B27E87-801D-4152-ABB4-9DB5098807A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AA362C7-E496-4F9C-B2D1-FE0A7D195156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Предмет </a:t>
          </a:r>
        </a:p>
      </dgm:t>
    </dgm:pt>
    <dgm:pt modelId="{3F5223FA-BB2F-4A95-B300-67101C3C0FE9}" type="parTrans" cxnId="{F73453B6-FE78-43FE-AFA6-9B093E85B75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2F85B85-2A4C-453D-A17D-08F18F6FA81B}" type="sibTrans" cxnId="{F73453B6-FE78-43FE-AFA6-9B093E85B75C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8B78422-025A-4866-ABBB-177427915718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Предмет</a:t>
          </a:r>
        </a:p>
      </dgm:t>
    </dgm:pt>
    <dgm:pt modelId="{C8010069-232C-4DD9-909E-D0DD8578A7D9}" type="parTrans" cxnId="{82B1D294-8CE3-430F-9FF0-1EB9D675F29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5E03284-63D2-4E93-BB95-8C9CB15319EF}" type="sibTrans" cxnId="{82B1D294-8CE3-430F-9FF0-1EB9D675F29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9B737A1-E430-4679-B0D1-D83BBCC67055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Предмет</a:t>
          </a:r>
        </a:p>
      </dgm:t>
    </dgm:pt>
    <dgm:pt modelId="{02B21C79-14E8-424B-8F59-91F8BF0A41AC}" type="parTrans" cxnId="{86BF249C-1ECA-40A7-8CEA-FBD82F7532A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B4DB42D-F844-4599-B0BE-320EB3C042A4}" type="sibTrans" cxnId="{86BF249C-1ECA-40A7-8CEA-FBD82F7532A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6783DB8-6BE3-4ABB-BEAB-39F46CFD76F9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Анкета обратной связи </a:t>
          </a:r>
        </a:p>
      </dgm:t>
    </dgm:pt>
    <dgm:pt modelId="{C9BCB527-254B-4423-9AB5-0AD368FB8550}" type="parTrans" cxnId="{C47D49D1-AF5B-4295-A66D-78EA1F20BBA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D9F7F9E-5EF1-4E86-93E2-5A09F99B97C2}" type="sibTrans" cxnId="{C47D49D1-AF5B-4295-A66D-78EA1F20BBA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890AB5C-751A-4F05-AC51-DA07CBD9BBE6}">
      <dgm:prSet phldrT="[Текст]"/>
      <dgm:spPr/>
      <dgm:t>
        <a:bodyPr/>
        <a:lstStyle/>
        <a:p>
          <a:r>
            <a:rPr lang="ru-RU">
              <a:latin typeface="Arial Narrow" panose="020B0606020202030204" pitchFamily="34" charset="0"/>
            </a:rPr>
            <a:t>Итоговая аттестация</a:t>
          </a:r>
          <a:endParaRPr lang="ru-RU" dirty="0">
            <a:latin typeface="Arial Narrow" panose="020B0606020202030204" pitchFamily="34" charset="0"/>
          </a:endParaRPr>
        </a:p>
      </dgm:t>
    </dgm:pt>
    <dgm:pt modelId="{7DE0D9F4-94A7-413F-B4FB-FA10F2B953E2}" type="parTrans" cxnId="{BF07ED7F-90B5-4894-8730-2C6B35AF5E4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243D8A3-5BA5-4E43-A3FF-B35785CA622F}" type="sibTrans" cxnId="{BF07ED7F-90B5-4894-8730-2C6B35AF5E4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A1259BD-EF58-436C-A5D5-F7B85ABF46B6}">
      <dgm:prSet phldrT="[Текст]"/>
      <dgm:spPr/>
      <dgm:t>
        <a:bodyPr/>
        <a:lstStyle/>
        <a:p>
          <a:r>
            <a:rPr lang="ru-RU">
              <a:latin typeface="Arial Narrow" panose="020B0606020202030204" pitchFamily="34" charset="0"/>
            </a:rPr>
            <a:t>Модуль 2 (вариативная часть)</a:t>
          </a:r>
          <a:endParaRPr lang="ru-RU" dirty="0">
            <a:latin typeface="Arial Narrow" panose="020B0606020202030204" pitchFamily="34" charset="0"/>
          </a:endParaRPr>
        </a:p>
      </dgm:t>
    </dgm:pt>
    <dgm:pt modelId="{7297E9AC-DDEA-4709-B516-14F901F3EEBC}" type="parTrans" cxnId="{D43C60DD-89EC-48E4-9772-FB9A3ECB2FA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926FE80-6795-4400-B40E-D33591BB7B9F}" type="sibTrans" cxnId="{D43C60DD-89EC-48E4-9772-FB9A3ECB2FA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965CB32-A02A-4E0F-A9CD-BE041DFC894F}" type="pres">
      <dgm:prSet presAssocID="{9815B85D-44EA-49D8-992B-00308BBDF03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8702DE0-213B-4A1F-9D71-ACA3E9B8886D}" type="pres">
      <dgm:prSet presAssocID="{E62DB98E-3AB1-49FE-88CD-F857705F3B03}" presName="noChildren" presStyleCnt="0"/>
      <dgm:spPr/>
    </dgm:pt>
    <dgm:pt modelId="{DB55525E-60DB-4AC3-965A-4C4422C77984}" type="pres">
      <dgm:prSet presAssocID="{E62DB98E-3AB1-49FE-88CD-F857705F3B03}" presName="gap" presStyleCnt="0"/>
      <dgm:spPr/>
    </dgm:pt>
    <dgm:pt modelId="{2348C666-FD43-41F1-87A5-C2A4E048990C}" type="pres">
      <dgm:prSet presAssocID="{E62DB98E-3AB1-49FE-88CD-F857705F3B03}" presName="medCircle2" presStyleLbl="vennNode1" presStyleIdx="0" presStyleCnt="7"/>
      <dgm:spPr/>
    </dgm:pt>
    <dgm:pt modelId="{4E302903-A65A-407E-87DC-FBF5363EA196}" type="pres">
      <dgm:prSet presAssocID="{E62DB98E-3AB1-49FE-88CD-F857705F3B03}" presName="txLvlOnly1" presStyleLbl="revTx" presStyleIdx="0" presStyleCnt="7"/>
      <dgm:spPr/>
      <dgm:t>
        <a:bodyPr/>
        <a:lstStyle/>
        <a:p>
          <a:endParaRPr lang="ru-RU"/>
        </a:p>
      </dgm:t>
    </dgm:pt>
    <dgm:pt modelId="{C5D75EDF-2E3E-4C7B-8DE5-F2F7FCC87392}" type="pres">
      <dgm:prSet presAssocID="{EA1259BD-EF58-436C-A5D5-F7B85ABF46B6}" presName="withChildren" presStyleCnt="0"/>
      <dgm:spPr/>
    </dgm:pt>
    <dgm:pt modelId="{33668048-D885-44A4-AF23-732F6A09A3ED}" type="pres">
      <dgm:prSet presAssocID="{EA1259BD-EF58-436C-A5D5-F7B85ABF46B6}" presName="bigCircle" presStyleLbl="vennNode1" presStyleIdx="1" presStyleCnt="7"/>
      <dgm:spPr/>
    </dgm:pt>
    <dgm:pt modelId="{B508DD76-093E-46A4-93D6-4A4C627107C7}" type="pres">
      <dgm:prSet presAssocID="{EA1259BD-EF58-436C-A5D5-F7B85ABF46B6}" presName="medCircle" presStyleLbl="vennNode1" presStyleIdx="2" presStyleCnt="7"/>
      <dgm:spPr/>
    </dgm:pt>
    <dgm:pt modelId="{4B19298C-7B3F-4DA8-AD82-1FFC4204E15B}" type="pres">
      <dgm:prSet presAssocID="{EA1259BD-EF58-436C-A5D5-F7B85ABF46B6}" presName="txLvl1" presStyleLbl="revTx" presStyleIdx="1" presStyleCnt="7"/>
      <dgm:spPr/>
      <dgm:t>
        <a:bodyPr/>
        <a:lstStyle/>
        <a:p>
          <a:endParaRPr lang="ru-RU"/>
        </a:p>
      </dgm:t>
    </dgm:pt>
    <dgm:pt modelId="{B9D87F41-CE85-4BBE-B19F-E5A890422342}" type="pres">
      <dgm:prSet presAssocID="{EA1259BD-EF58-436C-A5D5-F7B85ABF46B6}" presName="lin" presStyleCnt="0"/>
      <dgm:spPr/>
    </dgm:pt>
    <dgm:pt modelId="{D04BECFB-4D83-40D4-8D67-0E2FA29146BC}" type="pres">
      <dgm:prSet presAssocID="{FAA362C7-E496-4F9C-B2D1-FE0A7D195156}" presName="txLvl2" presStyleLbl="revTx" presStyleIdx="2" presStyleCnt="7"/>
      <dgm:spPr/>
      <dgm:t>
        <a:bodyPr/>
        <a:lstStyle/>
        <a:p>
          <a:endParaRPr lang="ru-RU"/>
        </a:p>
      </dgm:t>
    </dgm:pt>
    <dgm:pt modelId="{71FCFE4B-820A-4661-A287-AFDEB9F3DE06}" type="pres">
      <dgm:prSet presAssocID="{A2F85B85-2A4C-453D-A17D-08F18F6FA81B}" presName="smCircle" presStyleLbl="vennNode1" presStyleIdx="3" presStyleCnt="7"/>
      <dgm:spPr/>
    </dgm:pt>
    <dgm:pt modelId="{AA6863BF-DC85-43B9-9BF1-504C33E590F9}" type="pres">
      <dgm:prSet presAssocID="{48B78422-025A-4866-ABBB-177427915718}" presName="txLvl2" presStyleLbl="revTx" presStyleIdx="3" presStyleCnt="7"/>
      <dgm:spPr/>
      <dgm:t>
        <a:bodyPr/>
        <a:lstStyle/>
        <a:p>
          <a:endParaRPr lang="ru-RU"/>
        </a:p>
      </dgm:t>
    </dgm:pt>
    <dgm:pt modelId="{814EDC16-5533-40DA-8883-7B961A95F7BA}" type="pres">
      <dgm:prSet presAssocID="{35E03284-63D2-4E93-BB95-8C9CB15319EF}" presName="smCircle" presStyleLbl="vennNode1" presStyleIdx="4" presStyleCnt="7"/>
      <dgm:spPr/>
    </dgm:pt>
    <dgm:pt modelId="{D90F868B-119C-46B4-8993-2A7B0957F50B}" type="pres">
      <dgm:prSet presAssocID="{B9B737A1-E430-4679-B0D1-D83BBCC67055}" presName="txLvl2" presStyleLbl="revTx" presStyleIdx="4" presStyleCnt="7"/>
      <dgm:spPr/>
      <dgm:t>
        <a:bodyPr/>
        <a:lstStyle/>
        <a:p>
          <a:endParaRPr lang="ru-RU"/>
        </a:p>
      </dgm:t>
    </dgm:pt>
    <dgm:pt modelId="{7619A126-48C1-4F3F-8915-9A46AC832366}" type="pres">
      <dgm:prSet presAssocID="{7890AB5C-751A-4F05-AC51-DA07CBD9BBE6}" presName="noChildren" presStyleCnt="0"/>
      <dgm:spPr/>
    </dgm:pt>
    <dgm:pt modelId="{5212837E-B2BC-4374-9216-D6B3F2E68CC5}" type="pres">
      <dgm:prSet presAssocID="{7890AB5C-751A-4F05-AC51-DA07CBD9BBE6}" presName="gap" presStyleCnt="0"/>
      <dgm:spPr/>
    </dgm:pt>
    <dgm:pt modelId="{02187094-E6FF-4E0D-8A00-2740389ED4E1}" type="pres">
      <dgm:prSet presAssocID="{7890AB5C-751A-4F05-AC51-DA07CBD9BBE6}" presName="medCircle2" presStyleLbl="vennNode1" presStyleIdx="5" presStyleCnt="7"/>
      <dgm:spPr/>
    </dgm:pt>
    <dgm:pt modelId="{8BCB39D1-8061-4040-AF4E-C08DAB6AC1AD}" type="pres">
      <dgm:prSet presAssocID="{7890AB5C-751A-4F05-AC51-DA07CBD9BBE6}" presName="txLvlOnly1" presStyleLbl="revTx" presStyleIdx="5" presStyleCnt="7"/>
      <dgm:spPr/>
      <dgm:t>
        <a:bodyPr/>
        <a:lstStyle/>
        <a:p>
          <a:endParaRPr lang="ru-RU"/>
        </a:p>
      </dgm:t>
    </dgm:pt>
    <dgm:pt modelId="{40FD92F6-E4F2-4A01-B90F-BDDD68F9F276}" type="pres">
      <dgm:prSet presAssocID="{C6783DB8-6BE3-4ABB-BEAB-39F46CFD76F9}" presName="noChildren" presStyleCnt="0"/>
      <dgm:spPr/>
    </dgm:pt>
    <dgm:pt modelId="{A940B6F3-A213-403D-9E10-30084C4C922D}" type="pres">
      <dgm:prSet presAssocID="{C6783DB8-6BE3-4ABB-BEAB-39F46CFD76F9}" presName="gap" presStyleCnt="0"/>
      <dgm:spPr/>
    </dgm:pt>
    <dgm:pt modelId="{00E6542A-0963-4CA4-AC26-77A3AED98BD9}" type="pres">
      <dgm:prSet presAssocID="{C6783DB8-6BE3-4ABB-BEAB-39F46CFD76F9}" presName="medCircle2" presStyleLbl="vennNode1" presStyleIdx="6" presStyleCnt="7"/>
      <dgm:spPr/>
    </dgm:pt>
    <dgm:pt modelId="{853489EE-38BB-4D24-82CA-5D5E36D85BDD}" type="pres">
      <dgm:prSet presAssocID="{C6783DB8-6BE3-4ABB-BEAB-39F46CFD76F9}" presName="txLvlOnly1" presStyleLbl="revTx" presStyleIdx="6" presStyleCnt="7"/>
      <dgm:spPr/>
      <dgm:t>
        <a:bodyPr/>
        <a:lstStyle/>
        <a:p>
          <a:endParaRPr lang="ru-RU"/>
        </a:p>
      </dgm:t>
    </dgm:pt>
  </dgm:ptLst>
  <dgm:cxnLst>
    <dgm:cxn modelId="{4CC016E5-9E90-40A2-A0D1-EEA3C9240010}" type="presOf" srcId="{C6783DB8-6BE3-4ABB-BEAB-39F46CFD76F9}" destId="{853489EE-38BB-4D24-82CA-5D5E36D85BDD}" srcOrd="0" destOrd="0" presId="urn:microsoft.com/office/officeart/2008/layout/VerticalCircleList"/>
    <dgm:cxn modelId="{BF07ED7F-90B5-4894-8730-2C6B35AF5E44}" srcId="{9815B85D-44EA-49D8-992B-00308BBDF033}" destId="{7890AB5C-751A-4F05-AC51-DA07CBD9BBE6}" srcOrd="2" destOrd="0" parTransId="{7DE0D9F4-94A7-413F-B4FB-FA10F2B953E2}" sibTransId="{A243D8A3-5BA5-4E43-A3FF-B35785CA622F}"/>
    <dgm:cxn modelId="{F73453B6-FE78-43FE-AFA6-9B093E85B75C}" srcId="{EA1259BD-EF58-436C-A5D5-F7B85ABF46B6}" destId="{FAA362C7-E496-4F9C-B2D1-FE0A7D195156}" srcOrd="0" destOrd="0" parTransId="{3F5223FA-BB2F-4A95-B300-67101C3C0FE9}" sibTransId="{A2F85B85-2A4C-453D-A17D-08F18F6FA81B}"/>
    <dgm:cxn modelId="{6C6E5F18-4108-4C97-8E41-B18B71C9DC1C}" type="presOf" srcId="{FAA362C7-E496-4F9C-B2D1-FE0A7D195156}" destId="{D04BECFB-4D83-40D4-8D67-0E2FA29146BC}" srcOrd="0" destOrd="0" presId="urn:microsoft.com/office/officeart/2008/layout/VerticalCircleList"/>
    <dgm:cxn modelId="{AF2A3518-4A99-440C-AF1A-8796E1AA43F5}" type="presOf" srcId="{B9B737A1-E430-4679-B0D1-D83BBCC67055}" destId="{D90F868B-119C-46B4-8993-2A7B0957F50B}" srcOrd="0" destOrd="0" presId="urn:microsoft.com/office/officeart/2008/layout/VerticalCircleList"/>
    <dgm:cxn modelId="{C47D49D1-AF5B-4295-A66D-78EA1F20BBAA}" srcId="{9815B85D-44EA-49D8-992B-00308BBDF033}" destId="{C6783DB8-6BE3-4ABB-BEAB-39F46CFD76F9}" srcOrd="3" destOrd="0" parTransId="{C9BCB527-254B-4423-9AB5-0AD368FB8550}" sibTransId="{0D9F7F9E-5EF1-4E86-93E2-5A09F99B97C2}"/>
    <dgm:cxn modelId="{6441D053-774B-406D-AC60-4E193CC2FE06}" type="presOf" srcId="{48B78422-025A-4866-ABBB-177427915718}" destId="{AA6863BF-DC85-43B9-9BF1-504C33E590F9}" srcOrd="0" destOrd="0" presId="urn:microsoft.com/office/officeart/2008/layout/VerticalCircleList"/>
    <dgm:cxn modelId="{77B27E87-801D-4152-ABB4-9DB5098807AF}" srcId="{9815B85D-44EA-49D8-992B-00308BBDF033}" destId="{E62DB98E-3AB1-49FE-88CD-F857705F3B03}" srcOrd="0" destOrd="0" parTransId="{80A919E5-C381-41F3-BE01-1973122C9211}" sibTransId="{6356DFB5-4F09-4B78-8DF2-53FB3AF9B695}"/>
    <dgm:cxn modelId="{F3B20C29-8727-40E9-A4E7-91ABB3384568}" type="presOf" srcId="{E62DB98E-3AB1-49FE-88CD-F857705F3B03}" destId="{4E302903-A65A-407E-87DC-FBF5363EA196}" srcOrd="0" destOrd="0" presId="urn:microsoft.com/office/officeart/2008/layout/VerticalCircleList"/>
    <dgm:cxn modelId="{F1AB037A-DF82-4CAE-90D8-C11A3413C6F0}" type="presOf" srcId="{7890AB5C-751A-4F05-AC51-DA07CBD9BBE6}" destId="{8BCB39D1-8061-4040-AF4E-C08DAB6AC1AD}" srcOrd="0" destOrd="0" presId="urn:microsoft.com/office/officeart/2008/layout/VerticalCircleList"/>
    <dgm:cxn modelId="{43EE4186-8599-4F35-849A-87DB12EC6DC2}" type="presOf" srcId="{9815B85D-44EA-49D8-992B-00308BBDF033}" destId="{0965CB32-A02A-4E0F-A9CD-BE041DFC894F}" srcOrd="0" destOrd="0" presId="urn:microsoft.com/office/officeart/2008/layout/VerticalCircleList"/>
    <dgm:cxn modelId="{86BF249C-1ECA-40A7-8CEA-FBD82F7532AD}" srcId="{EA1259BD-EF58-436C-A5D5-F7B85ABF46B6}" destId="{B9B737A1-E430-4679-B0D1-D83BBCC67055}" srcOrd="2" destOrd="0" parTransId="{02B21C79-14E8-424B-8F59-91F8BF0A41AC}" sibTransId="{5B4DB42D-F844-4599-B0BE-320EB3C042A4}"/>
    <dgm:cxn modelId="{D43C60DD-89EC-48E4-9772-FB9A3ECB2FA0}" srcId="{9815B85D-44EA-49D8-992B-00308BBDF033}" destId="{EA1259BD-EF58-436C-A5D5-F7B85ABF46B6}" srcOrd="1" destOrd="0" parTransId="{7297E9AC-DDEA-4709-B516-14F901F3EEBC}" sibTransId="{1926FE80-6795-4400-B40E-D33591BB7B9F}"/>
    <dgm:cxn modelId="{82B1D294-8CE3-430F-9FF0-1EB9D675F295}" srcId="{EA1259BD-EF58-436C-A5D5-F7B85ABF46B6}" destId="{48B78422-025A-4866-ABBB-177427915718}" srcOrd="1" destOrd="0" parTransId="{C8010069-232C-4DD9-909E-D0DD8578A7D9}" sibTransId="{35E03284-63D2-4E93-BB95-8C9CB15319EF}"/>
    <dgm:cxn modelId="{5CBCBA8B-5BD6-44EE-A236-954A6450ACB5}" type="presOf" srcId="{EA1259BD-EF58-436C-A5D5-F7B85ABF46B6}" destId="{4B19298C-7B3F-4DA8-AD82-1FFC4204E15B}" srcOrd="0" destOrd="0" presId="urn:microsoft.com/office/officeart/2008/layout/VerticalCircleList"/>
    <dgm:cxn modelId="{8864A77E-C7E7-430B-9C45-954DCFC6CEFC}" type="presParOf" srcId="{0965CB32-A02A-4E0F-A9CD-BE041DFC894F}" destId="{18702DE0-213B-4A1F-9D71-ACA3E9B8886D}" srcOrd="0" destOrd="0" presId="urn:microsoft.com/office/officeart/2008/layout/VerticalCircleList"/>
    <dgm:cxn modelId="{21728685-3C67-4F30-B3F5-2416DD48A8C3}" type="presParOf" srcId="{18702DE0-213B-4A1F-9D71-ACA3E9B8886D}" destId="{DB55525E-60DB-4AC3-965A-4C4422C77984}" srcOrd="0" destOrd="0" presId="urn:microsoft.com/office/officeart/2008/layout/VerticalCircleList"/>
    <dgm:cxn modelId="{33A5817C-2B46-4E72-9B4E-6FDED3F55B91}" type="presParOf" srcId="{18702DE0-213B-4A1F-9D71-ACA3E9B8886D}" destId="{2348C666-FD43-41F1-87A5-C2A4E048990C}" srcOrd="1" destOrd="0" presId="urn:microsoft.com/office/officeart/2008/layout/VerticalCircleList"/>
    <dgm:cxn modelId="{569DB1FD-8660-457D-8B59-FF67BB39162F}" type="presParOf" srcId="{18702DE0-213B-4A1F-9D71-ACA3E9B8886D}" destId="{4E302903-A65A-407E-87DC-FBF5363EA196}" srcOrd="2" destOrd="0" presId="urn:microsoft.com/office/officeart/2008/layout/VerticalCircleList"/>
    <dgm:cxn modelId="{EB0E849A-539D-4784-8551-F12C6221C86E}" type="presParOf" srcId="{0965CB32-A02A-4E0F-A9CD-BE041DFC894F}" destId="{C5D75EDF-2E3E-4C7B-8DE5-F2F7FCC87392}" srcOrd="1" destOrd="0" presId="urn:microsoft.com/office/officeart/2008/layout/VerticalCircleList"/>
    <dgm:cxn modelId="{30A0466C-215C-4245-AD3A-1329900822D7}" type="presParOf" srcId="{C5D75EDF-2E3E-4C7B-8DE5-F2F7FCC87392}" destId="{33668048-D885-44A4-AF23-732F6A09A3ED}" srcOrd="0" destOrd="0" presId="urn:microsoft.com/office/officeart/2008/layout/VerticalCircleList"/>
    <dgm:cxn modelId="{096724C3-291B-4EA2-A4D3-9C3B479A577C}" type="presParOf" srcId="{C5D75EDF-2E3E-4C7B-8DE5-F2F7FCC87392}" destId="{B508DD76-093E-46A4-93D6-4A4C627107C7}" srcOrd="1" destOrd="0" presId="urn:microsoft.com/office/officeart/2008/layout/VerticalCircleList"/>
    <dgm:cxn modelId="{337F452D-2697-4766-AC20-59D40B578788}" type="presParOf" srcId="{C5D75EDF-2E3E-4C7B-8DE5-F2F7FCC87392}" destId="{4B19298C-7B3F-4DA8-AD82-1FFC4204E15B}" srcOrd="2" destOrd="0" presId="urn:microsoft.com/office/officeart/2008/layout/VerticalCircleList"/>
    <dgm:cxn modelId="{AA1DC138-B0E5-4340-A0AD-2DD8AB0B6E12}" type="presParOf" srcId="{C5D75EDF-2E3E-4C7B-8DE5-F2F7FCC87392}" destId="{B9D87F41-CE85-4BBE-B19F-E5A890422342}" srcOrd="3" destOrd="0" presId="urn:microsoft.com/office/officeart/2008/layout/VerticalCircleList"/>
    <dgm:cxn modelId="{1095EC9D-BD0A-4104-869C-C873607ACA16}" type="presParOf" srcId="{B9D87F41-CE85-4BBE-B19F-E5A890422342}" destId="{D04BECFB-4D83-40D4-8D67-0E2FA29146BC}" srcOrd="0" destOrd="0" presId="urn:microsoft.com/office/officeart/2008/layout/VerticalCircleList"/>
    <dgm:cxn modelId="{0B136BC7-7EB1-43B9-8B58-78535CDCA025}" type="presParOf" srcId="{B9D87F41-CE85-4BBE-B19F-E5A890422342}" destId="{71FCFE4B-820A-4661-A287-AFDEB9F3DE06}" srcOrd="1" destOrd="0" presId="urn:microsoft.com/office/officeart/2008/layout/VerticalCircleList"/>
    <dgm:cxn modelId="{6346658F-840C-42F7-860C-186C15931B79}" type="presParOf" srcId="{B9D87F41-CE85-4BBE-B19F-E5A890422342}" destId="{AA6863BF-DC85-43B9-9BF1-504C33E590F9}" srcOrd="2" destOrd="0" presId="urn:microsoft.com/office/officeart/2008/layout/VerticalCircleList"/>
    <dgm:cxn modelId="{D1BB901F-560D-49A2-89E9-6EDA96CE737B}" type="presParOf" srcId="{B9D87F41-CE85-4BBE-B19F-E5A890422342}" destId="{814EDC16-5533-40DA-8883-7B961A95F7BA}" srcOrd="3" destOrd="0" presId="urn:microsoft.com/office/officeart/2008/layout/VerticalCircleList"/>
    <dgm:cxn modelId="{AFE7B5D2-6747-4077-90C3-6C19335EAC28}" type="presParOf" srcId="{B9D87F41-CE85-4BBE-B19F-E5A890422342}" destId="{D90F868B-119C-46B4-8993-2A7B0957F50B}" srcOrd="4" destOrd="0" presId="urn:microsoft.com/office/officeart/2008/layout/VerticalCircleList"/>
    <dgm:cxn modelId="{058169FA-9B47-4F9D-8115-DEA45D22FFDA}" type="presParOf" srcId="{0965CB32-A02A-4E0F-A9CD-BE041DFC894F}" destId="{7619A126-48C1-4F3F-8915-9A46AC832366}" srcOrd="2" destOrd="0" presId="urn:microsoft.com/office/officeart/2008/layout/VerticalCircleList"/>
    <dgm:cxn modelId="{E6B794A7-45E8-4187-8352-F6F198ECF3E0}" type="presParOf" srcId="{7619A126-48C1-4F3F-8915-9A46AC832366}" destId="{5212837E-B2BC-4374-9216-D6B3F2E68CC5}" srcOrd="0" destOrd="0" presId="urn:microsoft.com/office/officeart/2008/layout/VerticalCircleList"/>
    <dgm:cxn modelId="{F7F692D1-14C6-492A-A0FF-49030C1F8012}" type="presParOf" srcId="{7619A126-48C1-4F3F-8915-9A46AC832366}" destId="{02187094-E6FF-4E0D-8A00-2740389ED4E1}" srcOrd="1" destOrd="0" presId="urn:microsoft.com/office/officeart/2008/layout/VerticalCircleList"/>
    <dgm:cxn modelId="{0177B968-2377-4B48-A63E-D8AB85155E3E}" type="presParOf" srcId="{7619A126-48C1-4F3F-8915-9A46AC832366}" destId="{8BCB39D1-8061-4040-AF4E-C08DAB6AC1AD}" srcOrd="2" destOrd="0" presId="urn:microsoft.com/office/officeart/2008/layout/VerticalCircleList"/>
    <dgm:cxn modelId="{BA808A2A-F3CA-4D3E-B3D5-24B932F794B5}" type="presParOf" srcId="{0965CB32-A02A-4E0F-A9CD-BE041DFC894F}" destId="{40FD92F6-E4F2-4A01-B90F-BDDD68F9F276}" srcOrd="3" destOrd="0" presId="urn:microsoft.com/office/officeart/2008/layout/VerticalCircleList"/>
    <dgm:cxn modelId="{FFA2E1C0-6C80-4A0B-B38F-AA32D7FAF011}" type="presParOf" srcId="{40FD92F6-E4F2-4A01-B90F-BDDD68F9F276}" destId="{A940B6F3-A213-403D-9E10-30084C4C922D}" srcOrd="0" destOrd="0" presId="urn:microsoft.com/office/officeart/2008/layout/VerticalCircleList"/>
    <dgm:cxn modelId="{086275D2-7BF8-4100-BD44-6A2F5D387122}" type="presParOf" srcId="{40FD92F6-E4F2-4A01-B90F-BDDD68F9F276}" destId="{00E6542A-0963-4CA4-AC26-77A3AED98BD9}" srcOrd="1" destOrd="0" presId="urn:microsoft.com/office/officeart/2008/layout/VerticalCircleList"/>
    <dgm:cxn modelId="{3F8801CB-5D7C-4761-84F9-442C38533D53}" type="presParOf" srcId="{40FD92F6-E4F2-4A01-B90F-BDDD68F9F276}" destId="{853489EE-38BB-4D24-82CA-5D5E36D85BD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48FDD-0267-4877-AE34-CB08430ED83D}" type="doc">
      <dgm:prSet loTypeId="urn:microsoft.com/office/officeart/2005/8/layout/process4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2E9EB50-70C7-494D-B623-136DBB40A38F}">
      <dgm:prSet custT="1"/>
      <dgm:spPr>
        <a:ln>
          <a:solidFill>
            <a:srgbClr val="955A1A"/>
          </a:solidFill>
        </a:ln>
      </dgm:spPr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Аналитическая работа (анализ программы и предложенного контента, анализ данных картотеки педагогических работников </a:t>
          </a:r>
          <a:r>
            <a:rPr lang="ru-RU" sz="2000" dirty="0">
              <a:solidFill>
                <a:schemeClr val="tx1"/>
              </a:solidFill>
              <a:latin typeface="Arial Narrow" panose="020B0606020202030204" pitchFamily="34" charset="0"/>
            </a:rPr>
            <a:t>—</a:t>
          </a:r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 количественный и качественный</a:t>
          </a:r>
          <a:r>
            <a:rPr lang="ru-RU" sz="2000" dirty="0">
              <a:latin typeface="Arial Narrow" panose="020B0606020202030204" pitchFamily="34" charset="0"/>
            </a:rPr>
            <a:t>)</a:t>
          </a:r>
        </a:p>
      </dgm:t>
    </dgm:pt>
    <dgm:pt modelId="{465C5983-125F-426C-9E16-3478C2CE2F8C}" type="parTrans" cxnId="{6DC53D44-FF83-456C-BB68-ABCD3B3CD0BA}">
      <dgm:prSet/>
      <dgm:spPr/>
      <dgm:t>
        <a:bodyPr/>
        <a:lstStyle/>
        <a:p>
          <a:endParaRPr lang="ru-RU" sz="2000"/>
        </a:p>
      </dgm:t>
    </dgm:pt>
    <dgm:pt modelId="{414A4059-5AA1-4C72-8247-A0CEA1ACCA0F}" type="sibTrans" cxnId="{6DC53D44-FF83-456C-BB68-ABCD3B3CD0BA}">
      <dgm:prSet/>
      <dgm:spPr/>
      <dgm:t>
        <a:bodyPr/>
        <a:lstStyle/>
        <a:p>
          <a:endParaRPr lang="ru-RU" sz="2000"/>
        </a:p>
      </dgm:t>
    </dgm:pt>
    <dgm:pt modelId="{D1FA9CC2-CB41-459A-A974-B4C04DA756F1}">
      <dgm:prSet custT="1"/>
      <dgm:spPr>
        <a:ln>
          <a:solidFill>
            <a:srgbClr val="955A1A"/>
          </a:solidFill>
        </a:ln>
      </dgm:spPr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Адаптация предложенного контента программы «Реализация требований обновленных ФГОС НОО, ФГОС ООО в работе учителя». Выбор темы для очного занятия. Разработка УМК к проведению очного практикума</a:t>
          </a:r>
        </a:p>
      </dgm:t>
    </dgm:pt>
    <dgm:pt modelId="{7DFA2995-C76C-4A2B-875E-DEA0B7939016}" type="parTrans" cxnId="{0176981E-C0C1-47D2-B88C-BA330A1B3886}">
      <dgm:prSet/>
      <dgm:spPr/>
      <dgm:t>
        <a:bodyPr/>
        <a:lstStyle/>
        <a:p>
          <a:endParaRPr lang="ru-RU" sz="2000"/>
        </a:p>
      </dgm:t>
    </dgm:pt>
    <dgm:pt modelId="{4D38DE1E-6C2B-4BB6-A555-B18158490CF0}" type="sibTrans" cxnId="{0176981E-C0C1-47D2-B88C-BA330A1B3886}">
      <dgm:prSet/>
      <dgm:spPr/>
      <dgm:t>
        <a:bodyPr/>
        <a:lstStyle/>
        <a:p>
          <a:endParaRPr lang="ru-RU" sz="2000"/>
        </a:p>
      </dgm:t>
    </dgm:pt>
    <dgm:pt modelId="{3C9F72D5-CB14-4559-B0FE-ABFB49440CDC}">
      <dgm:prSet custT="1"/>
      <dgm:spPr>
        <a:ln>
          <a:solidFill>
            <a:srgbClr val="955A1A"/>
          </a:solidFill>
        </a:ln>
      </dgm:spPr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Подготовка </a:t>
          </a:r>
          <a:r>
            <a:rPr lang="ru-RU" sz="2000" b="1" dirty="0">
              <a:latin typeface="Arial Narrow" panose="020B0606020202030204" pitchFamily="34" charset="0"/>
              <a:cs typeface="Times New Roman" panose="02020603050405020304" pitchFamily="18" charset="0"/>
            </a:rPr>
            <a:t>тьюторов (26 чел.) </a:t>
          </a:r>
          <a:r>
            <a:rPr lang="ru-RU" sz="2000" b="0" dirty="0">
              <a:latin typeface="Arial Narrow" panose="020B0606020202030204" pitchFamily="34" charset="0"/>
              <a:cs typeface="Times New Roman" panose="02020603050405020304" pitchFamily="18" charset="0"/>
            </a:rPr>
            <a:t>сопровождения заочного (дистанционного) периода обучения и тьюторов, ведущих очные практические занятия</a:t>
          </a:r>
        </a:p>
      </dgm:t>
    </dgm:pt>
    <dgm:pt modelId="{46622842-A87C-4340-ABE7-1BFC0F8F805C}" type="parTrans" cxnId="{147E0C63-C770-465A-87A2-BF552391C027}">
      <dgm:prSet/>
      <dgm:spPr/>
      <dgm:t>
        <a:bodyPr/>
        <a:lstStyle/>
        <a:p>
          <a:endParaRPr lang="ru-RU" sz="2000"/>
        </a:p>
      </dgm:t>
    </dgm:pt>
    <dgm:pt modelId="{24997B99-A44A-40DF-8006-731DCA178146}" type="sibTrans" cxnId="{147E0C63-C770-465A-87A2-BF552391C027}">
      <dgm:prSet/>
      <dgm:spPr/>
      <dgm:t>
        <a:bodyPr/>
        <a:lstStyle/>
        <a:p>
          <a:endParaRPr lang="ru-RU" sz="2000"/>
        </a:p>
      </dgm:t>
    </dgm:pt>
    <dgm:pt modelId="{7F867C43-5698-4324-87AE-9C01A35A3341}" type="pres">
      <dgm:prSet presAssocID="{08C48FDD-0267-4877-AE34-CB08430ED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386E0-1881-412B-BED0-3445EFB351E4}" type="pres">
      <dgm:prSet presAssocID="{3C9F72D5-CB14-4559-B0FE-ABFB49440CDC}" presName="boxAndChildren" presStyleCnt="0"/>
      <dgm:spPr/>
    </dgm:pt>
    <dgm:pt modelId="{6E887757-6827-4F08-996B-BED55BC487A0}" type="pres">
      <dgm:prSet presAssocID="{3C9F72D5-CB14-4559-B0FE-ABFB49440CDC}" presName="parentTextBox" presStyleLbl="node1" presStyleIdx="0" presStyleCnt="3" custScaleY="142644" custLinFactNeighborX="-147" custLinFactNeighborY="-6980"/>
      <dgm:spPr/>
      <dgm:t>
        <a:bodyPr/>
        <a:lstStyle/>
        <a:p>
          <a:endParaRPr lang="ru-RU"/>
        </a:p>
      </dgm:t>
    </dgm:pt>
    <dgm:pt modelId="{365B3B24-C5B4-4E72-B420-10840DE2FBE8}" type="pres">
      <dgm:prSet presAssocID="{4D38DE1E-6C2B-4BB6-A555-B18158490CF0}" presName="sp" presStyleCnt="0"/>
      <dgm:spPr/>
    </dgm:pt>
    <dgm:pt modelId="{55CC9A05-5BA1-4E77-8C27-D4D88CFD3311}" type="pres">
      <dgm:prSet presAssocID="{D1FA9CC2-CB41-459A-A974-B4C04DA756F1}" presName="arrowAndChildren" presStyleCnt="0"/>
      <dgm:spPr/>
    </dgm:pt>
    <dgm:pt modelId="{0AF7C427-5AA5-49CA-9D37-87EBFD7611CB}" type="pres">
      <dgm:prSet presAssocID="{D1FA9CC2-CB41-459A-A974-B4C04DA756F1}" presName="parentTextArrow" presStyleLbl="node1" presStyleIdx="1" presStyleCnt="3" custScaleX="100000" custScaleY="125767" custLinFactNeighborY="1733"/>
      <dgm:spPr/>
      <dgm:t>
        <a:bodyPr/>
        <a:lstStyle/>
        <a:p>
          <a:endParaRPr lang="ru-RU"/>
        </a:p>
      </dgm:t>
    </dgm:pt>
    <dgm:pt modelId="{B3C633CD-AAD0-4B26-98C2-2F2AA9B40511}" type="pres">
      <dgm:prSet presAssocID="{414A4059-5AA1-4C72-8247-A0CEA1ACCA0F}" presName="sp" presStyleCnt="0"/>
      <dgm:spPr/>
    </dgm:pt>
    <dgm:pt modelId="{8DBD0ABB-7F49-4CC2-8EEE-A44189602097}" type="pres">
      <dgm:prSet presAssocID="{52E9EB50-70C7-494D-B623-136DBB40A38F}" presName="arrowAndChildren" presStyleCnt="0"/>
      <dgm:spPr/>
    </dgm:pt>
    <dgm:pt modelId="{12D069D8-1FF3-4EF8-9AD9-A1020DAEB9A6}" type="pres">
      <dgm:prSet presAssocID="{52E9EB50-70C7-494D-B623-136DBB40A38F}" presName="parentTextArrow" presStyleLbl="node1" presStyleIdx="2" presStyleCnt="3" custScaleX="98858" custScaleY="123006" custLinFactNeighborX="-99" custLinFactNeighborY="3132"/>
      <dgm:spPr/>
      <dgm:t>
        <a:bodyPr/>
        <a:lstStyle/>
        <a:p>
          <a:endParaRPr lang="ru-RU"/>
        </a:p>
      </dgm:t>
    </dgm:pt>
  </dgm:ptLst>
  <dgm:cxnLst>
    <dgm:cxn modelId="{BDE558BA-A44C-468B-8B55-7F097B835FAE}" type="presOf" srcId="{3C9F72D5-CB14-4559-B0FE-ABFB49440CDC}" destId="{6E887757-6827-4F08-996B-BED55BC487A0}" srcOrd="0" destOrd="0" presId="urn:microsoft.com/office/officeart/2005/8/layout/process4"/>
    <dgm:cxn modelId="{0176981E-C0C1-47D2-B88C-BA330A1B3886}" srcId="{08C48FDD-0267-4877-AE34-CB08430ED83D}" destId="{D1FA9CC2-CB41-459A-A974-B4C04DA756F1}" srcOrd="1" destOrd="0" parTransId="{7DFA2995-C76C-4A2B-875E-DEA0B7939016}" sibTransId="{4D38DE1E-6C2B-4BB6-A555-B18158490CF0}"/>
    <dgm:cxn modelId="{480AC544-C7C5-4128-B61A-1FE64B78976D}" type="presOf" srcId="{D1FA9CC2-CB41-459A-A974-B4C04DA756F1}" destId="{0AF7C427-5AA5-49CA-9D37-87EBFD7611CB}" srcOrd="0" destOrd="0" presId="urn:microsoft.com/office/officeart/2005/8/layout/process4"/>
    <dgm:cxn modelId="{147E0C63-C770-465A-87A2-BF552391C027}" srcId="{08C48FDD-0267-4877-AE34-CB08430ED83D}" destId="{3C9F72D5-CB14-4559-B0FE-ABFB49440CDC}" srcOrd="2" destOrd="0" parTransId="{46622842-A87C-4340-ABE7-1BFC0F8F805C}" sibTransId="{24997B99-A44A-40DF-8006-731DCA178146}"/>
    <dgm:cxn modelId="{6DC53D44-FF83-456C-BB68-ABCD3B3CD0BA}" srcId="{08C48FDD-0267-4877-AE34-CB08430ED83D}" destId="{52E9EB50-70C7-494D-B623-136DBB40A38F}" srcOrd="0" destOrd="0" parTransId="{465C5983-125F-426C-9E16-3478C2CE2F8C}" sibTransId="{414A4059-5AA1-4C72-8247-A0CEA1ACCA0F}"/>
    <dgm:cxn modelId="{30F87335-961B-442E-BE5C-3FEA03DEF70F}" type="presOf" srcId="{52E9EB50-70C7-494D-B623-136DBB40A38F}" destId="{12D069D8-1FF3-4EF8-9AD9-A1020DAEB9A6}" srcOrd="0" destOrd="0" presId="urn:microsoft.com/office/officeart/2005/8/layout/process4"/>
    <dgm:cxn modelId="{43C1D20F-DCA7-4FF8-97DD-7BFC6A4F0F0C}" type="presOf" srcId="{08C48FDD-0267-4877-AE34-CB08430ED83D}" destId="{7F867C43-5698-4324-87AE-9C01A35A3341}" srcOrd="0" destOrd="0" presId="urn:microsoft.com/office/officeart/2005/8/layout/process4"/>
    <dgm:cxn modelId="{D73A4E48-C210-4BF0-8BD5-7B3C4E4ECE0A}" type="presParOf" srcId="{7F867C43-5698-4324-87AE-9C01A35A3341}" destId="{DAA386E0-1881-412B-BED0-3445EFB351E4}" srcOrd="0" destOrd="0" presId="urn:microsoft.com/office/officeart/2005/8/layout/process4"/>
    <dgm:cxn modelId="{5A33E2BA-1A09-48ED-AF75-29E192AE8EB6}" type="presParOf" srcId="{DAA386E0-1881-412B-BED0-3445EFB351E4}" destId="{6E887757-6827-4F08-996B-BED55BC487A0}" srcOrd="0" destOrd="0" presId="urn:microsoft.com/office/officeart/2005/8/layout/process4"/>
    <dgm:cxn modelId="{C1CFF0A3-EFFC-4E1B-86F7-BA26CD8506D8}" type="presParOf" srcId="{7F867C43-5698-4324-87AE-9C01A35A3341}" destId="{365B3B24-C5B4-4E72-B420-10840DE2FBE8}" srcOrd="1" destOrd="0" presId="urn:microsoft.com/office/officeart/2005/8/layout/process4"/>
    <dgm:cxn modelId="{BC497934-346A-4381-9659-02679508CA80}" type="presParOf" srcId="{7F867C43-5698-4324-87AE-9C01A35A3341}" destId="{55CC9A05-5BA1-4E77-8C27-D4D88CFD3311}" srcOrd="2" destOrd="0" presId="urn:microsoft.com/office/officeart/2005/8/layout/process4"/>
    <dgm:cxn modelId="{117A7EE7-7D32-4E9A-8BFF-C681A9E7CAAE}" type="presParOf" srcId="{55CC9A05-5BA1-4E77-8C27-D4D88CFD3311}" destId="{0AF7C427-5AA5-49CA-9D37-87EBFD7611CB}" srcOrd="0" destOrd="0" presId="urn:microsoft.com/office/officeart/2005/8/layout/process4"/>
    <dgm:cxn modelId="{063F654B-FA48-4C0E-946D-6F3F2DC35078}" type="presParOf" srcId="{7F867C43-5698-4324-87AE-9C01A35A3341}" destId="{B3C633CD-AAD0-4B26-98C2-2F2AA9B40511}" srcOrd="3" destOrd="0" presId="urn:microsoft.com/office/officeart/2005/8/layout/process4"/>
    <dgm:cxn modelId="{FD8B91BA-9D71-4AF4-A653-632B7E7AE368}" type="presParOf" srcId="{7F867C43-5698-4324-87AE-9C01A35A3341}" destId="{8DBD0ABB-7F49-4CC2-8EEE-A44189602097}" srcOrd="4" destOrd="0" presId="urn:microsoft.com/office/officeart/2005/8/layout/process4"/>
    <dgm:cxn modelId="{436F2AB2-E3FF-4CBC-B01B-D0F7AE3A2D04}" type="presParOf" srcId="{8DBD0ABB-7F49-4CC2-8EEE-A44189602097}" destId="{12D069D8-1FF3-4EF8-9AD9-A1020DAEB9A6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C48FDD-0267-4877-AE34-CB08430ED83D}" type="doc">
      <dgm:prSet loTypeId="urn:microsoft.com/office/officeart/2005/8/layout/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F867C43-5698-4324-87AE-9C01A35A3341}" type="pres">
      <dgm:prSet presAssocID="{08C48FDD-0267-4877-AE34-CB08430ED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D861C-20C5-4961-B46E-AFD63C4623FA}" type="presOf" srcId="{08C48FDD-0267-4877-AE34-CB08430ED83D}" destId="{7F867C43-5698-4324-87AE-9C01A35A33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2FA27E-5F2B-41F6-9F04-747BF6736BEB}" type="doc">
      <dgm:prSet loTypeId="urn:microsoft.com/office/officeart/2005/8/layout/hProcess4" loCatId="process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9FF63AA-5B8A-4723-8A49-77AAE5874DFF}">
      <dgm:prSet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Установочные вебинары</a:t>
          </a:r>
        </a:p>
      </dgm:t>
    </dgm:pt>
    <dgm:pt modelId="{2DAD5930-604B-4D6A-B7C3-7530082453FE}" type="parTrans" cxnId="{0A643CC0-23ED-41EC-B0D3-378041DB7E13}">
      <dgm:prSet/>
      <dgm:spPr/>
      <dgm:t>
        <a:bodyPr/>
        <a:lstStyle/>
        <a:p>
          <a:endParaRPr lang="ru-RU" sz="2000"/>
        </a:p>
      </dgm:t>
    </dgm:pt>
    <dgm:pt modelId="{D4DBE7C2-42CD-41D3-AA09-6AF005072EEF}" type="sibTrans" cxnId="{0A643CC0-23ED-41EC-B0D3-378041DB7E13}">
      <dgm:prSet/>
      <dgm:spPr>
        <a:solidFill>
          <a:srgbClr val="955A1A"/>
        </a:solidFill>
      </dgm:spPr>
      <dgm:t>
        <a:bodyPr/>
        <a:lstStyle/>
        <a:p>
          <a:endParaRPr lang="ru-RU" sz="2000"/>
        </a:p>
      </dgm:t>
    </dgm:pt>
    <dgm:pt modelId="{BE65C226-26A8-4645-823F-4BEEE07E29A9}">
      <dgm:prSet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Очных  практикумов — 58 </a:t>
          </a:r>
        </a:p>
      </dgm:t>
    </dgm:pt>
    <dgm:pt modelId="{09EEA0E4-9129-4B05-9D99-AEAE41F95578}" type="parTrans" cxnId="{911111F0-4490-45D1-AEDC-F89233A186C7}">
      <dgm:prSet/>
      <dgm:spPr/>
      <dgm:t>
        <a:bodyPr/>
        <a:lstStyle/>
        <a:p>
          <a:endParaRPr lang="ru-RU" sz="2000"/>
        </a:p>
      </dgm:t>
    </dgm:pt>
    <dgm:pt modelId="{4675A482-9C67-4F6B-BBC7-63E02658C00B}" type="sibTrans" cxnId="{911111F0-4490-45D1-AEDC-F89233A186C7}">
      <dgm:prSet/>
      <dgm:spPr>
        <a:solidFill>
          <a:srgbClr val="955A1A"/>
        </a:solidFill>
      </dgm:spPr>
      <dgm:t>
        <a:bodyPr/>
        <a:lstStyle/>
        <a:p>
          <a:endParaRPr lang="ru-RU" sz="2000"/>
        </a:p>
      </dgm:t>
    </dgm:pt>
    <dgm:pt modelId="{B963DAB1-17C8-41F2-A2C9-1623DB3E4A2F}">
      <dgm:prSet custT="1"/>
      <dgm:spPr/>
      <dgm:t>
        <a:bodyPr/>
        <a:lstStyle/>
        <a:p>
          <a:r>
            <a:rPr lang="ru-RU" sz="2000" b="0" dirty="0">
              <a:latin typeface="Arial Narrow" panose="020B0606020202030204" pitchFamily="34" charset="0"/>
              <a:cs typeface="Times New Roman" panose="02020603050405020304" pitchFamily="18" charset="0"/>
            </a:rPr>
            <a:t>Совместная деятельность внутри ОО</a:t>
          </a:r>
        </a:p>
      </dgm:t>
    </dgm:pt>
    <dgm:pt modelId="{25856965-0AB8-4603-89D4-14ED96078CA9}" type="parTrans" cxnId="{0D5356C8-FA45-4785-B61E-0D0CB9626D97}">
      <dgm:prSet/>
      <dgm:spPr/>
      <dgm:t>
        <a:bodyPr/>
        <a:lstStyle/>
        <a:p>
          <a:endParaRPr lang="ru-RU" sz="2000"/>
        </a:p>
      </dgm:t>
    </dgm:pt>
    <dgm:pt modelId="{E15707FB-8772-4683-AF91-6E1E3BC86EFD}" type="sibTrans" cxnId="{0D5356C8-FA45-4785-B61E-0D0CB9626D97}">
      <dgm:prSet/>
      <dgm:spPr/>
      <dgm:t>
        <a:bodyPr/>
        <a:lstStyle/>
        <a:p>
          <a:endParaRPr lang="ru-RU" sz="2000"/>
        </a:p>
      </dgm:t>
    </dgm:pt>
    <dgm:pt modelId="{4E9A3B5A-9999-4F60-A33E-D016B6A3926E}">
      <dgm:prSet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Сопровождение учителей </a:t>
          </a:r>
          <a:b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ru-RU" sz="2000" dirty="0">
              <a:latin typeface="Arial Narrow" panose="020B0606020202030204" pitchFamily="34" charset="0"/>
              <a:cs typeface="Times New Roman" panose="02020603050405020304" pitchFamily="18" charset="0"/>
            </a:rPr>
            <a:t>в процессе обучения на заочном (дистанционном) этапе обучения по программе ПК</a:t>
          </a:r>
        </a:p>
      </dgm:t>
    </dgm:pt>
    <dgm:pt modelId="{69FDD605-6059-48FF-BFC7-3E05D5F26EC5}" type="parTrans" cxnId="{303C337E-3229-4EA0-91A1-0E9032BF09DA}">
      <dgm:prSet/>
      <dgm:spPr/>
      <dgm:t>
        <a:bodyPr/>
        <a:lstStyle/>
        <a:p>
          <a:endParaRPr lang="ru-RU" sz="2000"/>
        </a:p>
      </dgm:t>
    </dgm:pt>
    <dgm:pt modelId="{234C94F4-515A-4AB6-A336-9D2FDAAC0384}" type="sibTrans" cxnId="{303C337E-3229-4EA0-91A1-0E9032BF09DA}">
      <dgm:prSet/>
      <dgm:spPr>
        <a:solidFill>
          <a:srgbClr val="955A1A"/>
        </a:solidFill>
      </dgm:spPr>
      <dgm:t>
        <a:bodyPr/>
        <a:lstStyle/>
        <a:p>
          <a:endParaRPr lang="ru-RU" sz="2000"/>
        </a:p>
      </dgm:t>
    </dgm:pt>
    <dgm:pt modelId="{38241C7C-28F4-41EA-9572-0C735E4B7A5D}" type="pres">
      <dgm:prSet presAssocID="{3C2FA27E-5F2B-41F6-9F04-747BF6736B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CB3A6-2D09-4AB5-89D3-8F92DE9CC404}" type="pres">
      <dgm:prSet presAssocID="{3C2FA27E-5F2B-41F6-9F04-747BF6736BEB}" presName="tSp" presStyleCnt="0"/>
      <dgm:spPr/>
    </dgm:pt>
    <dgm:pt modelId="{D835DAAA-5B4F-43A9-B151-C4C2D1BB4DDC}" type="pres">
      <dgm:prSet presAssocID="{3C2FA27E-5F2B-41F6-9F04-747BF6736BEB}" presName="bSp" presStyleCnt="0"/>
      <dgm:spPr/>
    </dgm:pt>
    <dgm:pt modelId="{EF124E80-50FC-483A-BD48-3ED2DDC8FB5C}" type="pres">
      <dgm:prSet presAssocID="{3C2FA27E-5F2B-41F6-9F04-747BF6736BEB}" presName="process" presStyleCnt="0"/>
      <dgm:spPr/>
    </dgm:pt>
    <dgm:pt modelId="{81CBA2D0-F797-49C9-A6B5-2AABC95269FC}" type="pres">
      <dgm:prSet presAssocID="{B9FF63AA-5B8A-4723-8A49-77AAE5874DFF}" presName="composite1" presStyleCnt="0"/>
      <dgm:spPr/>
    </dgm:pt>
    <dgm:pt modelId="{5A029032-52F5-4056-A016-3FE0E9345305}" type="pres">
      <dgm:prSet presAssocID="{B9FF63AA-5B8A-4723-8A49-77AAE5874DFF}" presName="dummyNode1" presStyleLbl="node1" presStyleIdx="0" presStyleCnt="4"/>
      <dgm:spPr/>
    </dgm:pt>
    <dgm:pt modelId="{F160DDA9-CD2F-4159-A63A-77BADB9CF5AB}" type="pres">
      <dgm:prSet presAssocID="{B9FF63AA-5B8A-4723-8A49-77AAE5874DFF}" presName="childNode1" presStyleLbl="bgAcc1" presStyleIdx="0" presStyleCnt="4" custScaleY="62591" custLinFactNeighborX="-15212" custLinFactNeighborY="-53344">
        <dgm:presLayoutVars>
          <dgm:bulletEnabled val="1"/>
        </dgm:presLayoutVars>
      </dgm:prSet>
      <dgm:spPr>
        <a:solidFill>
          <a:srgbClr val="955A1A">
            <a:alpha val="90000"/>
          </a:srgbClr>
        </a:solidFill>
      </dgm:spPr>
    </dgm:pt>
    <dgm:pt modelId="{2A024DF6-DC5D-445B-838E-5B469FC6803B}" type="pres">
      <dgm:prSet presAssocID="{B9FF63AA-5B8A-4723-8A49-77AAE5874DFF}" presName="childNode1tx" presStyleLbl="bgAcc1" presStyleIdx="0" presStyleCnt="4">
        <dgm:presLayoutVars>
          <dgm:bulletEnabled val="1"/>
        </dgm:presLayoutVars>
      </dgm:prSet>
      <dgm:spPr/>
    </dgm:pt>
    <dgm:pt modelId="{9AACFBD1-7242-4596-977F-142E2EC56119}" type="pres">
      <dgm:prSet presAssocID="{B9FF63AA-5B8A-4723-8A49-77AAE5874DFF}" presName="parentNode1" presStyleLbl="node1" presStyleIdx="0" presStyleCnt="4" custScaleX="225111" custScaleY="377317" custLinFactX="-100000" custLinFactNeighborX="-103725" custLinFactNeighborY="-48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8870-D616-4896-B53D-845823D2AB45}" type="pres">
      <dgm:prSet presAssocID="{B9FF63AA-5B8A-4723-8A49-77AAE5874DFF}" presName="connSite1" presStyleCnt="0"/>
      <dgm:spPr/>
    </dgm:pt>
    <dgm:pt modelId="{EA5B4212-1629-4F40-B3B1-7C8D20AD2205}" type="pres">
      <dgm:prSet presAssocID="{D4DBE7C2-42CD-41D3-AA09-6AF005072EEF}" presName="Name9" presStyleLbl="sibTrans2D1" presStyleIdx="0" presStyleCnt="3" custLinFactNeighborX="-6800" custLinFactNeighborY="-12846"/>
      <dgm:spPr/>
      <dgm:t>
        <a:bodyPr/>
        <a:lstStyle/>
        <a:p>
          <a:endParaRPr lang="ru-RU"/>
        </a:p>
      </dgm:t>
    </dgm:pt>
    <dgm:pt modelId="{D1AA499D-D05E-48B0-B452-4E8414723C04}" type="pres">
      <dgm:prSet presAssocID="{4E9A3B5A-9999-4F60-A33E-D016B6A3926E}" presName="composite2" presStyleCnt="0"/>
      <dgm:spPr/>
    </dgm:pt>
    <dgm:pt modelId="{BC320D46-8979-45FC-8683-57C2E7E18392}" type="pres">
      <dgm:prSet presAssocID="{4E9A3B5A-9999-4F60-A33E-D016B6A3926E}" presName="dummyNode2" presStyleLbl="node1" presStyleIdx="0" presStyleCnt="4"/>
      <dgm:spPr/>
    </dgm:pt>
    <dgm:pt modelId="{834361B3-A895-4135-A177-45153B065A56}" type="pres">
      <dgm:prSet presAssocID="{4E9A3B5A-9999-4F60-A33E-D016B6A3926E}" presName="childNode2" presStyleLbl="bgAcc1" presStyleIdx="1" presStyleCnt="4" custLinFactNeighborX="-98682" custLinFactNeighborY="17302">
        <dgm:presLayoutVars>
          <dgm:bulletEnabled val="1"/>
        </dgm:presLayoutVars>
      </dgm:prSet>
      <dgm:spPr>
        <a:solidFill>
          <a:srgbClr val="955A1A">
            <a:alpha val="90000"/>
          </a:srgbClr>
        </a:solidFill>
      </dgm:spPr>
    </dgm:pt>
    <dgm:pt modelId="{36A81A57-E174-4112-981F-CD07271AAC6D}" type="pres">
      <dgm:prSet presAssocID="{4E9A3B5A-9999-4F60-A33E-D016B6A3926E}" presName="childNode2tx" presStyleLbl="bgAcc1" presStyleIdx="1" presStyleCnt="4">
        <dgm:presLayoutVars>
          <dgm:bulletEnabled val="1"/>
        </dgm:presLayoutVars>
      </dgm:prSet>
      <dgm:spPr/>
    </dgm:pt>
    <dgm:pt modelId="{C15944CD-B2AC-4DA2-A038-C1603728972C}" type="pres">
      <dgm:prSet presAssocID="{4E9A3B5A-9999-4F60-A33E-D016B6A3926E}" presName="parentNode2" presStyleLbl="node1" presStyleIdx="1" presStyleCnt="4" custScaleX="330681" custScaleY="477122" custLinFactNeighborX="7339" custLinFactNeighborY="-5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33F1A-5E36-4E0A-924B-355EAF91F8C1}" type="pres">
      <dgm:prSet presAssocID="{4E9A3B5A-9999-4F60-A33E-D016B6A3926E}" presName="connSite2" presStyleCnt="0"/>
      <dgm:spPr/>
    </dgm:pt>
    <dgm:pt modelId="{13B16C0C-CB92-4AF6-BDA0-D3C1A6D6AAA9}" type="pres">
      <dgm:prSet presAssocID="{234C94F4-515A-4AB6-A336-9D2FDAAC0384}" presName="Name18" presStyleLbl="sibTrans2D1" presStyleIdx="1" presStyleCnt="3" custLinFactNeighborX="3301" custLinFactNeighborY="21212"/>
      <dgm:spPr/>
      <dgm:t>
        <a:bodyPr/>
        <a:lstStyle/>
        <a:p>
          <a:endParaRPr lang="ru-RU"/>
        </a:p>
      </dgm:t>
    </dgm:pt>
    <dgm:pt modelId="{A8407798-3AE6-4CAA-A136-17C4FC181656}" type="pres">
      <dgm:prSet presAssocID="{BE65C226-26A8-4645-823F-4BEEE07E29A9}" presName="composite1" presStyleCnt="0"/>
      <dgm:spPr/>
    </dgm:pt>
    <dgm:pt modelId="{35CC50E3-879A-4CEC-94FA-3B3CB1B21EA9}" type="pres">
      <dgm:prSet presAssocID="{BE65C226-26A8-4645-823F-4BEEE07E29A9}" presName="dummyNode1" presStyleLbl="node1" presStyleIdx="1" presStyleCnt="4"/>
      <dgm:spPr/>
    </dgm:pt>
    <dgm:pt modelId="{D10780BC-8ADD-457C-BF67-9F573A85AFB7}" type="pres">
      <dgm:prSet presAssocID="{BE65C226-26A8-4645-823F-4BEEE07E29A9}" presName="childNode1" presStyleLbl="bgAcc1" presStyleIdx="2" presStyleCnt="4" custScaleX="117638" custLinFactNeighborX="407" custLinFactNeighborY="-48561">
        <dgm:presLayoutVars>
          <dgm:bulletEnabled val="1"/>
        </dgm:presLayoutVars>
      </dgm:prSet>
      <dgm:spPr>
        <a:solidFill>
          <a:srgbClr val="955A1A">
            <a:alpha val="90000"/>
          </a:srgbClr>
        </a:solidFill>
      </dgm:spPr>
    </dgm:pt>
    <dgm:pt modelId="{ED27AFF1-432F-4602-84B1-7A3C7A9517C1}" type="pres">
      <dgm:prSet presAssocID="{BE65C226-26A8-4645-823F-4BEEE07E29A9}" presName="childNode1tx" presStyleLbl="bgAcc1" presStyleIdx="2" presStyleCnt="4">
        <dgm:presLayoutVars>
          <dgm:bulletEnabled val="1"/>
        </dgm:presLayoutVars>
      </dgm:prSet>
      <dgm:spPr/>
    </dgm:pt>
    <dgm:pt modelId="{285119C7-6782-4945-8082-6B0E6BCADDCC}" type="pres">
      <dgm:prSet presAssocID="{BE65C226-26A8-4645-823F-4BEEE07E29A9}" presName="parentNode1" presStyleLbl="node1" presStyleIdx="2" presStyleCnt="4" custScaleX="192936" custScaleY="414454" custLinFactNeighborX="4724" custLinFactNeighborY="-60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EA008-F42C-4480-88A7-8FF43DA4565C}" type="pres">
      <dgm:prSet presAssocID="{BE65C226-26A8-4645-823F-4BEEE07E29A9}" presName="connSite1" presStyleCnt="0"/>
      <dgm:spPr/>
    </dgm:pt>
    <dgm:pt modelId="{95192ED2-E3D6-42CF-9F20-B3EFC6163D2B}" type="pres">
      <dgm:prSet presAssocID="{4675A482-9C67-4F6B-BBC7-63E02658C00B}" presName="Name9" presStyleLbl="sibTrans2D1" presStyleIdx="2" presStyleCnt="3" custAng="20743361" custScaleX="181232" custLinFactNeighborX="10251" custLinFactNeighborY="-24566"/>
      <dgm:spPr/>
      <dgm:t>
        <a:bodyPr/>
        <a:lstStyle/>
        <a:p>
          <a:endParaRPr lang="ru-RU"/>
        </a:p>
      </dgm:t>
    </dgm:pt>
    <dgm:pt modelId="{6980A3E0-500E-4D6B-9D91-80442FD0081E}" type="pres">
      <dgm:prSet presAssocID="{B963DAB1-17C8-41F2-A2C9-1623DB3E4A2F}" presName="composite2" presStyleCnt="0"/>
      <dgm:spPr/>
    </dgm:pt>
    <dgm:pt modelId="{115DDC74-F180-4112-BA49-0895FE372F66}" type="pres">
      <dgm:prSet presAssocID="{B963DAB1-17C8-41F2-A2C9-1623DB3E4A2F}" presName="dummyNode2" presStyleLbl="node1" presStyleIdx="2" presStyleCnt="4"/>
      <dgm:spPr/>
    </dgm:pt>
    <dgm:pt modelId="{391D3DD5-9E6A-4666-AB2F-A6243C434FF6}" type="pres">
      <dgm:prSet presAssocID="{B963DAB1-17C8-41F2-A2C9-1623DB3E4A2F}" presName="childNode2" presStyleLbl="bgAcc1" presStyleIdx="3" presStyleCnt="4" custScaleX="115901" custScaleY="66381" custLinFactNeighborX="-73519" custLinFactNeighborY="42075">
        <dgm:presLayoutVars>
          <dgm:bulletEnabled val="1"/>
        </dgm:presLayoutVars>
      </dgm:prSet>
      <dgm:spPr>
        <a:solidFill>
          <a:srgbClr val="955A1A">
            <a:alpha val="90000"/>
          </a:srgbClr>
        </a:solidFill>
      </dgm:spPr>
    </dgm:pt>
    <dgm:pt modelId="{846843FD-7963-4227-B282-C5FDF752D871}" type="pres">
      <dgm:prSet presAssocID="{B963DAB1-17C8-41F2-A2C9-1623DB3E4A2F}" presName="childNode2tx" presStyleLbl="bgAcc1" presStyleIdx="3" presStyleCnt="4">
        <dgm:presLayoutVars>
          <dgm:bulletEnabled val="1"/>
        </dgm:presLayoutVars>
      </dgm:prSet>
      <dgm:spPr/>
    </dgm:pt>
    <dgm:pt modelId="{612A74E2-109A-4240-8BF4-4136310188FD}" type="pres">
      <dgm:prSet presAssocID="{B963DAB1-17C8-41F2-A2C9-1623DB3E4A2F}" presName="parentNode2" presStyleLbl="node1" presStyleIdx="3" presStyleCnt="4" custScaleX="245297" custScaleY="403188" custLinFactNeighborX="382" custLinFactNeighborY="24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4AEBA-B848-4FF1-912C-07DDD9172B58}" type="pres">
      <dgm:prSet presAssocID="{B963DAB1-17C8-41F2-A2C9-1623DB3E4A2F}" presName="connSite2" presStyleCnt="0"/>
      <dgm:spPr/>
    </dgm:pt>
  </dgm:ptLst>
  <dgm:cxnLst>
    <dgm:cxn modelId="{0A643CC0-23ED-41EC-B0D3-378041DB7E13}" srcId="{3C2FA27E-5F2B-41F6-9F04-747BF6736BEB}" destId="{B9FF63AA-5B8A-4723-8A49-77AAE5874DFF}" srcOrd="0" destOrd="0" parTransId="{2DAD5930-604B-4D6A-B7C3-7530082453FE}" sibTransId="{D4DBE7C2-42CD-41D3-AA09-6AF005072EEF}"/>
    <dgm:cxn modelId="{911111F0-4490-45D1-AEDC-F89233A186C7}" srcId="{3C2FA27E-5F2B-41F6-9F04-747BF6736BEB}" destId="{BE65C226-26A8-4645-823F-4BEEE07E29A9}" srcOrd="2" destOrd="0" parTransId="{09EEA0E4-9129-4B05-9D99-AEAE41F95578}" sibTransId="{4675A482-9C67-4F6B-BBC7-63E02658C00B}"/>
    <dgm:cxn modelId="{0D5356C8-FA45-4785-B61E-0D0CB9626D97}" srcId="{3C2FA27E-5F2B-41F6-9F04-747BF6736BEB}" destId="{B963DAB1-17C8-41F2-A2C9-1623DB3E4A2F}" srcOrd="3" destOrd="0" parTransId="{25856965-0AB8-4603-89D4-14ED96078CA9}" sibTransId="{E15707FB-8772-4683-AF91-6E1E3BC86EFD}"/>
    <dgm:cxn modelId="{14DC791F-C1D2-4CAD-A0EC-E94C227239D7}" type="presOf" srcId="{BE65C226-26A8-4645-823F-4BEEE07E29A9}" destId="{285119C7-6782-4945-8082-6B0E6BCADDCC}" srcOrd="0" destOrd="0" presId="urn:microsoft.com/office/officeart/2005/8/layout/hProcess4"/>
    <dgm:cxn modelId="{303C337E-3229-4EA0-91A1-0E9032BF09DA}" srcId="{3C2FA27E-5F2B-41F6-9F04-747BF6736BEB}" destId="{4E9A3B5A-9999-4F60-A33E-D016B6A3926E}" srcOrd="1" destOrd="0" parTransId="{69FDD605-6059-48FF-BFC7-3E05D5F26EC5}" sibTransId="{234C94F4-515A-4AB6-A336-9D2FDAAC0384}"/>
    <dgm:cxn modelId="{4754AEBF-584B-4CC4-8486-9335B4DF189F}" type="presOf" srcId="{B963DAB1-17C8-41F2-A2C9-1623DB3E4A2F}" destId="{612A74E2-109A-4240-8BF4-4136310188FD}" srcOrd="0" destOrd="0" presId="urn:microsoft.com/office/officeart/2005/8/layout/hProcess4"/>
    <dgm:cxn modelId="{85CC7804-1724-40FE-AD13-0836201CCF65}" type="presOf" srcId="{234C94F4-515A-4AB6-A336-9D2FDAAC0384}" destId="{13B16C0C-CB92-4AF6-BDA0-D3C1A6D6AAA9}" srcOrd="0" destOrd="0" presId="urn:microsoft.com/office/officeart/2005/8/layout/hProcess4"/>
    <dgm:cxn modelId="{5C650247-B8CB-44CE-9386-498ADADF86C2}" type="presOf" srcId="{D4DBE7C2-42CD-41D3-AA09-6AF005072EEF}" destId="{EA5B4212-1629-4F40-B3B1-7C8D20AD2205}" srcOrd="0" destOrd="0" presId="urn:microsoft.com/office/officeart/2005/8/layout/hProcess4"/>
    <dgm:cxn modelId="{2F1A4C46-D971-48A1-9FD9-73D3997A6070}" type="presOf" srcId="{B9FF63AA-5B8A-4723-8A49-77AAE5874DFF}" destId="{9AACFBD1-7242-4596-977F-142E2EC56119}" srcOrd="0" destOrd="0" presId="urn:microsoft.com/office/officeart/2005/8/layout/hProcess4"/>
    <dgm:cxn modelId="{41980083-44F6-403F-979B-E804919444E8}" type="presOf" srcId="{3C2FA27E-5F2B-41F6-9F04-747BF6736BEB}" destId="{38241C7C-28F4-41EA-9572-0C735E4B7A5D}" srcOrd="0" destOrd="0" presId="urn:microsoft.com/office/officeart/2005/8/layout/hProcess4"/>
    <dgm:cxn modelId="{A4E5B0A8-25F6-46D6-8639-768309E8D5FA}" type="presOf" srcId="{4675A482-9C67-4F6B-BBC7-63E02658C00B}" destId="{95192ED2-E3D6-42CF-9F20-B3EFC6163D2B}" srcOrd="0" destOrd="0" presId="urn:microsoft.com/office/officeart/2005/8/layout/hProcess4"/>
    <dgm:cxn modelId="{D595B428-AC39-411D-9A82-3A675B51B8BF}" type="presOf" srcId="{4E9A3B5A-9999-4F60-A33E-D016B6A3926E}" destId="{C15944CD-B2AC-4DA2-A038-C1603728972C}" srcOrd="0" destOrd="0" presId="urn:microsoft.com/office/officeart/2005/8/layout/hProcess4"/>
    <dgm:cxn modelId="{6641B2B4-2066-4A4C-8CB4-202D00EF38A3}" type="presParOf" srcId="{38241C7C-28F4-41EA-9572-0C735E4B7A5D}" destId="{6F4CB3A6-2D09-4AB5-89D3-8F92DE9CC404}" srcOrd="0" destOrd="0" presId="urn:microsoft.com/office/officeart/2005/8/layout/hProcess4"/>
    <dgm:cxn modelId="{ECBF98F8-B8B5-4E02-AE60-6A7670D6D12D}" type="presParOf" srcId="{38241C7C-28F4-41EA-9572-0C735E4B7A5D}" destId="{D835DAAA-5B4F-43A9-B151-C4C2D1BB4DDC}" srcOrd="1" destOrd="0" presId="urn:microsoft.com/office/officeart/2005/8/layout/hProcess4"/>
    <dgm:cxn modelId="{91D32B2A-2E78-4FBA-B4B6-4F8AC7AFA708}" type="presParOf" srcId="{38241C7C-28F4-41EA-9572-0C735E4B7A5D}" destId="{EF124E80-50FC-483A-BD48-3ED2DDC8FB5C}" srcOrd="2" destOrd="0" presId="urn:microsoft.com/office/officeart/2005/8/layout/hProcess4"/>
    <dgm:cxn modelId="{7A985A5A-AEAB-4F23-B7CC-FE30D6ED61A2}" type="presParOf" srcId="{EF124E80-50FC-483A-BD48-3ED2DDC8FB5C}" destId="{81CBA2D0-F797-49C9-A6B5-2AABC95269FC}" srcOrd="0" destOrd="0" presId="urn:microsoft.com/office/officeart/2005/8/layout/hProcess4"/>
    <dgm:cxn modelId="{3ED4262B-751A-48E6-A24C-3ACA891F7BFC}" type="presParOf" srcId="{81CBA2D0-F797-49C9-A6B5-2AABC95269FC}" destId="{5A029032-52F5-4056-A016-3FE0E9345305}" srcOrd="0" destOrd="0" presId="urn:microsoft.com/office/officeart/2005/8/layout/hProcess4"/>
    <dgm:cxn modelId="{8D3E0233-A5DC-4620-A1F4-64CB286AA257}" type="presParOf" srcId="{81CBA2D0-F797-49C9-A6B5-2AABC95269FC}" destId="{F160DDA9-CD2F-4159-A63A-77BADB9CF5AB}" srcOrd="1" destOrd="0" presId="urn:microsoft.com/office/officeart/2005/8/layout/hProcess4"/>
    <dgm:cxn modelId="{B1D44F9D-58C2-42B8-9868-84682746779C}" type="presParOf" srcId="{81CBA2D0-F797-49C9-A6B5-2AABC95269FC}" destId="{2A024DF6-DC5D-445B-838E-5B469FC6803B}" srcOrd="2" destOrd="0" presId="urn:microsoft.com/office/officeart/2005/8/layout/hProcess4"/>
    <dgm:cxn modelId="{FC6F1AA8-A9FA-40C2-B23C-E0908DBBDB09}" type="presParOf" srcId="{81CBA2D0-F797-49C9-A6B5-2AABC95269FC}" destId="{9AACFBD1-7242-4596-977F-142E2EC56119}" srcOrd="3" destOrd="0" presId="urn:microsoft.com/office/officeart/2005/8/layout/hProcess4"/>
    <dgm:cxn modelId="{73AB0C7B-9004-4DA7-B756-CD4D4B5E9CA0}" type="presParOf" srcId="{81CBA2D0-F797-49C9-A6B5-2AABC95269FC}" destId="{897B8870-D616-4896-B53D-845823D2AB45}" srcOrd="4" destOrd="0" presId="urn:microsoft.com/office/officeart/2005/8/layout/hProcess4"/>
    <dgm:cxn modelId="{67E44D21-A3AC-43CD-8F2F-3E93FDA06B1D}" type="presParOf" srcId="{EF124E80-50FC-483A-BD48-3ED2DDC8FB5C}" destId="{EA5B4212-1629-4F40-B3B1-7C8D20AD2205}" srcOrd="1" destOrd="0" presId="urn:microsoft.com/office/officeart/2005/8/layout/hProcess4"/>
    <dgm:cxn modelId="{8169D67B-D969-45B9-AF58-A249BF119154}" type="presParOf" srcId="{EF124E80-50FC-483A-BD48-3ED2DDC8FB5C}" destId="{D1AA499D-D05E-48B0-B452-4E8414723C04}" srcOrd="2" destOrd="0" presId="urn:microsoft.com/office/officeart/2005/8/layout/hProcess4"/>
    <dgm:cxn modelId="{76DA863C-1C05-4FDE-A52F-FB0145C605D8}" type="presParOf" srcId="{D1AA499D-D05E-48B0-B452-4E8414723C04}" destId="{BC320D46-8979-45FC-8683-57C2E7E18392}" srcOrd="0" destOrd="0" presId="urn:microsoft.com/office/officeart/2005/8/layout/hProcess4"/>
    <dgm:cxn modelId="{DBC11F73-20DE-47D8-801D-D779B57E89AB}" type="presParOf" srcId="{D1AA499D-D05E-48B0-B452-4E8414723C04}" destId="{834361B3-A895-4135-A177-45153B065A56}" srcOrd="1" destOrd="0" presId="urn:microsoft.com/office/officeart/2005/8/layout/hProcess4"/>
    <dgm:cxn modelId="{3675CF1D-BE6D-4CDC-8A2E-138C08786973}" type="presParOf" srcId="{D1AA499D-D05E-48B0-B452-4E8414723C04}" destId="{36A81A57-E174-4112-981F-CD07271AAC6D}" srcOrd="2" destOrd="0" presId="urn:microsoft.com/office/officeart/2005/8/layout/hProcess4"/>
    <dgm:cxn modelId="{CF402CA4-B728-49AD-BF72-B5EABFEBFF06}" type="presParOf" srcId="{D1AA499D-D05E-48B0-B452-4E8414723C04}" destId="{C15944CD-B2AC-4DA2-A038-C1603728972C}" srcOrd="3" destOrd="0" presId="urn:microsoft.com/office/officeart/2005/8/layout/hProcess4"/>
    <dgm:cxn modelId="{6A396774-32E0-4E52-9EF6-CDA60C200658}" type="presParOf" srcId="{D1AA499D-D05E-48B0-B452-4E8414723C04}" destId="{24633F1A-5E36-4E0A-924B-355EAF91F8C1}" srcOrd="4" destOrd="0" presId="urn:microsoft.com/office/officeart/2005/8/layout/hProcess4"/>
    <dgm:cxn modelId="{0450BD33-BDFC-4175-B01E-5070802BD48E}" type="presParOf" srcId="{EF124E80-50FC-483A-BD48-3ED2DDC8FB5C}" destId="{13B16C0C-CB92-4AF6-BDA0-D3C1A6D6AAA9}" srcOrd="3" destOrd="0" presId="urn:microsoft.com/office/officeart/2005/8/layout/hProcess4"/>
    <dgm:cxn modelId="{7C143456-6DF5-4825-B746-F8AE2EF32FC8}" type="presParOf" srcId="{EF124E80-50FC-483A-BD48-3ED2DDC8FB5C}" destId="{A8407798-3AE6-4CAA-A136-17C4FC181656}" srcOrd="4" destOrd="0" presId="urn:microsoft.com/office/officeart/2005/8/layout/hProcess4"/>
    <dgm:cxn modelId="{BF3B44DB-D94E-4659-AAF0-7A02C6AF88F6}" type="presParOf" srcId="{A8407798-3AE6-4CAA-A136-17C4FC181656}" destId="{35CC50E3-879A-4CEC-94FA-3B3CB1B21EA9}" srcOrd="0" destOrd="0" presId="urn:microsoft.com/office/officeart/2005/8/layout/hProcess4"/>
    <dgm:cxn modelId="{D06262DC-0DAA-4E02-832B-1DB321B05DFE}" type="presParOf" srcId="{A8407798-3AE6-4CAA-A136-17C4FC181656}" destId="{D10780BC-8ADD-457C-BF67-9F573A85AFB7}" srcOrd="1" destOrd="0" presId="urn:microsoft.com/office/officeart/2005/8/layout/hProcess4"/>
    <dgm:cxn modelId="{F1642C47-5FF3-4F5E-BF9B-DBC60E7E4954}" type="presParOf" srcId="{A8407798-3AE6-4CAA-A136-17C4FC181656}" destId="{ED27AFF1-432F-4602-84B1-7A3C7A9517C1}" srcOrd="2" destOrd="0" presId="urn:microsoft.com/office/officeart/2005/8/layout/hProcess4"/>
    <dgm:cxn modelId="{9D11DA18-F878-4E8E-8DF2-11CCFB267FAF}" type="presParOf" srcId="{A8407798-3AE6-4CAA-A136-17C4FC181656}" destId="{285119C7-6782-4945-8082-6B0E6BCADDCC}" srcOrd="3" destOrd="0" presId="urn:microsoft.com/office/officeart/2005/8/layout/hProcess4"/>
    <dgm:cxn modelId="{7C0C5FF2-126D-4204-99BF-55B8BCE29304}" type="presParOf" srcId="{A8407798-3AE6-4CAA-A136-17C4FC181656}" destId="{4E1EA008-F42C-4480-88A7-8FF43DA4565C}" srcOrd="4" destOrd="0" presId="urn:microsoft.com/office/officeart/2005/8/layout/hProcess4"/>
    <dgm:cxn modelId="{62D6A4C1-62CE-445F-9C13-38795D954DFB}" type="presParOf" srcId="{EF124E80-50FC-483A-BD48-3ED2DDC8FB5C}" destId="{95192ED2-E3D6-42CF-9F20-B3EFC6163D2B}" srcOrd="5" destOrd="0" presId="urn:microsoft.com/office/officeart/2005/8/layout/hProcess4"/>
    <dgm:cxn modelId="{DFC2A9D7-18B0-4EDB-AAC7-CC579E31DD83}" type="presParOf" srcId="{EF124E80-50FC-483A-BD48-3ED2DDC8FB5C}" destId="{6980A3E0-500E-4D6B-9D91-80442FD0081E}" srcOrd="6" destOrd="0" presId="urn:microsoft.com/office/officeart/2005/8/layout/hProcess4"/>
    <dgm:cxn modelId="{A77514A7-0477-440E-99DA-9627F847BA5D}" type="presParOf" srcId="{6980A3E0-500E-4D6B-9D91-80442FD0081E}" destId="{115DDC74-F180-4112-BA49-0895FE372F66}" srcOrd="0" destOrd="0" presId="urn:microsoft.com/office/officeart/2005/8/layout/hProcess4"/>
    <dgm:cxn modelId="{96BF51FC-34C2-4520-8ECB-D4A968C67710}" type="presParOf" srcId="{6980A3E0-500E-4D6B-9D91-80442FD0081E}" destId="{391D3DD5-9E6A-4666-AB2F-A6243C434FF6}" srcOrd="1" destOrd="0" presId="urn:microsoft.com/office/officeart/2005/8/layout/hProcess4"/>
    <dgm:cxn modelId="{89322540-5781-4EE5-8688-C046639B0DCF}" type="presParOf" srcId="{6980A3E0-500E-4D6B-9D91-80442FD0081E}" destId="{846843FD-7963-4227-B282-C5FDF752D871}" srcOrd="2" destOrd="0" presId="urn:microsoft.com/office/officeart/2005/8/layout/hProcess4"/>
    <dgm:cxn modelId="{5FC24EDA-6A82-47F0-8570-5FE74E0C0703}" type="presParOf" srcId="{6980A3E0-500E-4D6B-9D91-80442FD0081E}" destId="{612A74E2-109A-4240-8BF4-4136310188FD}" srcOrd="3" destOrd="0" presId="urn:microsoft.com/office/officeart/2005/8/layout/hProcess4"/>
    <dgm:cxn modelId="{68F125DC-5FAD-4F97-892E-4D4A424D95C0}" type="presParOf" srcId="{6980A3E0-500E-4D6B-9D91-80442FD0081E}" destId="{E4D4AEBA-B848-4FF1-912C-07DDD9172B5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26332-5E83-4AE2-8CD5-60E6C1D91F59}">
      <dsp:nvSpPr>
        <dsp:cNvPr id="0" name=""/>
        <dsp:cNvSpPr/>
      </dsp:nvSpPr>
      <dsp:spPr>
        <a:xfrm>
          <a:off x="2525358" y="481080"/>
          <a:ext cx="36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70" y="4572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99854" y="524800"/>
        <a:ext cx="19978" cy="3999"/>
      </dsp:txXfrm>
    </dsp:sp>
    <dsp:sp modelId="{64B24C0E-347E-4CC0-A95C-691CCAF72E02}">
      <dsp:nvSpPr>
        <dsp:cNvPr id="0" name=""/>
        <dsp:cNvSpPr/>
      </dsp:nvSpPr>
      <dsp:spPr>
        <a:xfrm>
          <a:off x="789897" y="5622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аналитической деятельности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89897" y="5622"/>
        <a:ext cx="1737261" cy="1042356"/>
      </dsp:txXfrm>
    </dsp:sp>
    <dsp:sp modelId="{882DC75E-5C9A-4F1C-A952-5103A7FB80EC}">
      <dsp:nvSpPr>
        <dsp:cNvPr id="0" name=""/>
        <dsp:cNvSpPr/>
      </dsp:nvSpPr>
      <dsp:spPr>
        <a:xfrm>
          <a:off x="1658528" y="1046179"/>
          <a:ext cx="2136831" cy="368970"/>
        </a:xfrm>
        <a:custGeom>
          <a:avLst/>
          <a:gdLst/>
          <a:ahLst/>
          <a:cxnLst/>
          <a:rect l="0" t="0" r="0" b="0"/>
          <a:pathLst>
            <a:path>
              <a:moveTo>
                <a:pt x="2136831" y="0"/>
              </a:moveTo>
              <a:lnTo>
                <a:pt x="2136831" y="201585"/>
              </a:lnTo>
              <a:lnTo>
                <a:pt x="0" y="201585"/>
              </a:lnTo>
              <a:lnTo>
                <a:pt x="0" y="36897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72597" y="1228664"/>
        <a:ext cx="108693" cy="3999"/>
      </dsp:txXfrm>
    </dsp:sp>
    <dsp:sp modelId="{CEBDCC99-F33B-4136-B681-41C6AF7D0E6D}">
      <dsp:nvSpPr>
        <dsp:cNvPr id="0" name=""/>
        <dsp:cNvSpPr/>
      </dsp:nvSpPr>
      <dsp:spPr>
        <a:xfrm>
          <a:off x="2926729" y="5622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разработки дистанционных курсов с учетом региональной специфики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926729" y="5622"/>
        <a:ext cx="1737261" cy="1042356"/>
      </dsp:txXfrm>
    </dsp:sp>
    <dsp:sp modelId="{C48253DC-5E92-4868-A345-6F7405078C77}">
      <dsp:nvSpPr>
        <dsp:cNvPr id="0" name=""/>
        <dsp:cNvSpPr/>
      </dsp:nvSpPr>
      <dsp:spPr>
        <a:xfrm>
          <a:off x="2525358" y="1923007"/>
          <a:ext cx="36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70" y="4572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99854" y="1966727"/>
        <a:ext cx="19978" cy="3999"/>
      </dsp:txXfrm>
    </dsp:sp>
    <dsp:sp modelId="{1DD6684E-E150-491C-9DB5-66EB409039F7}">
      <dsp:nvSpPr>
        <dsp:cNvPr id="0" name=""/>
        <dsp:cNvSpPr/>
      </dsp:nvSpPr>
      <dsp:spPr>
        <a:xfrm>
          <a:off x="789897" y="1447549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экспертизы и доработки дистанционных курсов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89897" y="1447549"/>
        <a:ext cx="1737261" cy="1042356"/>
      </dsp:txXfrm>
    </dsp:sp>
    <dsp:sp modelId="{E09A331F-344C-4836-9C97-60B09C6916A5}">
      <dsp:nvSpPr>
        <dsp:cNvPr id="0" name=""/>
        <dsp:cNvSpPr/>
      </dsp:nvSpPr>
      <dsp:spPr>
        <a:xfrm>
          <a:off x="1658528" y="2488105"/>
          <a:ext cx="2136831" cy="368970"/>
        </a:xfrm>
        <a:custGeom>
          <a:avLst/>
          <a:gdLst/>
          <a:ahLst/>
          <a:cxnLst/>
          <a:rect l="0" t="0" r="0" b="0"/>
          <a:pathLst>
            <a:path>
              <a:moveTo>
                <a:pt x="2136831" y="0"/>
              </a:moveTo>
              <a:lnTo>
                <a:pt x="2136831" y="201585"/>
              </a:lnTo>
              <a:lnTo>
                <a:pt x="0" y="201585"/>
              </a:lnTo>
              <a:lnTo>
                <a:pt x="0" y="36897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72597" y="2670591"/>
        <a:ext cx="108693" cy="3999"/>
      </dsp:txXfrm>
    </dsp:sp>
    <dsp:sp modelId="{9F5BCFFC-3663-4DDD-85F4-B2D045C8CDBA}">
      <dsp:nvSpPr>
        <dsp:cNvPr id="0" name=""/>
        <dsp:cNvSpPr/>
      </dsp:nvSpPr>
      <dsp:spPr>
        <a:xfrm>
          <a:off x="2926729" y="1447549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подготовки команды региональных методистов (тьюторов)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926729" y="1447549"/>
        <a:ext cx="1737261" cy="1042356"/>
      </dsp:txXfrm>
    </dsp:sp>
    <dsp:sp modelId="{4D685A03-628E-4D6B-9690-7D2EAD4D35A7}">
      <dsp:nvSpPr>
        <dsp:cNvPr id="0" name=""/>
        <dsp:cNvSpPr/>
      </dsp:nvSpPr>
      <dsp:spPr>
        <a:xfrm>
          <a:off x="2525358" y="3364934"/>
          <a:ext cx="36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70" y="4572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99854" y="3408654"/>
        <a:ext cx="19978" cy="3999"/>
      </dsp:txXfrm>
    </dsp:sp>
    <dsp:sp modelId="{3FDF8989-917C-4E3B-8E11-ACC1E8D29C33}">
      <dsp:nvSpPr>
        <dsp:cNvPr id="0" name=""/>
        <dsp:cNvSpPr/>
      </dsp:nvSpPr>
      <dsp:spPr>
        <a:xfrm>
          <a:off x="789897" y="2889476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«запуска» обучения по программе (апробационный этап)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89897" y="2889476"/>
        <a:ext cx="1737261" cy="1042356"/>
      </dsp:txXfrm>
    </dsp:sp>
    <dsp:sp modelId="{C79C5F08-42A1-4F92-B0F6-28039757DED3}">
      <dsp:nvSpPr>
        <dsp:cNvPr id="0" name=""/>
        <dsp:cNvSpPr/>
      </dsp:nvSpPr>
      <dsp:spPr>
        <a:xfrm>
          <a:off x="1658528" y="3930032"/>
          <a:ext cx="2136831" cy="368970"/>
        </a:xfrm>
        <a:custGeom>
          <a:avLst/>
          <a:gdLst/>
          <a:ahLst/>
          <a:cxnLst/>
          <a:rect l="0" t="0" r="0" b="0"/>
          <a:pathLst>
            <a:path>
              <a:moveTo>
                <a:pt x="2136831" y="0"/>
              </a:moveTo>
              <a:lnTo>
                <a:pt x="2136831" y="201585"/>
              </a:lnTo>
              <a:lnTo>
                <a:pt x="0" y="201585"/>
              </a:lnTo>
              <a:lnTo>
                <a:pt x="0" y="36897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72597" y="4112517"/>
        <a:ext cx="108693" cy="3999"/>
      </dsp:txXfrm>
    </dsp:sp>
    <dsp:sp modelId="{0B8A5FEC-112A-4747-9303-B8BB94AE893E}">
      <dsp:nvSpPr>
        <dsp:cNvPr id="0" name=""/>
        <dsp:cNvSpPr/>
      </dsp:nvSpPr>
      <dsp:spPr>
        <a:xfrm>
          <a:off x="2926729" y="2889476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корректировки дистанционных курсов, доработки материалов для слушателей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926729" y="2889476"/>
        <a:ext cx="1737261" cy="1042356"/>
      </dsp:txXfrm>
    </dsp:sp>
    <dsp:sp modelId="{71F0E927-50AC-4D14-8492-AFC4E05B58B1}">
      <dsp:nvSpPr>
        <dsp:cNvPr id="0" name=""/>
        <dsp:cNvSpPr/>
      </dsp:nvSpPr>
      <dsp:spPr>
        <a:xfrm>
          <a:off x="2525358" y="4806861"/>
          <a:ext cx="36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70" y="45720"/>
              </a:lnTo>
            </a:path>
          </a:pathLst>
        </a:custGeom>
        <a:noFill/>
        <a:ln w="19050" cap="flat" cmpd="sng" algn="ctr">
          <a:solidFill>
            <a:srgbClr val="955A1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 Narrow" panose="020B0606020202030204" pitchFamily="34" charset="0"/>
          </a:endParaRPr>
        </a:p>
      </dsp:txBody>
      <dsp:txXfrm>
        <a:off x="2699854" y="4850581"/>
        <a:ext cx="19978" cy="3999"/>
      </dsp:txXfrm>
    </dsp:sp>
    <dsp:sp modelId="{88BFDB20-2F77-4E97-858D-8EFAFDD41230}">
      <dsp:nvSpPr>
        <dsp:cNvPr id="0" name=""/>
        <dsp:cNvSpPr/>
      </dsp:nvSpPr>
      <dsp:spPr>
        <a:xfrm>
          <a:off x="789897" y="4331402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массового обучения по программе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789897" y="4331402"/>
        <a:ext cx="1737261" cy="1042356"/>
      </dsp:txXfrm>
    </dsp:sp>
    <dsp:sp modelId="{E99C171E-9384-424F-891E-5570E2657B3B}">
      <dsp:nvSpPr>
        <dsp:cNvPr id="0" name=""/>
        <dsp:cNvSpPr/>
      </dsp:nvSpPr>
      <dsp:spPr>
        <a:xfrm>
          <a:off x="2926729" y="4331402"/>
          <a:ext cx="1737261" cy="1042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55A1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 Narrow" panose="020B0606020202030204" pitchFamily="34" charset="0"/>
            </a:rPr>
            <a:t>Этап анализа обучения по программе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926729" y="4331402"/>
        <a:ext cx="1737261" cy="1042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E2284-688A-49AE-AFB6-4AEC1441C50F}">
      <dsp:nvSpPr>
        <dsp:cNvPr id="0" name=""/>
        <dsp:cNvSpPr/>
      </dsp:nvSpPr>
      <dsp:spPr>
        <a:xfrm>
          <a:off x="419579" y="73"/>
          <a:ext cx="2078836" cy="124730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«Реализация требований обновленных ФГОС НОО, ФГОС ООО </a:t>
          </a:r>
          <a:br>
            <a:rPr lang="ru-RU" sz="1600" kern="1200" dirty="0">
              <a:latin typeface="Arial Narrow" panose="020B0606020202030204" pitchFamily="34" charset="0"/>
            </a:rPr>
          </a:br>
          <a:r>
            <a:rPr lang="ru-RU" sz="1600" kern="1200" dirty="0">
              <a:latin typeface="Arial Narrow" panose="020B0606020202030204" pitchFamily="34" charset="0"/>
            </a:rPr>
            <a:t>в работе учителя» </a:t>
          </a:r>
        </a:p>
      </dsp:txBody>
      <dsp:txXfrm>
        <a:off x="419579" y="73"/>
        <a:ext cx="2078836" cy="1247302"/>
      </dsp:txXfrm>
    </dsp:sp>
    <dsp:sp modelId="{C2DC684D-48DC-4443-8E96-E0D7C198ECF7}">
      <dsp:nvSpPr>
        <dsp:cNvPr id="0" name=""/>
        <dsp:cNvSpPr/>
      </dsp:nvSpPr>
      <dsp:spPr>
        <a:xfrm>
          <a:off x="2706299" y="73"/>
          <a:ext cx="2078836" cy="124730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Реализация требований обновленных ФГОС ООО, ФГОС СОО </a:t>
          </a:r>
          <a:br>
            <a:rPr lang="ru-RU" sz="1600" kern="1200" dirty="0">
              <a:latin typeface="Arial Narrow" panose="020B0606020202030204" pitchFamily="34" charset="0"/>
            </a:rPr>
          </a:br>
          <a:r>
            <a:rPr lang="ru-RU" sz="1600" kern="1200" dirty="0">
              <a:latin typeface="Arial Narrow" panose="020B0606020202030204" pitchFamily="34" charset="0"/>
            </a:rPr>
            <a:t>в работе учителя» (предмет)</a:t>
          </a:r>
        </a:p>
      </dsp:txBody>
      <dsp:txXfrm>
        <a:off x="2706299" y="73"/>
        <a:ext cx="2078836" cy="1247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8C666-FD43-41F1-87A5-C2A4E048990C}">
      <dsp:nvSpPr>
        <dsp:cNvPr id="0" name=""/>
        <dsp:cNvSpPr/>
      </dsp:nvSpPr>
      <dsp:spPr>
        <a:xfrm>
          <a:off x="1413376" y="1629"/>
          <a:ext cx="615039" cy="61503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E302903-A65A-407E-87DC-FBF5363EA196}">
      <dsp:nvSpPr>
        <dsp:cNvPr id="0" name=""/>
        <dsp:cNvSpPr/>
      </dsp:nvSpPr>
      <dsp:spPr>
        <a:xfrm>
          <a:off x="1720895" y="1629"/>
          <a:ext cx="3281460" cy="61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Arial Narrow" panose="020B0606020202030204" pitchFamily="34" charset="0"/>
            </a:rPr>
            <a:t>Модуль 1 (базовая / инвариантная часть)</a:t>
          </a:r>
        </a:p>
      </dsp:txBody>
      <dsp:txXfrm>
        <a:off x="1720895" y="1629"/>
        <a:ext cx="3281460" cy="615039"/>
      </dsp:txXfrm>
    </dsp:sp>
    <dsp:sp modelId="{33668048-D885-44A4-AF23-732F6A09A3ED}">
      <dsp:nvSpPr>
        <dsp:cNvPr id="0" name=""/>
        <dsp:cNvSpPr/>
      </dsp:nvSpPr>
      <dsp:spPr>
        <a:xfrm>
          <a:off x="1252115" y="616669"/>
          <a:ext cx="3408968" cy="34089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1767"/>
                <a:satOff val="16667"/>
                <a:lumOff val="-24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451767"/>
                <a:satOff val="16667"/>
                <a:lumOff val="-24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508DD76-093E-46A4-93D6-4A4C627107C7}">
      <dsp:nvSpPr>
        <dsp:cNvPr id="0" name=""/>
        <dsp:cNvSpPr/>
      </dsp:nvSpPr>
      <dsp:spPr>
        <a:xfrm>
          <a:off x="1413376" y="759845"/>
          <a:ext cx="613614" cy="61361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3533"/>
                <a:satOff val="33333"/>
                <a:lumOff val="-49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903533"/>
                <a:satOff val="33333"/>
                <a:lumOff val="-49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B19298C-7B3F-4DA8-AD82-1FFC4204E15B}">
      <dsp:nvSpPr>
        <dsp:cNvPr id="0" name=""/>
        <dsp:cNvSpPr/>
      </dsp:nvSpPr>
      <dsp:spPr>
        <a:xfrm>
          <a:off x="1720183" y="759845"/>
          <a:ext cx="3282172" cy="6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Arial Narrow" panose="020B0606020202030204" pitchFamily="34" charset="0"/>
            </a:rPr>
            <a:t>Модуль 2 (вариативная часть)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1720183" y="759845"/>
        <a:ext cx="3282172" cy="613614"/>
      </dsp:txXfrm>
    </dsp:sp>
    <dsp:sp modelId="{D04BECFB-4D83-40D4-8D67-0E2FA29146BC}">
      <dsp:nvSpPr>
        <dsp:cNvPr id="0" name=""/>
        <dsp:cNvSpPr/>
      </dsp:nvSpPr>
      <dsp:spPr>
        <a:xfrm>
          <a:off x="1720183" y="1373460"/>
          <a:ext cx="3282172" cy="25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Предмет </a:t>
          </a:r>
        </a:p>
      </dsp:txBody>
      <dsp:txXfrm>
        <a:off x="1720183" y="1373460"/>
        <a:ext cx="3282172" cy="252720"/>
      </dsp:txXfrm>
    </dsp:sp>
    <dsp:sp modelId="{71FCFE4B-820A-4661-A287-AFDEB9F3DE06}">
      <dsp:nvSpPr>
        <dsp:cNvPr id="0" name=""/>
        <dsp:cNvSpPr/>
      </dsp:nvSpPr>
      <dsp:spPr>
        <a:xfrm>
          <a:off x="1720183" y="1626180"/>
          <a:ext cx="80640" cy="8064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A6863BF-DC85-43B9-9BF1-504C33E590F9}">
      <dsp:nvSpPr>
        <dsp:cNvPr id="0" name=""/>
        <dsp:cNvSpPr/>
      </dsp:nvSpPr>
      <dsp:spPr>
        <a:xfrm>
          <a:off x="1720183" y="1706820"/>
          <a:ext cx="3282172" cy="25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Предмет</a:t>
          </a:r>
        </a:p>
      </dsp:txBody>
      <dsp:txXfrm>
        <a:off x="1720183" y="1706820"/>
        <a:ext cx="3282172" cy="252720"/>
      </dsp:txXfrm>
    </dsp:sp>
    <dsp:sp modelId="{814EDC16-5533-40DA-8883-7B961A95F7BA}">
      <dsp:nvSpPr>
        <dsp:cNvPr id="0" name=""/>
        <dsp:cNvSpPr/>
      </dsp:nvSpPr>
      <dsp:spPr>
        <a:xfrm>
          <a:off x="1720183" y="1959540"/>
          <a:ext cx="80640" cy="8064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07066"/>
                <a:satOff val="66667"/>
                <a:lumOff val="-9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807066"/>
                <a:satOff val="66667"/>
                <a:lumOff val="-9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90F868B-119C-46B4-8993-2A7B0957F50B}">
      <dsp:nvSpPr>
        <dsp:cNvPr id="0" name=""/>
        <dsp:cNvSpPr/>
      </dsp:nvSpPr>
      <dsp:spPr>
        <a:xfrm>
          <a:off x="1720183" y="2040180"/>
          <a:ext cx="3282172" cy="25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 panose="020B0606020202030204" pitchFamily="34" charset="0"/>
            </a:rPr>
            <a:t>Предмет</a:t>
          </a:r>
        </a:p>
      </dsp:txBody>
      <dsp:txXfrm>
        <a:off x="1720183" y="2040180"/>
        <a:ext cx="3282172" cy="252720"/>
      </dsp:txXfrm>
    </dsp:sp>
    <dsp:sp modelId="{02187094-E6FF-4E0D-8A00-2740389ED4E1}">
      <dsp:nvSpPr>
        <dsp:cNvPr id="0" name=""/>
        <dsp:cNvSpPr/>
      </dsp:nvSpPr>
      <dsp:spPr>
        <a:xfrm>
          <a:off x="1413376" y="4025637"/>
          <a:ext cx="615039" cy="61503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8833"/>
                <a:satOff val="83333"/>
                <a:lumOff val="-1225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2258833"/>
                <a:satOff val="83333"/>
                <a:lumOff val="-1225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BCB39D1-8061-4040-AF4E-C08DAB6AC1AD}">
      <dsp:nvSpPr>
        <dsp:cNvPr id="0" name=""/>
        <dsp:cNvSpPr/>
      </dsp:nvSpPr>
      <dsp:spPr>
        <a:xfrm>
          <a:off x="1720895" y="4025637"/>
          <a:ext cx="3281460" cy="61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Arial Narrow" panose="020B0606020202030204" pitchFamily="34" charset="0"/>
            </a:rPr>
            <a:t>Итоговая аттестация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1720895" y="4025637"/>
        <a:ext cx="3281460" cy="615039"/>
      </dsp:txXfrm>
    </dsp:sp>
    <dsp:sp modelId="{00E6542A-0963-4CA4-AC26-77A3AED98BD9}">
      <dsp:nvSpPr>
        <dsp:cNvPr id="0" name=""/>
        <dsp:cNvSpPr/>
      </dsp:nvSpPr>
      <dsp:spPr>
        <a:xfrm>
          <a:off x="1413376" y="4640676"/>
          <a:ext cx="615039" cy="61503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53489EE-38BB-4D24-82CA-5D5E36D85BDD}">
      <dsp:nvSpPr>
        <dsp:cNvPr id="0" name=""/>
        <dsp:cNvSpPr/>
      </dsp:nvSpPr>
      <dsp:spPr>
        <a:xfrm>
          <a:off x="1720895" y="4640676"/>
          <a:ext cx="3281460" cy="61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Arial Narrow" panose="020B0606020202030204" pitchFamily="34" charset="0"/>
            </a:rPr>
            <a:t>Анкета обратной связи </a:t>
          </a:r>
        </a:p>
      </dsp:txBody>
      <dsp:txXfrm>
        <a:off x="1720895" y="4640676"/>
        <a:ext cx="3281460" cy="615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87757-6827-4F08-996B-BED55BC487A0}">
      <dsp:nvSpPr>
        <dsp:cNvPr id="0" name=""/>
        <dsp:cNvSpPr/>
      </dsp:nvSpPr>
      <dsp:spPr>
        <a:xfrm>
          <a:off x="0" y="3802396"/>
          <a:ext cx="6131403" cy="1455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55A1A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Подготовка </a:t>
          </a:r>
          <a:r>
            <a:rPr lang="ru-RU" sz="2000" b="1" kern="1200" dirty="0">
              <a:latin typeface="Arial Narrow" panose="020B0606020202030204" pitchFamily="34" charset="0"/>
              <a:cs typeface="Times New Roman" panose="02020603050405020304" pitchFamily="18" charset="0"/>
            </a:rPr>
            <a:t>тьюторов (26 чел.) </a:t>
          </a:r>
          <a:r>
            <a:rPr lang="ru-RU" sz="2000" b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сопровождения заочного (дистанционного) периода обучения и тьюторов, ведущих очные практические занятия</a:t>
          </a:r>
        </a:p>
      </dsp:txBody>
      <dsp:txXfrm>
        <a:off x="0" y="3802396"/>
        <a:ext cx="6131403" cy="1455183"/>
      </dsp:txXfrm>
    </dsp:sp>
    <dsp:sp modelId="{0AF7C427-5AA5-49CA-9D37-87EBFD7611CB}">
      <dsp:nvSpPr>
        <dsp:cNvPr id="0" name=""/>
        <dsp:cNvSpPr/>
      </dsp:nvSpPr>
      <dsp:spPr>
        <a:xfrm rot="10800000">
          <a:off x="0" y="1942822"/>
          <a:ext cx="6131403" cy="1973273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55A1A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Адаптация предложенного контента программы «Реализация требований обновленных ФГОС НОО, ФГОС ООО в работе учителя». Выбор темы для очного занятия. Разработка УМК к проведению очного практикума</a:t>
          </a:r>
        </a:p>
      </dsp:txBody>
      <dsp:txXfrm rot="10800000">
        <a:off x="0" y="1942822"/>
        <a:ext cx="6131403" cy="1282174"/>
      </dsp:txXfrm>
    </dsp:sp>
    <dsp:sp modelId="{12D069D8-1FF3-4EF8-9AD9-A1020DAEB9A6}">
      <dsp:nvSpPr>
        <dsp:cNvPr id="0" name=""/>
        <dsp:cNvSpPr/>
      </dsp:nvSpPr>
      <dsp:spPr>
        <a:xfrm rot="10800000">
          <a:off x="28940" y="50120"/>
          <a:ext cx="6061382" cy="1929954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55A1A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Аналитическая работа (анализ программы и предложенного контента, анализ данных картотеки педагогических работников </a:t>
          </a:r>
          <a:r>
            <a:rPr lang="ru-RU" sz="2000" kern="1200" dirty="0">
              <a:solidFill>
                <a:schemeClr val="tx1"/>
              </a:solidFill>
              <a:latin typeface="Arial Narrow" panose="020B0606020202030204" pitchFamily="34" charset="0"/>
            </a:rPr>
            <a:t>—</a:t>
          </a: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 количественный и качественный</a:t>
          </a:r>
          <a:r>
            <a:rPr lang="ru-RU" sz="2000" kern="1200" dirty="0">
              <a:latin typeface="Arial Narrow" panose="020B0606020202030204" pitchFamily="34" charset="0"/>
            </a:rPr>
            <a:t>)</a:t>
          </a:r>
        </a:p>
      </dsp:txBody>
      <dsp:txXfrm rot="10800000">
        <a:off x="28940" y="50120"/>
        <a:ext cx="6061382" cy="1254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0DDA9-CD2F-4159-A63A-77BADB9CF5AB}">
      <dsp:nvSpPr>
        <dsp:cNvPr id="0" name=""/>
        <dsp:cNvSpPr/>
      </dsp:nvSpPr>
      <dsp:spPr>
        <a:xfrm>
          <a:off x="212542" y="61721"/>
          <a:ext cx="1136372" cy="586646"/>
        </a:xfrm>
        <a:prstGeom prst="roundRect">
          <a:avLst>
            <a:gd name="adj" fmla="val 10000"/>
          </a:avLst>
        </a:prstGeom>
        <a:solidFill>
          <a:srgbClr val="955A1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B4212-1629-4F40-B3B1-7C8D20AD2205}">
      <dsp:nvSpPr>
        <dsp:cNvPr id="0" name=""/>
        <dsp:cNvSpPr/>
      </dsp:nvSpPr>
      <dsp:spPr>
        <a:xfrm>
          <a:off x="835741" y="181389"/>
          <a:ext cx="2291315" cy="2291315"/>
        </a:xfrm>
        <a:prstGeom prst="leftCircularArrow">
          <a:avLst>
            <a:gd name="adj1" fmla="val 4450"/>
            <a:gd name="adj2" fmla="val 565003"/>
            <a:gd name="adj3" fmla="val 3220593"/>
            <a:gd name="adj4" fmla="val 9904569"/>
            <a:gd name="adj5" fmla="val 5192"/>
          </a:avLst>
        </a:prstGeom>
        <a:solidFill>
          <a:srgbClr val="955A1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CFBD1-7242-4596-977F-142E2EC56119}">
      <dsp:nvSpPr>
        <dsp:cNvPr id="0" name=""/>
        <dsp:cNvSpPr/>
      </dsp:nvSpPr>
      <dsp:spPr>
        <a:xfrm>
          <a:off x="0" y="372355"/>
          <a:ext cx="2273866" cy="15156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Установочные вебинары</a:t>
          </a:r>
        </a:p>
      </dsp:txBody>
      <dsp:txXfrm>
        <a:off x="44391" y="416746"/>
        <a:ext cx="2185084" cy="1426851"/>
      </dsp:txXfrm>
    </dsp:sp>
    <dsp:sp modelId="{834361B3-A895-4135-A177-45153B065A56}">
      <dsp:nvSpPr>
        <dsp:cNvPr id="0" name=""/>
        <dsp:cNvSpPr/>
      </dsp:nvSpPr>
      <dsp:spPr>
        <a:xfrm>
          <a:off x="2556623" y="1205752"/>
          <a:ext cx="1136372" cy="937269"/>
        </a:xfrm>
        <a:prstGeom prst="roundRect">
          <a:avLst>
            <a:gd name="adj" fmla="val 10000"/>
          </a:avLst>
        </a:prstGeom>
        <a:solidFill>
          <a:srgbClr val="955A1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16C0C-CB92-4AF6-BDA0-D3C1A6D6AAA9}">
      <dsp:nvSpPr>
        <dsp:cNvPr id="0" name=""/>
        <dsp:cNvSpPr/>
      </dsp:nvSpPr>
      <dsp:spPr>
        <a:xfrm>
          <a:off x="4372499" y="-266929"/>
          <a:ext cx="3399249" cy="3399249"/>
        </a:xfrm>
        <a:prstGeom prst="circularArrow">
          <a:avLst>
            <a:gd name="adj1" fmla="val 3000"/>
            <a:gd name="adj2" fmla="val 367809"/>
            <a:gd name="adj3" fmla="val 19129590"/>
            <a:gd name="adj4" fmla="val 12248420"/>
            <a:gd name="adj5" fmla="val 3500"/>
          </a:avLst>
        </a:prstGeom>
        <a:solidFill>
          <a:srgbClr val="955A1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944CD-B2AC-4DA2-A038-C1603728972C}">
      <dsp:nvSpPr>
        <dsp:cNvPr id="0" name=""/>
        <dsp:cNvSpPr/>
      </dsp:nvSpPr>
      <dsp:spPr>
        <a:xfrm>
          <a:off x="2839613" y="61722"/>
          <a:ext cx="3340238" cy="1916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Сопровождение учителей </a:t>
          </a:r>
          <a:b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в процессе обучения на заочном (дистанционном) этапе обучения по программе ПК</a:t>
          </a:r>
        </a:p>
      </dsp:txBody>
      <dsp:txXfrm>
        <a:off x="2895746" y="117855"/>
        <a:ext cx="3227972" cy="1804271"/>
      </dsp:txXfrm>
    </dsp:sp>
    <dsp:sp modelId="{D10780BC-8ADD-457C-BF67-9F573A85AFB7}">
      <dsp:nvSpPr>
        <dsp:cNvPr id="0" name=""/>
        <dsp:cNvSpPr/>
      </dsp:nvSpPr>
      <dsp:spPr>
        <a:xfrm>
          <a:off x="6712536" y="0"/>
          <a:ext cx="1336806" cy="937269"/>
        </a:xfrm>
        <a:prstGeom prst="roundRect">
          <a:avLst>
            <a:gd name="adj" fmla="val 10000"/>
          </a:avLst>
        </a:prstGeom>
        <a:solidFill>
          <a:srgbClr val="955A1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92ED2-E3D6-42CF-9F20-B3EFC6163D2B}">
      <dsp:nvSpPr>
        <dsp:cNvPr id="0" name=""/>
        <dsp:cNvSpPr/>
      </dsp:nvSpPr>
      <dsp:spPr>
        <a:xfrm rot="20743361">
          <a:off x="6903211" y="331295"/>
          <a:ext cx="3557962" cy="1963209"/>
        </a:xfrm>
        <a:prstGeom prst="leftCircularArrow">
          <a:avLst>
            <a:gd name="adj1" fmla="val 5194"/>
            <a:gd name="adj2" fmla="val 671717"/>
            <a:gd name="adj3" fmla="val 3909099"/>
            <a:gd name="adj4" fmla="val 10486361"/>
            <a:gd name="adj5" fmla="val 6060"/>
          </a:avLst>
        </a:prstGeom>
        <a:solidFill>
          <a:srgbClr val="955A1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119C7-6782-4945-8082-6B0E6BCADDCC}">
      <dsp:nvSpPr>
        <dsp:cNvPr id="0" name=""/>
        <dsp:cNvSpPr/>
      </dsp:nvSpPr>
      <dsp:spPr>
        <a:xfrm>
          <a:off x="6638995" y="209741"/>
          <a:ext cx="1948864" cy="16648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Очных  практикумов — 58 </a:t>
          </a:r>
        </a:p>
      </dsp:txBody>
      <dsp:txXfrm>
        <a:off x="6687756" y="258502"/>
        <a:ext cx="1851342" cy="1567286"/>
      </dsp:txXfrm>
    </dsp:sp>
    <dsp:sp modelId="{391D3DD5-9E6A-4666-AB2F-A6243C434FF6}">
      <dsp:nvSpPr>
        <dsp:cNvPr id="0" name=""/>
        <dsp:cNvSpPr/>
      </dsp:nvSpPr>
      <dsp:spPr>
        <a:xfrm>
          <a:off x="8581204" y="1521246"/>
          <a:ext cx="1317067" cy="622169"/>
        </a:xfrm>
        <a:prstGeom prst="roundRect">
          <a:avLst>
            <a:gd name="adj" fmla="val 10000"/>
          </a:avLst>
        </a:prstGeom>
        <a:solidFill>
          <a:srgbClr val="955A1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A74E2-109A-4240-8BF4-4136310188FD}">
      <dsp:nvSpPr>
        <dsp:cNvPr id="0" name=""/>
        <dsp:cNvSpPr/>
      </dsp:nvSpPr>
      <dsp:spPr>
        <a:xfrm>
          <a:off x="9029558" y="257840"/>
          <a:ext cx="2477767" cy="1619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Совместная деятельность внутри ОО</a:t>
          </a:r>
        </a:p>
      </dsp:txBody>
      <dsp:txXfrm>
        <a:off x="9076993" y="305275"/>
        <a:ext cx="2382897" cy="152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AA82-CB7A-45F3-80CB-F450D546B58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85D8-46DF-4AD0-A490-43738A856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0T13:23:29.4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4007.87793"/>
      <inkml:brushProperty name="anchorY" value="8491.93359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4909.30371"/>
      <inkml:brushProperty name="anchorY" value="9125.16699"/>
      <inkml:brushProperty name="scaleFactor" value="0.5"/>
    </inkml:brush>
  </inkml:definitions>
  <inkml:trace contextRef="#ctx0" brushRef="#br0">1532 253 5913 0 0,'0'0'0'0'0,"-4"2"4521"0"0,-11 2-4901 0 0,-3 2 1214 0 0,-1 0-620 0 0,1 1-24 0 0,3-2-65 0 0,3 0 11 0 0,4-1 22 0 0,2 0-10 0 0,3-1 4 0 0,2 0 18 0 0,1 0-107 0 0,2-1 50 0 0,1 0-85 0 0,1 0 22 0 0,2-1-38 0 0,1 1-11 0 0,1-2 2 0 0,1 1-41 0 0,2-2 12 0 0,2 0 22 0 0,1 0-18 0 0,2 0 17 0 0,2-1-4 0 0,1 0-27 0 0,-1-1 26 0 0,1 1 1 0 0,0-1-19 0 0,-2 0-12 0 0,1 1-16 0 0,-1-1-35 0 0,-1 0 65 0 0,-1 0-32 0 0,-1 0 21 0 0,0 1 33 0 0,-2-1-47 0 0,-2 1 54 0 0,-1 1 12 0 0,-1 0 15 0 0,-3 0 0 0 0,0 1 30 0 0,-3 0-8 0 0,-1 0 22 0 0,-3 0-4 0 0,-2 1 48 0 0,-3 0-124 0 0,-1-1 94 0 0,-2 1-51 0 0,-1 0 23 0 0,-3 0 23 0 0,0 0 2 0 0,-3-1 67 0 0,-2 0-36 0 0,-3 0 80 0 0,-2 0-49 0 0,-2 0 73 0 0,-3 0-1 0 0,-2 0 49 0 0,-2 0-11 0 0,-1 0-40 0 0,-2 1-5 0 0,-1-1-38 0 0,-3 1 26 0 0,-1 0-57 0 0,0 1 6 0 0,-3 1-41 0 0,1 2-9 0 0,1 0-10 0 0,0 1 66 0 0,2 1-67 0 0,2 0-24 0 0,2-1 25 0 0,2 1-124 0 0,2-1 82 0 0,3 0-39 0 0,3 0-28 0 0,2-2 47 0 0,3 0 2 0 0,3-1-28 0 0,1-1 2 0 0,3 0-30 0 0,3-1-2 0 0,1-1 26 0 0,3 1-37 0 0,2-1-16 0 0,1 0 14 0 0,3 0-73 0 0,1 1 67 0 0,4 0 15 0 0,1 1-70 0 0,4 2 62 0 0,4 0-11 0 0,3 2-26 0 0,3 1 57 0 0,3 1 1 0 0,2-1-36 0 0,3 1 51 0 0,2-2-73 0 0,1-1 41 0 0,0-1 5 0 0,1-2 16 0 0,0-2-3 0 0,-1-1 3 0 0,1-3 0 0 0,-1-2-9 0 0,1-2 30 0 0,0-1-27 0 0,-1-1 64 0 0,0 0-46 0 0,-1-2 7 0 0,-2 0 17 0 0,-2 0-53 0 0,-2 0 15 0 0,-1 0 50 0 0,-2 1-62 0 0,-1-1 30 0 0,-2 0 28 0 0,-1 1-38 0 0,-2-1 52 0 0,-1 1-25 0 0,-2-1-1 0 0,-1 0-17 0 0,-1 1-6 0 0,-2 1 47 0 0,-1 0-52 0 0,-2 0 73 0 0,-2 1-39 0 0,-1-1-16 0 0,-2 0 34 0 0,-2 0-12 0 0,-1-1 32 0 0,-3-1-17 0 0,-1 1 25 0 0,-3-1-53 0 0,-3 0 25 0 0,-2 0 0 0 0,-3 0-30 0 0,-3 1 29 0 0,-3 1 0 0 0,-2 1-19 0 0,-3 0 44 0 0,-3 2-23 0 0,-3 1-29 0 0,-1 2 47 0 0,-2 1-17 0 0,0 1-12 0 0,0 2-5 0 0,1 2 10 0 0,3 3 5 0 0,1 1 36 0 0,1 3 0 0 0,2 1-7 0 0,1 2 61 0 0,2 0-28 0 0,1 1-44 0 0,2 0 32 0 0,1 1-50 0 0,1-1-14 0 0,1 1 2 0 0,1-1-23 0 0,2-1-4 0 0,1-1 1 0 0,2-1 26 0 0,1 0 1 0 0,1-1-36 0 0,2-1-6 0 0,2 0 18 0 0,1-2-63 0 0,2 1 46 0 0,3-1-26 0 0,1 0-2 0 0,3 2-17 0 0,3 0 41 0 0,3 1-32 0 0,2 1-27 0 0,3 2 93 0 0,2 0-96 0 0,2 0 41 0 0,3 0 25 0 0,1-1-38 0 0,3-1 24 0 0,1 0-8 0 0,0-1 12 0 0,1-2-50 0 0,0 0 33 0 0,0-3 16 0 0,1-1-23 0 0,-1-1 8 0 0,0-2 36 0 0,-1-1-40 0 0,1-2 14 0 0,-1-1 34 0 0,-1-1-77 0 0,-1-1 99 0 0,-1-1-40 0 0,0 0-24 0 0,-1 0 28 0 0,-1-2-29 0 0,-1 1 45 0 0,-1 0 5 0 0,0 1 0 0 0,-2-1 3 0 0,0 1-18 0 0,-1 0 4 0 0,-2 0 26 0 0,0-1-26 0 0,-1 1 27 0 0,-1 0 11 0 0,-2 0-59 0 0,-2 0 66 0 0,-1 1-31 0 0,-1 0-19 0 0,-3 0 45 0 0,-1 0-53 0 0,-3 1 35 0 0,-2 0 8 0 0,-2 0 25 0 0,-1 1-42 0 0,-3-1 70 0 0,-2 2-58 0 0,-2 0 18 0 0,-3 1 5 0 0,-1 1-59 0 0,-2 1 54 0 0,-1 1-18 0 0,-2 1-5 0 0,-1 0-6 0 0,-2 0-17 0 0,-2 0 41 0 0,-2 1-13 0 0,-1 0-5 0 0,-1 0 13 0 0,0 1-60 0 0,-1 0 45 0 0,0 0 2 0 0,0 0-28 0 0,0 2 38 0 0,0-1-12 0 0,0 0-15 0 0,0 0-4 0 0,2 0 57 0 0,0-1-74 0 0,2 0 33 0 0,2 1 8 0 0,1-1-22 0 0,2-1 17 0 0,1 1-15 0 0,2 0-5 0 0,3 0-36 0 0,2-1 47 0 0,2 1 12 0 0,2-1-3 0 0,2-1 4 0 0,2 1-56 0 0,2 0 25 0 0,3-1-1 0 0,0 0-20 0 0,2 0 25 0 0,2 0-26 0 0,1-1-76 0 0,1 1 86 0 0,1-1-2 0 0,2 0-9 0 0,2 1 26 0 0,2 0 3 0 0,2 1-84 0 0,1 1 81 0 0,3 0 0 0 0,3 0-19 0 0,2 1 66 0 0,3 0-122 0 0,2-1 66 0 0,1 1 23 0 0,3-2-55 0 0,1 1 104 0 0,0-2-78 0 0,1-2-12 0 0,1 0 4 0 0,-1-2-23 0 0,0-2 60 0 0,-1-1-27 0 0,0-1 48 0 0,-2-2-69 0 0,0 0-15 0 0,-3 0 49 0 0,-1-1-19 0 0,-2 0 7 0 0,-3 0 38 0 0,-2 0-49 0 0,-2 1 26 0 0,-2 0-18 0 0,-2 0 23 0 0,-3 0 21 0 0,-1 0-33 0 0,-2 1 50 0 0,-2 0-53 0 0,-2 1 16 0 0,-1-1 51 0 0,-2 0-34 0 0,-1 0 12 0 0,-3-1-39 0 0,-3 1 29 0 0,-1-1-20 0 0,-3 1 52 0 0,-3-2-42 0 0,-2 1-5 0 0,-2 0-8 0 0,-3-1 57 0 0,-3 0-65 0 0,-1 1 59 0 0,-3 1 1 0 0,0 1-37 0 0,-2 1 32 0 0,1 1-10 0 0,0 2-36 0 0,1 2 12 0 0,1 3 40 0 0,2 3-50 0 0,1 2 8 0 0,1 3 44 0 0,0 1-70 0 0,2 3 59 0 0,0 1-18 0 0,2 1-42 0 0,0 0 51 0 0,2 2-36 0 0,0-1 29 0 0,1 0-35 0 0,1 0 19 0 0,1-1 31 0 0,0-1-75 0 0,2-2 99 0 0,1-1-58 0 0,2-2-76 0 0,1-2 145 0 0,1-1-132 0 0,3-1 13 0 0,1-2 52 0 0,1-2-114 0 0,3 0 73 0 0,1-1 4 0 0,1 0-13 0 0,2 0-20 0 0,1-1 80 0 0,2 1-99 0 0,2 0 69 0 0,1 0 25 0 0,3 1-82 0 0,2 0 84 0 0,3 0-37 0 0,2 1-7 0 0,1 0 4 0 0,2 1-3 0 0,1-1 28 0 0,0 0-8 0 0,2 0-6 0 0,-1-1-34 0 0,1 0 28 0 0,0-2-66 0 0,0-1 73 0 0,0 0-23 0 0,0-1-20 0 0,-1-1 27 0 0,0-1 18 0 0,-1 0-14 0 0,0-1 16 0 0,-1 0 42 0 0,-2-1-58 0 0,0-1 1 0 0,-1 1 26 0 0,-1-2-28 0 0,-3 1 74 0 0,-2-2-3 0 0,-1 1-61 0 0,-2-1 3 0 0,-2 0 5 0 0,-1 0-34 0 0,-2 0 113 0 0,-1 1-34 0 0,-2-1-12 0 0,-1 1-3 0 0,-1 0 0 0 0,-3 0-30 0 0,-1 0 101 0 0,-3 1-58 0 0,-2-1-7 0 0,-3 1 22 0 0,-2 0-92 0 0,-5-1 82 0 0,-1 1-19 0 0,-4 0 24 0 0,-1 0-31 0 0,-2 1-9 0 0,-3 1 2 0 0,0-1-22 0 0,-2 2 99 0 0,0 2-113 0 0,0 1 74 0 0,2 2-4 0 0,1 2-46 0 0,2 3 62 0 0,1 1-47 0 0,2 1-33 0 0,2 1 47 0 0,1 0-8 0 0,2 0 12 0 0,1 1 27 0 0,1-1-54 0 0,1 0-29 0 0,1-1-21 0 0,2-1 38 0 0,1 0-33 0 0,2-1 48 0 0,2-1 15 0 0,2-2-87 0 0,1-1 130 0 0,1-1-143 0 0,3 0 53 0 0,0-1 29 0 0,1 0-49 0 0,1 0-1 0 0,2 0 9 0 0,2 0-5 0 0,1 1-18 0 0,2 0 99 0 0,2 0-95 0 0,2 0 98 0 0,1 1-75 0 0,3 1 13 0 0,1 0 25 0 0,1 0-29 0 0,2 0 0 0 0,1 1 10 0 0,0 0 33 0 0,2 0-56 0 0,1 0 47 0 0,0-1-34 0 0,2-1-9 0 0,1 0 3 0 0,1 0-22 0 0,2 0 52 0 0,1-1-25 0 0,2 0 28 0 0,1 0-34 0 0,1-1-9 0 0,1-1 20 0 0,1 0-8 0 0,1-2 3 0 0,1-1-9 0 0,0-1 2 0 0,1-2-1 0 0,0 0 10 0 0,0-2 34 0 0,1 0-28 0 0,-1-2-18 0 0,0-1 53 0 0,0 0-64 0 0,-1 1 1 0 0,0-1 54 0 0,0 1-92 0 0,0 1 131 0 0,1 0-68 0 0,-1 2 5 0 0,-1 1 47 0 0,1 0-44 0 0,-2 2 25 0 0,0 0-17 0 0,-2 2 23 0 0,-1-1-81 0 0,-1 2 42 0 0,-2 0-6 0 0,-1-1-1 0 0,-1 1 30 0 0,0 0 11 0 0,-1 1-48 0 0,-1 1 34 0 0,-1 1-30 0 0,-1 0 35 0 0,-1 1 18 0 0,-1 0-60 0 0,-2 1 58 0 0,0 0-76 0 0,-1 0 69 0 0,-2 0-22 0 0,0 0 7 0 0,-1-1 10 0 0,-2 0-4 0 0,0-1 21 0 0,-1-1-43 0 0,-2-1 32 0 0,1 0-48 0 0,-1-1 4 0 0,0 0 7 0 0,0 0 42 0 0,-1 1-21 0 0,-2-1 28 0 0,0 1-35 0 0,-2 1-17 0 0,-1-2 23 0 0,-1 1 28 0 0,0 0-18 0 0,-2 0-10 0 0,0 0 3 0 0,-1-1-20 0 0,-1-1 42 0 0,0 0-14 0 0,-1-1-31 0 0,0-1 20 0 0,-1-1-55 0 0,0-1 70 0 0,-1-1-31 0 0,-1-1 29 0 0,0-2-16 0 0,-1 0 5 0 0,0-1-1 0 0,-1 0-9 0 0,-1-2 21 0 0,0 0-16 0 0,-1 0 52 0 0,-1 0-43 0 0,0 0 15 0 0,-1 0-22 0 0,1 0 42 0 0,-1 2-14 0 0,-1 1 25 0 0,0 2 4 0 0,-1 1-57 0 0,0 2 46 0 0,0 2-25 0 0,1 1-50 0 0,-2 1 71 0 0,1 1-33 0 0,1 1 10 0 0,-1 1 65 0 0,1 0-104 0 0,0 0 44 0 0,1-1 3 0 0,-1 1-41 0 0,1-1 60 0 0,1 0-56 0 0,-1 0-20 0 0,1-1 15 0 0,0 1-37 0 0,0-1 66 0 0,0-1-1 0 0,1 0 2 0 0,0 0 3 0 0,1 0-9 0 0,1 0-7 0 0,1 1-8 0 0,0 0-8 0 0,1 0-45 0 0,2 2 30 0 0,1 2 7 0 0,2 1 16 0 0,1 3-12 0 0,3 1 52 0 0,1 3-33 0 0,1 0 2 0 0,2 2 19 0 0,0 0-63 0 0,1 2 10 0 0,1-1 4 0 0,0 1 33 0 0,0-1-38 0 0,0-2 5 0 0,2-1-39 0 0,-1-1 0 0 0,2-2 16 0 0,-1-2 12 0 0,0-2 16 0 0,0 0-21 0 0,-1-2 7 0 0,-1-1 26 0 0,-1-1 20 0 0,0-1-13 0 0,-3-1 6 0 0,0-1 37 0 0,-3 0-30 0 0,0 0 1 0 0,-3 0 56 0 0,0 0-54 0 0,-1 0-10 0 0,-2-1 3 0 0,-1 0 43 0 0,-1-1-23 0 0,-2 0 56 0 0,-2-1-61 0 0,-1-1 10 0 0,-3 0-4 0 0,-1 0-10 0 0,-2 0 68 0 0,-2-1-67 0 0,-2 0 78 0 0,-1 1-68 0 0,-1 0 20 0 0,-1-1-6 0 0,0 2-18 0 0,-1 0-5 0 0,1 0 29 0 0,0 3-20 0 0,3 1-2 0 0,2 2 30 0 0,2 2-57 0 0,2 3 27 0 0,3 2 28 0 0,1 3-47 0 0,2 2-11 0 0,1 3 2 0 0,2 1-70 0 0,1 1 76 0 0,2 1-36 0 0,2 0-44 0 0,1-1-43 0 0,2 0-177 0 0,1-1-152 0 0,2-2-325 0 0,0-2-402 0 0,2-1-643 0 0,1-1-197 0 0,0-2-4255 0 0,-2-2 3051 0 0</inkml:trace>
  <inkml:trace contextRef="#ctx0" brushRef="#br1" timeOffset="2288.419">3154 167 9522 0 0,'0'0'0'0'0,"-5"1"648"0"0,-18 6-46 0 0,-6 2-277 0 0,-3 1-26 0 0,-1 1 6 0 0,3 0-113 0 0,2-1 11 0 0,3 0-46 0 0,3-1-57 0 0,2 0-5 0 0,3-2-14 0 0,3-2-9 0 0,1-2-26 0 0,3-1 6 0 0,2-1 5 0 0,2-1-40 0 0,2-1 3 0 0,1 1-12 0 0,3-1-17 0 0,1 1-15 0 0,2 1 12 0 0,2 1-15 0 0,2 2 33 0 0,2 1-48 0 0,2 1 44 0 0,1 1-42 0 0,2 2 2 0 0,2 1 37 0 0,0 0-12 0 0,1 1 5 0 0,2 0-28 0 0,0-1 26 0 0,2-1-83 0 0,1-2 42 0 0,1-1-15 0 0,0-2-8 0 0,-1-1-6 0 0,1-2-36 0 0,-2-1 28 0 0,0-2-29 0 0,-1-1 73 0 0,-1-2-3 0 0,-1 0 23 0 0,-1-2-12 0 0,-2-1 52 0 0,-2-1-42 0 0,-2-1 32 0 0,-1-1 38 0 0,-2-2-57 0 0,-2 0 76 0 0,-1-2-33 0 0,-1-1 2 0 0,-1 0-8 0 0,-1-1 2 0 0,-2 0-2 0 0,0-1 18 0 0,-2 1 5 0 0,-2 0-19 0 0,-1 1 53 0 0,-3-1-34 0 0,-2 1 30 0 0,-2 0-26 0 0,-2 0 17 0 0,-2 1-24 0 0,-2 1 53 0 0,0 1 22 0 0,-2 1 24 0 0,-1 2 62 0 0,0 1-33 0 0,-2 3 62 0 0,0 2-36 0 0,0 2-6 0 0,-1 2 12 0 0,1 2 23 0 0,1 3-7 0 0,0 2-33 0 0,2 1-9 0 0,0 2-64 0 0,1 2 6 0 0,2 1-53 0 0,1 0-7 0 0,1 2-30 0 0,2 0-59 0 0,1 1 61 0 0,1-2-41 0 0,2 1-7 0 0,1 0 12 0 0,2 0-6 0 0,0 1-54 0 0,2 1 63 0 0,0 0-40 0 0,2 0 30 0 0,1 0-17 0 0,1 0-41 0 0,3-1 21 0 0,1-1 18 0 0,2-1-6 0 0,1-1 13 0 0,2-1 17 0 0,1-1-70 0 0,1-2 58 0 0,0-1-28 0 0,2-1-40 0 0,1-2 60 0 0,0 0-77 0 0,1-1 32 0 0,1-3 27 0 0,1 0 28 0 0,1-3-14 0 0,1-1 35 0 0,0-3-18 0 0,1-2-3 0 0,0-2-27 0 0,0-2-2 0 0,1-1 26 0 0,-1-2-28 0 0,0-1 75 0 0,0-1-40 0 0,-1 0 6 0 0,0-1-1 0 0,-2 0 18 0 0,0 0-15 0 0,-2 1 42 0 0,-1 1-39 0 0,-2 1 32 0 0,-1 0-1 0 0,-1 0-18 0 0,-3 1 26 0 0,-2 1-9 0 0,-1 1 3 0 0,-1 1 19 0 0,-2 1-6 0 0,-2 1 50 0 0,-1 1 5 0 0,-2 2 29 0 0,-2 0-14 0 0,-2 1-22 0 0,-3 1-39 0 0,-1 1 64 0 0,-2 0-40 0 0,-1 1-25 0 0,-1 0-1 0 0,-2 0-40 0 0,1 2 56 0 0,-1-1-9 0 0,0 3-6 0 0,1 0 23 0 0,1 1-44 0 0,2 2 4 0 0,1 2 16 0 0,2 1-16 0 0,1 2 5 0 0,3 1 9 0 0,1 1 6 0 0,1 2-11 0 0,3 1-42 0 0,1 1 21 0 0,2 2 0 0 0,1 1-20 0 0,3 1-12 0 0,1 2 21 0 0,1 0-17 0 0,2-1-4 0 0,1 0 29 0 0,2-2-37 0 0,0-2-16 0 0,1-1 14 0 0,1-2-36 0 0,1-3 48 0 0,1-1-81 0 0,1-3 43 0 0,0-2-33 0 0,2-2-11 0 0,0-2 58 0 0,0-3-55 0 0,0-1 46 0 0,0-2 25 0 0,-2-2-54 0 0,0 0 56 0 0,-2-2-27 0 0,0 0 18 0 0,-2 0-5 0 0,-1-1-16 0 0,-1 0 60 0 0,0 1 1 0 0,-2 1-35 0 0,-2 0 32 0 0,-1 0-11 0 0,-1 0-15 0 0,-2-1 42 0 0,0 1 24 0 0,-1-1-34 0 0,-2 0-23 0 0,0 0 72 0 0,-2 0-71 0 0,0 0 41 0 0,-2 0 7 0 0,-1 1-21 0 0,-1-1-2 0 0,-2 0 19 0 0,-2 1 3 0 0,-1-1-10 0 0,-1 1 51 0 0,-1 0-5 0 0,0 0-34 0 0,-2 1 3 0 0,0 1-12 0 0,0 0-27 0 0,-1 1 26 0 0,1 1-38 0 0,1 1 49 0 0,1 3-16 0 0,1 1 16 0 0,2 1-13 0 0,2 2-52 0 0,2 2 25 0 0,1 2-40 0 0,1 0 29 0 0,1 1 9 0 0,2 0-12 0 0,1 1 5 0 0,1 1-10 0 0,2 1-7 0 0,0 1-17 0 0,3 2-6 0 0,1 2 0 0 0,2 1-19 0 0,1 3 60 0 0,2 1-46 0 0,2 1 26 0 0,0 0-8 0 0,2-1-16 0 0,-1 0-14 0 0,2-3-16 0 0,0-2 12 0 0,0-3-43 0 0,1-3-6 0 0,1-3 18 0 0,1-3-45 0 0,0-3 23 0 0,1-4 19 0 0,-1-1-43 0 0,0-4 14 0 0,-1-1 42 0 0,0-1-23 0 0,-3-3 74 0 0,0 0-19 0 0,-2-2 37 0 0,-2 0 11 0 0,-2 0 17 0 0,-1 0-12 0 0,-2 1-4 0 0,-2 0 38 0 0,-2 1-20 0 0,-1-1 35 0 0,0 1 0 0 0,-2 0-26 0 0,0 1 18 0 0,-1 0-15 0 0,-1 0 59 0 0,-2 0-26 0 0,-1 0 20 0 0,-2 1-14 0 0,-1 0 23 0 0,-2 0-44 0 0,-2 0 13 0 0,-2 0 5 0 0,-1 1-4 0 0,-1 0 21 0 0,0 1 13 0 0,-1 0 16 0 0,2 2-31 0 0,2 1 11 0 0,1 2 15 0 0,1 3-80 0 0,3 1 42 0 0,1 3-81 0 0,3 1 59 0 0,0 2-2 0 0,0 2-56 0 0,2 1 75 0 0,0 2-136 0 0,1 0 87 0 0,1 1-39 0 0,0 1 28 0 0,2 2 21 0 0,0 1-42 0 0,1 0 24 0 0,2 2-65 0 0,2-1 18 0 0,1 0 2 0 0,1 0-13 0 0,0 0 51 0 0,2-1-5 0 0,2 0-53 0 0,0-1 28 0 0,2-2-49 0 0,1-1 31 0 0,-1-3 8 0 0,1-1-21 0 0,0-3-2 0 0,0-2-46 0 0,-1-2 58 0 0,1-2-48 0 0,-1-2 43 0 0,0-2-2 0 0,0-3-37 0 0,0-2 40 0 0,0-2-22 0 0,-1-1-3 0 0,-1-2 48 0 0,-1-1 51 0 0,-2 0-31 0 0,0-1 33 0 0,-2 0-8 0 0,-1 0 13 0 0,-1 1-22 0 0,-1-1 44 0 0,-1 1-23 0 0,0 1-48 0 0,0 0 90 0 0,-1 0-67 0 0,-1 1 40 0 0,0 0 8 0 0,0 0-31 0 0,-1 1 30 0 0,0-1-10 0 0,0 1 13 0 0,-1 1 6 0 0,1 1 8 0 0,-1 1 17 0 0,0 2-13 0 0,-1 1 24 0 0,0 2-7 0 0,0 1 3 0 0,0 2 10 0 0,0 1-69 0 0,-1 0 2 0 0,0 2-33 0 0,-1 0 6 0 0,1 1 52 0 0,-1 0-62 0 0,0 1 2 0 0,1 1-11 0 0,-1 1-28 0 0,0 0 35 0 0,1 1-2 0 0,1 1 19 0 0,0 2-22 0 0,1 0 17 0 0,1 1 4 0 0,-1 2-11 0 0,1 2 32 0 0,1 0-27 0 0,-1 1-10 0 0,1 0 2 0 0,1-2-58 0 0,0-1 35 0 0,1-1 24 0 0,1-2-27 0 0,1-2 38 0 0,1 0-56 0 0,0-2-2 0 0,1-1 26 0 0,0-1-38 0 0,0-2 12 0 0,1 0 62 0 0,-1-2-48 0 0,0-1 9 0 0,1-1 64 0 0,0-1-105 0 0,0 0 62 0 0,0-2 8 0 0,0 0-13 0 0,0 0 6 0 0,0-1 9 0 0,-1 0 15 0 0,1 0-22 0 0,0 1 45 0 0,-1-1-51 0 0,0 1 16 0 0,1 1 23 0 0,-2 0-36 0 0,0 0 40 0 0,0 0-40 0 0,-1 0-16 0 0,0 0 51 0 0,0-1-36 0 0,-1 1 21 0 0,0 0-6 0 0,-1 1 12 0 0,-2 0 6 0 0,0 0-11 0 0,-1 0-14 0 0,0 1 22 0 0,-1 0-26 0 0,-2 0 26 0 0,1 0 2 0 0,-2-1 9 0 0,-1 1-20 0 0,-1 0 16 0 0,0 1-34 0 0,-2-1-8 0 0,-1 0 56 0 0,-1 0-36 0 0,-1 1 59 0 0,-1 0-34 0 0,-1 0 2 0 0,0 1-18 0 0,0 2-6 0 0,-2 0 10 0 0,0 0-51 0 0,-1 2 70 0 0,0 0-40 0 0,-1 0 12 0 0,1 0 17 0 0,-1 0-34 0 0,2 1-17 0 0,1-1 51 0 0,2 1-55 0 0,1 1 36 0 0,2 0 45 0 0,2 2-69 0 0,1 0 34 0 0,2 1-21 0 0,1 1-5 0 0,1 1 1 0 0,2 0 9 0 0,0 1 15 0 0,2 0-60 0 0,2-1 10 0 0,1 1 13 0 0,1-2-63 0 0,2 0 57 0 0,1-2 8 0 0,2-1-20 0 0,2-1 27 0 0,1-1-36 0 0,1-2 39 0 0,1-1-49 0 0,1-1 42 0 0,0-1-22 0 0,0-1-22 0 0,1-3 63 0 0,1-1-76 0 0,0-3 80 0 0,-1-1-33 0 0,1-2-18 0 0,-1-1 54 0 0,-1-2-46 0 0,-1 0 43 0 0,-2-1 16 0 0,-1 0-13 0 0,-1 0 6 0 0,-3 0-10 0 0,-1 0-35 0 0,-2 2 37 0 0,-1 0 6 0 0,-3 1-11 0 0,-1 0 52 0 0,-2 2-52 0 0,-1 0 27 0 0,-2 0-9 0 0,-2 0 30 0 0,-1 1-54 0 0,-2-1 44 0 0,-1 0-14 0 0,-3 0 4 0 0,-3 0 47 0 0,-1 1-79 0 0,-3 1 72 0 0,-2 0-41 0 0,-1 0-17 0 0,-2 1 53 0 0,-2 1-36 0 0,0 0 39 0 0,-2 1-56 0 0,0 1 26 0 0,-1 1-10 0 0,0 0 2 0 0,0 1 28 0 0,0 1-26 0 0,1 2 8 0 0,1 2-30 0 0,-1 1-1 0 0,1 3 73 0 0,1 1-106 0 0,-1 2 80 0 0,-1 2-6 0 0,0 2-73 0 0,0 1 70 0 0,0 2-89 0 0,0 1 35 0 0,1 1 6 0 0,0 1-3 0 0,2 1 2 0 0,0 1 0 0 0,2 0 0 0 0,0-1-19 0 0,3 0 24 0 0,0-1-7 0 0,1-2-26 0 0,1-1 54 0 0,2-3-26 0 0,3 0-9 0 0,1-2 22 0 0,2 0-73 0 0,3-1 78 0 0,2 0-92 0 0,1-1 46 0 0,3-1-33 0 0,2 1-21 0 0,3-1 72 0 0,2-1-61 0 0,2 0 76 0 0,2-1-58 0 0,3-1 46 0 0,1-1-78 0 0,2-2 32 0 0,1-2 6 0 0,1-1-22 0 0,0-3 63 0 0,1-2-36 0 0,1-2 12 0 0,0-1-30 0 0,1-2-1 0 0,0-2 64 0 0,0-1-67 0 0,0-2 88 0 0,0 0-35 0 0,0-1-34 0 0,-1-1 30 0 0,0-1 26 0 0,-1-1-27 0 0,-1 1 48 0 0,-1-1-42 0 0,-2-1 24 0 0,0 1-45 0 0,-2 0 40 0 0,-1 0 34 0 0,-1 0-56 0 0,-2 1 38 0 0,-1 0-30 0 0,-1 0 7 0 0,-1 2 26 0 0,-2 0-17 0 0,-1 1 72 0 0,-2 1-77 0 0,-1 2 64 0 0,-2 1-38 0 0,-1 1 29 0 0,-2 1-8 0 0,-2 1 3 0 0,-2 2 28 0 0,-2 1-36 0 0,-1 1 31 0 0,-3 1-47 0 0,-2 1 23 0 0,-3 1-37 0 0,-2 2 29 0 0,-2 1 0 0 0,-2 1-19 0 0,0 1 25 0 0,-2 2-7 0 0,0 1-17 0 0,0 2-32 0 0,0 1 18 0 0,-1 2-18 0 0,1 1 33 0 0,-1 2 18 0 0,-1-1-23 0 0,0 1 0 0 0,0 1-18 0 0,1-2-6 0 0,1 2 1 0 0,0-2-2 0 0,1 1 18 0 0,1 0-14 0 0,0-1-4 0 0,2 0-26 0 0,1-2 52 0 0,2-1-35 0 0,1 0 12 0 0,2-1-22 0 0,2-2 24 0 0,1 1-45 0 0,2-2 51 0 0,2 0-26 0 0,2-2-29 0 0,1 0 38 0 0,2-1-52 0 0,2 0 44 0 0,1-1-14 0 0,2-1-6 0 0,2 0-43 0 0,1 0 58 0 0,1 0-76 0 0,3 0 51 0 0,1-2 40 0 0,2 1-40 0 0,1-2 26 0 0,3 0-8 0 0,1-3-7 0 0,2 0 2 0 0,1-2 9 0 0,1-2-32 0 0,1-1 38 0 0,1-2-2 0 0,0-2 0 0 0,1-1 21 0 0,1-3-34 0 0,-1 0-26 0 0,0-2 34 0 0,-2 0-22 0 0,0 0 34 0 0,-2 2 29 0 0,-2 0-26 0 0,-2 2 57 0 0,-2 1-44 0 0,-3 1 15 0 0,-1 2-22 0 0,-3 1 23 0 0,-2 2 20 0 0,-1 0-23 0 0,-2 2 74 0 0,-1 1-78 0 0,-3-1 17 0 0,0 0 4 0 0,-3 0-5 0 0,0 0 30 0 0,-3 0-8 0 0,-1 0 23 0 0,-2 0-52 0 0,-3 0-22 0 0,-1 1 4 0 0,-3 0 80 0 0,-2 1-72 0 0,-1 0 82 0 0,-2 2-51 0 0,-2 1-40 0 0,0 1 77 0 0,-1 3-82 0 0,-1 1 53 0 0,0 3-35 0 0,0 2 19 0 0,1 2 23 0 0,1 2-7 0 0,2 3 22 0 0,1 1-51 0 0,2 2 16 0 0,2 1 58 0 0,2 1-74 0 0,2 1 71 0 0,2 2-86 0 0,2 0-12 0 0,3-1 11 0 0,1 1-27 0 0,2-2 16 0 0,3 0-24 0 0,2-2-21 0 0,3-1-42 0 0,1-1-9 0 0,4-1-29 0 0,2-2-117 0 0,2-2 3 0 0,3-1-102 0 0,3-1-71 0 0,3-2-52 0 0,3-1-172 0 0,2-3-192 0 0,3 0-361 0 0,3-2-487 0 0,3-1-91 0 0,2-1-4124 0 0,-6 0 3048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0T13:23:25.65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6746.38281"/>
      <inkml:brushProperty name="anchorY" value="10036.47559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5093.55762"/>
      <inkml:brushProperty name="anchorY" value="9087.52832"/>
      <inkml:brushProperty name="scaleFactor" value="0.5"/>
    </inkml:brush>
  </inkml:definitions>
  <inkml:trace contextRef="#ctx0" brushRef="#br0">2733 277 10306 0 0,'0'0'0'0'0,"-5"0"472"0"0,-9 2-364 0 0,-6 1 86 0 0,-5 1-66 0 0,-3 0-54 0 0,-1 1 5 0 0,3 0 4 0 0,1 0-61 0 0,3 0 65 0 0,3 0-78 0 0,1-1 89 0 0,2 1 19 0 0,2 0 25 0 0,1 0 63 0 0,1 0-80 0 0,1 0 19 0 0,2 1-34 0 0,0-2-69 0 0,1 0 18 0 0,2 1-49 0 0,1-2-35 0 0,2 1 26 0 0,1 0-39 0 0,2 0 10 0 0,1 1 33 0 0,1 0-20 0 0,2 1-10 0 0,0 0 22 0 0,1 1-45 0 0,0 0 32 0 0,1 0-1 0 0,0 0-28 0 0,1-1-1 0 0,0-1-10 0 0,0 0-64 0 0,1-2 8 0 0,-1-1 40 0 0,1-1-89 0 0,0-2 121 0 0,0 0-47 0 0,0-2-12 0 0,-1 0 73 0 0,-1-2-14 0 0,0 0 34 0 0,-1-2 32 0 0,-1 0-36 0 0,0 0 52 0 0,-2-1-25 0 0,-1 0-10 0 0,0-1 50 0 0,-1-2-44 0 0,-1 0 6 0 0,-1-1 36 0 0,-1-1-22 0 0,-1-2 9 0 0,-1 1 7 0 0,0-2-2 0 0,0-1-9 0 0,-2 0 41 0 0,0-1-12 0 0,-1 0 23 0 0,-1 1 14 0 0,-1 0 35 0 0,-2 1 10 0 0,-1 1 38 0 0,0 1 10 0 0,-1 1 19 0 0,0 1 7 0 0,0 2-9 0 0,2 2 3 0 0,-1 3-10 0 0,2 1 2 0 0,0 2-20 0 0,2 2-69 0 0,1 1 0 0 0,1 2-61 0 0,1 2 13 0 0,1 0-64 0 0,1 1 63 0 0,-1 2-59 0 0,1 1 27 0 0,1 1-27 0 0,0 1-31 0 0,2 1 36 0 0,0 1-59 0 0,2 1 54 0 0,2 1-8 0 0,0 2-16 0 0,2-1 16 0 0,0 1-43 0 0,1-1 22 0 0,2 1-18 0 0,0-1 23 0 0,1-1-7 0 0,1-1 12 0 0,0-1-39 0 0,1-1 58 0 0,1-2-38 0 0,-1-1 13 0 0,1-3-40 0 0,-1-1-18 0 0,0-1 3 0 0,0-1-32 0 0,0-2 92 0 0,-1 0-84 0 0,0-2 47 0 0,-1-1-23 0 0,1-1-4 0 0,-2-2 38 0 0,3-2-30 0 0,-1-1 39 0 0,0-2-11 0 0,-1 0-5 0 0,-1 0 39 0 0,-1-1-30 0 0,-1 1 48 0 0,-1 0-32 0 0,-1-1 67 0 0,-1 2 0 0 0,-1 0-17 0 0,-1 0-10 0 0,-1 1-6 0 0,-1 1-1 0 0,-1 0-10 0 0,-1 0 58 0 0,-1 0-45 0 0,1 0 35 0 0,-2 0-29 0 0,1-1 9 0 0,-1 1 34 0 0,-1 0-57 0 0,0 0 47 0 0,-1 0 22 0 0,1 2-43 0 0,-2 0 99 0 0,0 2-29 0 0,0 0 31 0 0,-1 2 4 0 0,0 0 9 0 0,0 2 26 0 0,0 1-52 0 0,0 1 16 0 0,1 0-99 0 0,-1 2-2 0 0,1 0-14 0 0,1 2-2 0 0,0 1-29 0 0,2 1 46 0 0,0 1-90 0 0,2 1 36 0 0,0 1 14 0 0,2-1-34 0 0,2 1 31 0 0,0 1 28 0 0,1-1-55 0 0,2 0 28 0 0,1 0-19 0 0,2 0-24 0 0,1 1 54 0 0,3 0-46 0 0,1-1 34 0 0,1 0-19 0 0,1-1 15 0 0,2-1-23 0 0,0-1-12 0 0,2-2-16 0 0,0 0-16 0 0,2-2 49 0 0,1-2 3 0 0,1-1-45 0 0,1-2-41 0 0,1-1 20 0 0,0-2-40 0 0,0-1 29 0 0,0-1-1 0 0,0-2-55 0 0,0-1 54 0 0,0-1-37 0 0,-2-2 11 0 0,0 0 53 0 0,-2-2-25 0 0,-2 0 19 0 0,-2 0 34 0 0,-2 0 0 0 0,-2-1 22 0 0,-2-1 32 0 0,-2 1 2 0 0,-1 1-16 0 0,-2-1 44 0 0,-2 0-32 0 0,-1 0 76 0 0,-2 1-40 0 0,-2-1 43 0 0,-1 1-30 0 0,-3 1 10 0 0,-2 0 34 0 0,-1 1 18 0 0,-2 0-3 0 0,-2 0-15 0 0,-2 0 6 0 0,-1 1-31 0 0,-1-1 55 0 0,-2 2-36 0 0,1 0-7 0 0,0 2 40 0 0,0 3-14 0 0,3 1 25 0 0,0 3-62 0 0,3 3 47 0 0,1 2-6 0 0,2 3-28 0 0,1 2 29 0 0,1 2-28 0 0,1 2-49 0 0,1 1-32 0 0,2 2 14 0 0,0 1-47 0 0,1 1 22 0 0,1 0 10 0 0,0 0-13 0 0,2-1 5 0 0,0 0-10 0 0,1 0-26 0 0,1 0 45 0 0,1 0-44 0 0,1 0 42 0 0,1 0-2 0 0,1-1-56 0 0,1 1 46 0 0,1-2-44 0 0,0-1 3 0 0,2-1-2 0 0,1-2-75 0 0,1-1 76 0 0,0-2-72 0 0,2-1-8 0 0,0-2 30 0 0,1-3-96 0 0,0-1 47 0 0,1-3-46 0 0,0-2 49 0 0,1-2-44 0 0,0-2 51 0 0,0-2 14 0 0,1-1-3 0 0,-1-2 97 0 0,0 0 11 0 0,0-1-6 0 0,-1 0 26 0 0,-1-1-7 0 0,-2 1 3 0 0,0 0 37 0 0,-2 0-47 0 0,-1 0 52 0 0,-2 0-52 0 0,-2 0 34 0 0,-1 1 45 0 0,-1 0-78 0 0,-1 0 54 0 0,-2 0-45 0 0,0 0 3 0 0,-1-1 26 0 0,-1 1 10 0 0,-1-1-11 0 0,0 2 33 0 0,-1 0-28 0 0,-2 0 19 0 0,0 2-14 0 0,-1 0 3 0 0,-1 2 83 0 0,-1 0-80 0 0,-1 2 94 0 0,-1 1-56 0 0,-1 1 0 0 0,0 1 28 0 0,-2 1-38 0 0,0 2-16 0 0,0 2-24 0 0,-1 1-33 0 0,0 1 6 0 0,0 1 23 0 0,0 2-54 0 0,1 1 63 0 0,0 2-20 0 0,2 2-49 0 0,1 2 54 0 0,1 1-66 0 0,2 2 56 0 0,1 0 10 0 0,3 1-2 0 0,0 0-14 0 0,2-1 23 0 0,1 1-64 0 0,2-1 38 0 0,2 0-4 0 0,2 0-29 0 0,2-1 29 0 0,3 0 18 0 0,0-1-33 0 0,2-1 31 0 0,2-1-19 0 0,-1 0-32 0 0,2-2 19 0 0,0-1-18 0 0,1-2-24 0 0,1-2 26 0 0,1-2-38 0 0,1-3-17 0 0,1-2 14 0 0,1-3-26 0 0,0-2 6 0 0,-1-3-2 0 0,0-2-19 0 0,-1-1-13 0 0,0-2 22 0 0,-1-2 10 0 0,0-1 6 0 0,-1-1 66 0 0,-2-1-54 0 0,-1-1 10 0 0,-1 0 44 0 0,-3 0-24 0 0,-1 0 65 0 0,-2 1 2 0 0,-1 1-26 0 0,-2 0 20 0 0,-2 0-6 0 0,-1 0-8 0 0,-1 0 67 0 0,-3 0-28 0 0,-1 1 67 0 0,-2 0 20 0 0,-2 2 17 0 0,-1 1-20 0 0,-2 0 19 0 0,-2 2 49 0 0,-2 1-51 0 0,-1 1 18 0 0,-1 1-23 0 0,-1 1-42 0 0,-1 2 1 0 0,1 2 15 0 0,0 2-16 0 0,1 1-4 0 0,2 2 11 0 0,1 3-70 0 0,1 1 58 0 0,0 4-58 0 0,2 1 26 0 0,-1 3-27 0 0,2 3-40 0 0,0 2 1 0 0,2 2 15 0 0,1 1-7 0 0,1 1 3 0 0,1 0 19 0 0,2-1-24 0 0,1 1-21 0 0,1 0-22 0 0,1-1 32 0 0,2-1-58 0 0,1 0 63 0 0,1-1-20 0 0,1-1-2 0 0,1-2-26 0 0,0-1-2 0 0,1-2 17 0 0,0-2-91 0 0,2-2 74 0 0,0-3-44 0 0,1-2-35 0 0,1-2 104 0 0,2-3-90 0 0,0-3 68 0 0,1-2-10 0 0,2-2-35 0 0,-1-2 50 0 0,2-1-82 0 0,0-3 61 0 0,0-1-66 0 0,0-1 75 0 0,0-2-4 0 0,-1 0 11 0 0,-1-1 76 0 0,-2 1-40 0 0,-2 0 54 0 0,-1 0-22 0 0,-2 0-12 0 0,-3 2 33 0 0,0 0-30 0 0,-2 0 19 0 0,-1 1-5 0 0,-1 0 10 0 0,-1 0-2 0 0,0 0 29 0 0,-1 0-27 0 0,-1 0 38 0 0,0 1-1 0 0,-1 1 10 0 0,-1 0 73 0 0,0 2 18 0 0,-2 0-29 0 0,0 1 14 0 0,-2 2-32 0 0,0 1-10 0 0,-2 2 0 0 0,1 1-11 0 0,-1 2-7 0 0,0 1-64 0 0,0 1 17 0 0,1 2-46 0 0,0 1 1 0 0,1 1-12 0 0,1 2 20 0 0,2 0 21 0 0,1 1-42 0 0,1 2 52 0 0,2 0-101 0 0,1 2 58 0 0,2 1-20 0 0,0 1 14 0 0,2 1 24 0 0,1 1-43 0 0,2 0 33 0 0,0 0-29 0 0,2-1-39 0 0,1-1 38 0 0,2-2-4 0 0,0-2-28 0 0,2-1 1 0 0,0-3-20 0 0,1-1-6 0 0,1-3-9 0 0,0-1 20 0 0,0-3 3 0 0,1-1-29 0 0,1-3 1 0 0,-1-1-30 0 0,1-1 54 0 0,0-3 1 0 0,-1-1 10 0 0,-1-1 48 0 0,0-2-97 0 0,-1 0 96 0 0,-2-2-11 0 0,0 1-6 0 0,-1 1 98 0 0,-3 0-64 0 0,-1 2 32 0 0,-2 1 12 0 0,-2 1 14 0 0,-1 0-31 0 0,-2 2 39 0 0,-2 0-59 0 0,0 0 37 0 0,-1 1 6 0 0,-1 0-3 0 0,-1 1 50 0 0,-1 0-51 0 0,0 0 55 0 0,-2 0-45 0 0,0 0 70 0 0,-1 0-48 0 0,-1 1-2 0 0,0 0 47 0 0,-1 0-53 0 0,0 1-11 0 0,0 0 13 0 0,-1 1-17 0 0,1 1 4 0 0,0 1 27 0 0,1 1-36 0 0,1 1-16 0 0,0 2-52 0 0,1 1 22 0 0,2 1-30 0 0,0 1 34 0 0,2 2 9 0 0,0 2 17 0 0,2 1-31 0 0,0 4 21 0 0,0 1-45 0 0,2 2 3 0 0,0 2 25 0 0,0 1-27 0 0,2 2 27 0 0,1 1 2 0 0,1-1-38 0 0,0 0 31 0 0,2-2-20 0 0,1-1-23 0 0,1-3-2 0 0,1-1-11 0 0,1-2-8 0 0,1-3-17 0 0,0-2 13 0 0,1-3 22 0 0,1-1-43 0 0,0-1 61 0 0,0-1-47 0 0,0-3 25 0 0,0-1-8 0 0,-1-1-26 0 0,0-2 83 0 0,-1 0-91 0 0,-1-1 67 0 0,0-2-11 0 0,-1 0-7 0 0,-2-1 60 0 0,-1 0-26 0 0,-2 1 38 0 0,-2-1-27 0 0,-1 1 36 0 0,-1 0-38 0 0,-2 1 40 0 0,-1-1 7 0 0,-2 1-58 0 0,-1 0 57 0 0,-1 0-20 0 0,-1-1 25 0 0,-1 1-15 0 0,-1-1-4 0 0,-1 1 39 0 0,-1-1-22 0 0,0 2 46 0 0,-2 0-13 0 0,0 0-31 0 0,-1 1 29 0 0,0 0-39 0 0,-1 2 21 0 0,0-1 11 0 0,0 2-13 0 0,1 1-13 0 0,0 0-15 0 0,0 1-7 0 0,1 1-18 0 0,1 1-6 0 0,-1 1 28 0 0,2 0-46 0 0,0 1 24 0 0,1 1-27 0 0,1 0-3 0 0,1 2 19 0 0,1 2 31 0 0,0 1-37 0 0,1 2 24 0 0,1 1 2 0 0,0 1-48 0 0,0 2 24 0 0,0-1-38 0 0,0 2 20 0 0,1-2 11 0 0,0 1-32 0 0,2 0 2 0 0,0-1-11 0 0,1-1 67 0 0,1 0-86 0 0,1-1 66 0 0,1-1-11 0 0,2 0-44 0 0,-1-1 61 0 0,2 0-38 0 0,-1-1 2 0 0,2-2 0 0 0,0 0 27 0 0,0 0-36 0 0,0-2 59 0 0,0-1-36 0 0,-1 0-35 0 0,1-1 76 0 0,0 0-82 0 0,-1 0 82 0 0,1-1-33 0 0,-1 0-18 0 0,1-1 54 0 0,-2 1-46 0 0,0-1 43 0 0,-1-1-12 0 0,0-1 14 0 0,-1 0-22 0 0,-1 0-12 0 0,0-1 40 0 0,-1 0-14 0 0,-1-1-12 0 0,0-1 42 0 0,0 0-60 0 0,-1-1 18 0 0,0-1-24 0 0,0-1-5 0 0,-1-1 10 0 0,1 0-5 0 0,0-1 58 0 0,-1-1 22 0 0,1-1-32 0 0,-1 1-14 0 0,-1-1-42 0 0,0 1 27 0 0,0-1 16 0 0,-1 0-5 0 0,-1 1 51 0 0,0 1-60 0 0,-1 0 38 0 0,-1 1-12 0 0,-1 2-15 0 0,0 0 32 0 0,0 1-47 0 0,-1 2 52 0 0,-1 0-26 0 0,-1 1 8 0 0,0 1 9 0 0,-1 2-32 0 0,-2 1 57 0 0,0 0-46 0 0,-1 2-3 0 0,1 1-18 0 0,0 1 12 0 0,0 0-24 0 0,1 2 81 0 0,1 0-70 0 0,1 1 33 0 0,2 0-19 0 0,0 1-14 0 0,2 0 31 0 0,1 0-10 0 0,1 0-52 0 0,1 1 54 0 0,1 1-38 0 0,0-1-8 0 0,1 1 30 0 0,1-1-19 0 0,1 0-12 0 0,1-2 31 0 0,1-1-19 0 0,1-1-31 0 0,2-2 19 0 0,0-2-9 0 0,2-1 30 0 0,1-1-8 0 0,1-1-33 0 0,1-2 20 0 0,0-1-55 0 0,1-1 42 0 0,0-2-32 0 0,0-2-10 0 0,1-1-7 0 0,-1-1 56 0 0,0-2 21 0 0,0-2-32 0 0,0 0 80 0 0,-1-2-61 0 0,-1 1 58 0 0,0 0-7 0 0,-2 0-7 0 0,-2 0 14 0 0,0 0-33 0 0,-2 0 20 0 0,-1 0 20 0 0,-2 1-43 0 0,0-1 70 0 0,-1 1-39 0 0,-2 1-16 0 0,0 0 25 0 0,-2 1-10 0 0,-1 0-15 0 0,-1 0 60 0 0,-1 2 20 0 0,-2-1-41 0 0,-1 1 35 0 0,-1 2-57 0 0,-2-1 15 0 0,-2 1 13 0 0,-2 1 13 0 0,0 2 16 0 0,-2 0-31 0 0,-1 2-17 0 0,-1 2-24 0 0,-1 2 14 0 0,0 1 20 0 0,0 1-6 0 0,1 3-5 0 0,1 2 30 0 0,2 1-65 0 0,0 3 39 0 0,2 1 14 0 0,1 1-51 0 0,1 1-2 0 0,2 2 8 0 0,0 1-6 0 0,1 0 21 0 0,1 1 22 0 0,2 1-33 0 0,0-1 12 0 0,2 1-50 0 0,0-2 96 0 0,2 0-104 0 0,1-2 14 0 0,1-1 32 0 0,1-2-88 0 0,1-2 54 0 0,1-1 10 0 0,1-3-50 0 0,1-2 26 0 0,2-1-28 0 0,0-2-12 0 0,1-1 2 0 0,1 0 26 0 0,-1-2 11 0 0,1-1-39 0 0,1-1 60 0 0,0-2-93 0 0,0-1 9 0 0,1-2-52 0 0,0-3-8 0 0,0-1 26 0 0,-1-1-1 0 0,0-2 49 0 0,-1-1 24 0 0,-2 0 81 0 0,0-1-38 0 0,-2 1 65 0 0,-2 0-36 0 0,-1 1-6 0 0,-2 0 59 0 0,-1 1-19 0 0,-1 1 8 0 0,-1 1 0 0 0,-2 0 47 0 0,0 1 14 0 0,-2 0-10 0 0,-1 2 72 0 0,-1-1-11 0 0,-2 2-22 0 0,0 0 20 0 0,-1 2-54 0 0,-1 1 5 0 0,-1 0-22 0 0,-1 2 3 0 0,0 0-2 0 0,-1 1-9 0 0,-1 0 2 0 0,0 1-28 0 0,0 0-3 0 0,1 1-47 0 0,0-1 40 0 0,3 0-34 0 0,1 1-9 0 0,3 0 3 0 0,2-1-59 0 0,2 2 34 0 0,3 0 6 0 0,1 1-21 0 0,3 1 73 0 0,1 1-21 0 0,2 1-47 0 0,2 3 34 0 0,1 2-59 0 0,3 2 15 0 0,0 2 13 0 0,3 0-24 0 0,0 1 26 0 0,1 0-45 0 0,1-2 23 0 0,1 0-27 0 0,0-2-22 0 0,1-3-3 0 0,-1-1-11 0 0,0-1-8 0 0,-1-3-8 0 0,-1-1 29 0 0,-1-1 1 0 0,-1-2 66 0 0,-1 0-27 0 0,-2-1 40 0 0,0-1 38 0 0,-2 0-47 0 0,-1-1 27 0 0,-2-1-9 0 0,0 0-16 0 0,-2-1 23 0 0,-1-1 11 0 0,-1-1 16 0 0,-1 0-59 0 0,-1-1 75 0 0,-1 0-70 0 0,-1 0 20 0 0,-1-1 13 0 0,0 0-6 0 0,-1 0-25 0 0,1 1 36 0 0,-1 0-114 0 0,2 2-14 0 0,0 1-49 0 0,1 2-160 0 0,2 1-183 0 0,0 2-324 0 0,1 1-451 0 0,3 2-276 0 0,0 3 23 0 0,1 2-4047 0 0,1-1 2830 0 0</inkml:trace>
  <inkml:trace contextRef="#ctx0" brushRef="#br1" timeOffset="1668.507">1033 585 10242 0 0,'0'0'0'0'0,"-3"1"240"0"0,-3 0-233 0 0,-6 2 29 0 0,0 1-51 0 0,1-1-34 0 0,3 0 34 0 0,1-2-69 0 0,3-1 67 0 0,2-2-22 0 0,2 0 35 0 0,1-2 11 0 0,2 0-30 0 0,2-1 30 0 0,1-2-10 0 0,1 1-25 0 0,2-1 27 0 0,2 1-10 0 0,0 0 13 0 0,2 1 15 0 0,1 1-32 0 0,1 2 30 0 0,2 1-28 0 0,1 1 17 0 0,2 2-6 0 0,0 2 12 0 0,1 1-22 0 0,-1 0-22 0 0,0 0 25 0 0,0-1-28 0 0,0 0-2 0 0,-1 0 56 0 0,-1-1-35 0 0,-1-1 21 0 0,0 0-4 0 0,-3 0 1 0 0,0-1 0 0 0,-2 0 10 0 0,-2-1 15 0 0,-1 0 15 0 0,-2 0-21 0 0,-2-1 17 0 0,-1-1 22 0 0,-2 1-6 0 0,-1-2 23 0 0,-2-1 13 0 0,-1-1-21 0 0,-1-1-2 0 0,-2-1 28 0 0,-1 0-27 0 0,-2 0 27 0 0,-1 0 20 0 0,-2-1 51 0 0,-1 1-12 0 0,-2 1 64 0 0,-2-1 13 0 0,-2 1-57 0 0,-2 1 48 0 0,-2 0-26 0 0,-2 1 8 0 0,-2 0 54 0 0,-2 1-26 0 0,-2 0 40 0 0,-2 0 27 0 0,-1 1-15 0 0,0 0-12 0 0,-1 0-23 0 0,0 0-60 0 0,0 0-23 0 0,0 0-27 0 0,1 0-34 0 0,2-1-59 0 0,1 0 23 0 0,3 1-78 0 0,3-1 86 0 0,3 1-29 0 0,3 0 10 0 0,2 1 19 0 0,4 1-90 0 0,2 0 46 0 0,3 0-55 0 0,2 1-5 0 0,3 0 27 0 0,2 0-38 0 0,2 2 12 0 0,2 0-13 0 0,3 2 30 0 0,3 2-46 0 0,3 1 5 0 0,4 1 16 0 0,2 0 31 0 0,4 0-18 0 0,3 0 8 0 0,2-2-19 0 0,3-1-24 0 0,1-1 34 0 0,2-2 7 0 0,0-2-20 0 0,2-3 7 0 0,0-1-21 0 0,2-2 6 0 0,-1-1 6 0 0,0-2 17 0 0,-2 0 4 0 0,-1-2-18 0 0,0 1 7 0 0,-2-1-3 0 0,-2 1 9 0 0,-2 1-11 0 0,-2 0 31 0 0,-2 1-56 0 0,-1 1 65 0 0,-3 0-12 0 0,-1 1 14 0 0,-3 1 18 0 0,-2 1-33 0 0,-2 0 48 0 0,-3 0-14 0 0,-1 1 14 0 0,-2-1-11 0 0,-2 1 22 0 0,-2-1-44 0 0,0-1 88 0 0,-2 0-74 0 0,-1-1 63 0 0,-1-1-9 0 0,-3-1-63 0 0,-1-1 67 0 0,-2-2-88 0 0,-2-1 44 0 0,-3 0 32 0 0,-2-1-1 0 0,-3-1-15 0 0,-1-1 16 0 0,-3 0-24 0 0,-2-1-12 0 0,-2 0 2 0 0,-3-1-11 0 0,-2 0 12 0 0,-2 0 51 0 0,-2 2-32 0 0,-1 2 12 0 0,-3 2 26 0 0,0 1-17 0 0,-1 3 44 0 0,1 3 15 0 0,1 3-20 0 0,1 3-10 0 0,0 3 12 0 0,1 4-43 0 0,1 2 13 0 0,1 3-34 0 0,3 3 26 0 0,1 1-18 0 0,1 0-13 0 0,0 1-15 0 0,2 1-35 0 0,1-1 37 0 0,2 0-70 0 0,1 0 76 0 0,3-1-52 0 0,0-1 6 0 0,3-2-10 0 0,1-1 20 0 0,3-1-6 0 0,2-1-26 0 0,4 1 36 0 0,2-2-78 0 0,3 2 52 0 0,3-1-84 0 0,4 2 33 0 0,3 0-12 0 0,2 0 1 0 0,4 0 65 0 0,2 1-56 0 0,4-2 58 0 0,2-1-82 0 0,2-1 52 0 0,3-1-17 0 0,2-2-5 0 0,2-2 30 0 0,1-3-37 0 0,1-2 78 0 0,2-3-42 0 0,0-2-23 0 0,0-3 18 0 0,1-3-18 0 0,0-2 23 0 0,1-2 21 0 0,-1-3 5 0 0,0-1 19 0 0,0-2 6 0 0,-1-1-19 0 0,0 0 34 0 0,-2-1-56 0 0,-1 1 35 0 0,-2 0-12 0 0,-1 0 22 0 0,-2 2-43 0 0,-2 0 23 0 0,-2 1-27 0 0,-2 1 6 0 0,-1 0 54 0 0,-3 2-34 0 0,-1 1 68 0 0,-2 1-46 0 0,-1 0-2 0 0,-2 2 19 0 0,-2 0-36 0 0,-2 0 58 0 0,-2 2-46 0 0,-2-1 81 0 0,-2 0-33 0 0,-3 0 40 0 0,-2 0-18 0 0,-2-1-50 0 0,-3 1 25 0 0,-4 0-49 0 0,-1 0 59 0 0,-4 0-37 0 0,-2 1 30 0 0,-3 0 2 0 0,-4 0-28 0 0,-3 0 27 0 0,-4 2-55 0 0,-3 1 34 0 0,-5 1-21 0 0,-3 1-13 0 0,-4 1 13 0 0,-3 2 13 0 0,-1 0-41 0 0,-2 3 79 0 0,-2 0-62 0 0,1 3 30 0 0,-1 1 1 0 0,1 2-39 0 0,2 1 69 0 0,0 2-32 0 0,3 0 21 0 0,2 1-23 0 0,2 2 16 0 0,4 0-43 0 0,2 1 50 0 0,4 0-26 0 0,3 0-10 0 0,4-1 22 0 0,3 0-35 0 0,3-1-28 0 0,2-1-2 0 0,4-1 44 0 0,2-1 4 0 0,3-1-17 0 0,1-1 17 0 0,3-2-89 0 0,2 0 34 0 0,2-1-42 0 0,3 0-10 0 0,1-1-26 0 0,4 0 23 0 0,3 0 1 0 0,3-1 0 0 0,4 0 47 0 0,4 1-22 0 0,3-2 10 0 0,4 1-21 0 0,3 0 80 0 0,3-1-79 0 0,3 0 63 0 0,3-1-9 0 0,0-1-44 0 0,3-2-4 0 0,0-1 27 0 0,1-1 17 0 0,0-1-79 0 0,1-2 100 0 0,-1-1-60 0 0,0-1 38 0 0,-1-2 28 0 0,0-2-55 0 0,0 0 46 0 0,-1 0-51 0 0,-2-2 24 0 0,-1 1 47 0 0,-2 0-51 0 0,-2-1 74 0 0,-2 2-39 0 0,-2 0 22 0 0,-3 0-24 0 0,-1 0-40 0 0,-4 0 48 0 0,-3 1-46 0 0,-1 1 52 0 0,-4 0 68 0 0,-1 1-55 0 0,-3 1 23 0 0,-2-1-25 0 0,-3 2 6 0 0,-2-1 25 0 0,-3 1 20 0 0,-3 0 24 0 0,-3 1-70 0 0,-3 0 33 0 0,-3 0-50 0 0,-4 0 13 0 0,-2 0 12 0 0,-4 0-4 0 0,-2 0 20 0 0,-2 0-42 0 0,-3 0-5 0 0,-2 1 18 0 0,-2 0-26 0 0,-2 0 17 0 0,-1 1 4 0 0,-1 0 36 0 0,0 1-65 0 0,-1 1 67 0 0,0 2 8 0 0,0 1-105 0 0,1 3 108 0 0,2 1-45 0 0,1 4-52 0 0,1 1 83 0 0,1 3-56 0 0,2 2 17 0 0,0 2 42 0 0,1 3-115 0 0,1 0 129 0 0,1 0-88 0 0,2 0 8 0 0,0-2 45 0 0,2 0-62 0 0,2-3 38 0 0,1-1-30 0 0,3-2 26 0 0,2-2 21 0 0,3-1-81 0 0,1-2 54 0 0,3 0-66 0 0,3-1 18 0 0,1-1 30 0 0,2 1-66 0 0,2-1 39 0 0,3 0-40 0 0,2 1-9 0 0,2 0 48 0 0,3 1-25 0 0,3 0 19 0 0,3 1 14 0 0,4-1-13 0 0,2 1 6 0 0,3-1 16 0 0,2 1-32 0 0,3-2 10 0 0,2-1 14 0 0,1-1-23 0 0,1-1 26 0 0,1-1-54 0 0,0-1 62 0 0,1-1-85 0 0,-1-1 91 0 0,1-2-19 0 0,-1 0-12 0 0,1-2 53 0 0,-1 0-25 0 0,-1-2 19 0 0,-1 0-14 0 0,-2-1 23 0 0,-1-2-72 0 0,-1 0 68 0 0,-1-2-41 0 0,-2 0 2 0 0,-1 0 94 0 0,-1-1-103 0 0,-3-1 90 0 0,-1 1-63 0 0,-2 0 18 0 0,0 1 14 0 0,-3 0-43 0 0,0 0 79 0 0,-2 1-34 0 0,0 1-25 0 0,-3 0 19 0 0,-1 2 29 0 0,-1 0-56 0 0,-3 1 65 0 0,0 1-29 0 0,-2 1 19 0 0,-2 1 14 0 0,-1 1 25 0 0,-2 1-34 0 0,-2 0 12 0 0,-1 1-4 0 0,-3 2-10 0 0,-1 1-15 0 0,-2 0 13 0 0,-1 2-15 0 0,-2 0-5 0 0,0 0 30 0 0,-1 0-48 0 0,0 1 16 0 0,0 0 3 0 0,0 1-2 0 0,2 0 38 0 0,0 2-76 0 0,2 0-3 0 0,2 1 16 0 0,2 0-18 0 0,2 1 43 0 0,2 0 16 0 0,1 0-50 0 0,3-1-10 0 0,0 1 10 0 0,2-2-16 0 0,2 0 5 0 0,1 1-2 0 0,3-2 0 0 0,1 1-28 0 0,2-1 54 0 0,3 0-35 0 0,2 0-16 0 0,2-1 61 0 0,2 0-76 0 0,3-2 61 0 0,1 0-46 0 0,1-1-6 0 0,3-1 11 0 0,1-2 32 0 0,0-1 9 0 0,2-1-27 0 0,0-1 19 0 0,-1-1-25 0 0,1 0-12 0 0,-1-1 12 0 0,0 0-15 0 0,-1 1 33 0 0,-1-1-20 0 0,-1 1 17 0 0,-1-1-42 0 0,-2 1-16 0 0,0 0-43 0 0,-3 0-48 0 0,-2 1-55 0 0,-1-1-92 0 0,-2 0-74 0 0,-2 1-203 0 0,0 0-184 0 0,-2 0-367 0 0,0 1-422 0 0,0 0-72 0 0,0 1-4330 0 0,-3-1 2868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0T13:23:20.226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5520.96387"/>
      <inkml:brushProperty name="anchorY" value="10075.0625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7607.51758"/>
      <inkml:brushProperty name="anchorY" value="11016.82324"/>
      <inkml:brushProperty name="scaleFactor" value="0.5"/>
    </inkml:brush>
  </inkml:definitions>
  <inkml:trace contextRef="#ctx0" brushRef="#br0">3912 474 9450 0 0,'0'0'0'0'0,"-3"1"1336"0"0,-3-1-1362 0 0,-3 1 211 0 0,-2 1-153 0 0,1-1-51 0 0,1 0-2 0 0,3 0 8 0 0,3-1 5 0 0,2 0 45 0 0,1 0-12 0 0,2-1-2 0 0,1 1 2 0 0,0-1-47 0 0,2-1-6 0 0,1 1 26 0 0,1-2-38 0 0,2 0 50 0 0,0 0 12 0 0,2-1-48 0 0,0-1-2 0 0,1 0 8 0 0,0-1-15 0 0,1 0 32 0 0,-1 0-9 0 0,-1-1-14 0 0,1 0 14 0 0,-1 0 4 0 0,-1 0 17 0 0,0-1 6 0 0,-1 1-38 0 0,0-1 31 0 0,-1 1-11 0 0,-1-1 31 0 0,-1 1-17 0 0,-1 0-12 0 0,-1-1 31 0 0,0 2-38 0 0,-2-1 50 0 0,0 0 3 0 0,-1 0-18 0 0,-1 1 45 0 0,0-1-42 0 0,-2 2 42 0 0,-1-1 16 0 0,0 2-22 0 0,-2 0-1 0 0,0 0-9 0 0,-2 1 20 0 0,0 0-7 0 0,-2 0 88 0 0,-1 0 87 0 0,-1 2 17 0 0,-2-1 62 0 0,0 1-49 0 0,-1 0 10 0 0,0 0-11 0 0,-1 2-37 0 0,-1-1-19 0 0,-1 2-62 0 0,1-1-14 0 0,-1 0-20 0 0,1 0 49 0 0,0 0-36 0 0,1 0-34 0 0,1 0 48 0 0,1 0-73 0 0,1 1-16 0 0,3 1 40 0 0,1-1-45 0 0,2 1-23 0 0,2 0 34 0 0,0 0-59 0 0,2 1-49 0 0,0 0 68 0 0,3 0-71 0 0,1 1 11 0 0,1 2 43 0 0,2 0-89 0 0,0 2 65 0 0,3 0 34 0 0,1 0-75 0 0,2 1 73 0 0,2-1-60 0 0,2-1-48 0 0,2 0 88 0 0,1-2-78 0 0,2-1 62 0 0,1-1-17 0 0,2-2-32 0 0,0-1 66 0 0,0-1-21 0 0,1-1 17 0 0,-1 0-30 0 0,-1-1 46 0 0,0 0-79 0 0,-2 0 51 0 0,-1 0 2 0 0,-1 0-2 0 0,-1 0 3 0 0,-3 0 0 0 0,-1 0 47 0 0,-2 0-42 0 0,-1 0 80 0 0,-3 0-69 0 0,-2 0 42 0 0,-1 1 6 0 0,-2 0-50 0 0,-2-1 54 0 0,0 1-36 0 0,-2-2-8 0 0,-2 1 22 0 0,-1-1 10 0 0,-2-1 25 0 0,-2 0-23 0 0,-2 0 27 0 0,-2-1-45 0 0,0 0 23 0 0,-1 0 1 0 0,-1 0-39 0 0,0 1 87 0 0,-1 0-55 0 0,0 1 1 0 0,0-1 47 0 0,0 2-72 0 0,0 0 23 0 0,0 0 20 0 0,1 2-54 0 0,0 0 44 0 0,1 1-23 0 0,1 1-31 0 0,1 1 47 0 0,1 0-26 0 0,0 1-48 0 0,1 1 43 0 0,0-1-16 0 0,1 2-33 0 0,0 0 66 0 0,1 1-58 0 0,0 1 0 0 0,1 0 18 0 0,0 1 39 0 0,1 0-29 0 0,0 0 21 0 0,1 0 13 0 0,0 0-97 0 0,2 0 48 0 0,-1 0-19 0 0,1 1-6 0 0,2-1 21 0 0,0 0 21 0 0,1-1-61 0 0,2-1 20 0 0,1-1 2 0 0,1 0-13 0 0,1-1 42 0 0,0-1 6 0 0,1-1-37 0 0,1-1-15 0 0,0 0 31 0 0,1-2 7 0 0,-1 0-20 0 0,1-1 26 0 0,0-2-8 0 0,-1 0-25 0 0,1-2 83 0 0,-1 0-63 0 0,-1-1 68 0 0,0 0-28 0 0,0-2-9 0 0,-1 0 22 0 0,0 0 2 0 0,-1-1-38 0 0,-1 1 50 0 0,0-1-17 0 0,-2 0-31 0 0,1-1 57 0 0,-2 1-65 0 0,-1-1 57 0 0,-1 0-27 0 0,0 0-48 0 0,-2-1 62 0 0,0 0-40 0 0,-2 1 49 0 0,0-1-23 0 0,-1 1 27 0 0,-2 1-25 0 0,-1 0 17 0 0,-2 1 4 0 0,0 1 17 0 0,-3 0 6 0 0,-1 0 9 0 0,-1 2-48 0 0,-1 1 5 0 0,0 1-22 0 0,-1 1 31 0 0,0 2 18 0 0,0 1-13 0 0,1 1 16 0 0,0 2-33 0 0,0 2 10 0 0,0 0-13 0 0,0 2 2 0 0,1 0-10 0 0,1 2-26 0 0,1 0 26 0 0,1 1-28 0 0,0 0 17 0 0,1 2 22 0 0,1-1-24 0 0,0 2 36 0 0,1 1 0 0 0,1 0-37 0 0,2 0 40 0 0,1 2-22 0 0,1-1-22 0 0,2 0-2 0 0,2 0-58 0 0,2 0 34 0 0,2-1 14 0 0,2-1-33 0 0,1-1 59 0 0,2-1-55 0 0,1-2 8 0 0,2-2-12 0 0,0-1-8 0 0,2-2-27 0 0,0-1-2 0 0,0-3 36 0 0,2-1-13 0 0,-1-2 34 0 0,0-2-17 0 0,0-2-12 0 0,1-1-6 0 0,-1-2 38 0 0,1-1 6 0 0,-1-2 10 0 0,0 0 9 0 0,-1-1-30 0 0,0-1-8 0 0,-1-1 56 0 0,-1 0 1 0 0,0-1-16 0 0,-2-1 54 0 0,0 1-53 0 0,-2 0-11 0 0,0 0 50 0 0,-2 1-27 0 0,-1 0 9 0 0,-1 1-19 0 0,-1-1 60 0 0,-1 0-46 0 0,-2 0 54 0 0,-1 0 3 0 0,-2-1-46 0 0,0 0 53 0 0,-2 0-64 0 0,-1 0 9 0 0,-2 1 34 0 0,0 1-31 0 0,-2 0 29 0 0,-2 2 11 0 0,-2 1-3 0 0,0 1-15 0 0,-1 2 51 0 0,0 2-53 0 0,0 1 36 0 0,0 3-29 0 0,0 1 26 0 0,0 3 11 0 0,1 2-49 0 0,-1 2 44 0 0,0 2-81 0 0,0 2 70 0 0,0 2-13 0 0,0 1-43 0 0,1 1 52 0 0,-1 1-27 0 0,2 0-29 0 0,0 1 28 0 0,0 1-10 0 0,2-1-36 0 0,0 0 21 0 0,1-1-46 0 0,1 0 31 0 0,1-1-48 0 0,1-1 32 0 0,2-2 8 0 0,1 0-40 0 0,1-1 51 0 0,1-1-82 0 0,1-1 34 0 0,0-1-22 0 0,0-1-42 0 0,2-1 105 0 0,0-1-108 0 0,2-1-12 0 0,0-1 49 0 0,1-1-85 0 0,1-1 81 0 0,0-1 13 0 0,1-1-22 0 0,0-1 29 0 0,1 0-8 0 0,1-1 59 0 0,0-1-34 0 0,2 1 59 0 0,0-1-53 0 0,0 0-1 0 0,2 0 65 0 0,-1 0-68 0 0,2 0 60 0 0,-1 0-55 0 0,1-1 35 0 0,0 1 17 0 0,-2 0-14 0 0,1 1 25 0 0,-2 0 31 0 0,-1 0-18 0 0,0 1-1 0 0,-1 0-27 0 0,-1 0-21 0 0,-2 1 14 0 0,0 0 39 0 0,-1 0-21 0 0,-1 1-37 0 0,-1-1 58 0 0,0 0-47 0 0,-2 0 23 0 0,0 0 59 0 0,-2-1-45 0 0,0 1-21 0 0,-3-1 36 0 0,0 1-61 0 0,-2 0 36 0 0,-2 0-11 0 0,-1 0 39 0 0,-2 2-48 0 0,-1-1 54 0 0,-1 1-16 0 0,-1 2-70 0 0,-1-1 68 0 0,-1 1-42 0 0,0 1-7 0 0,-1-1 3 0 0,-1 1 34 0 0,2 0-48 0 0,-1 0 7 0 0,3 1 16 0 0,0-1-25 0 0,2 1-11 0 0,2-1 40 0 0,0 1-32 0 0,3 0-8 0 0,0 0 59 0 0,1 1-75 0 0,2-1 52 0 0,1 1 12 0 0,2 1-32 0 0,0 0-7 0 0,2 0-8 0 0,0 1-18 0 0,1 0 32 0 0,1 1-30 0 0,1-1 10 0 0,2 0-22 0 0,1-1 52 0 0,2 1-34 0 0,1-1 21 0 0,0-2-24 0 0,2 1-12 0 0,1-2 31 0 0,0-1-21 0 0,1-1 17 0 0,1 0-14 0 0,1-2-14 0 0,0 0 32 0 0,0-1-21 0 0,0-1 45 0 0,1-1 6 0 0,-1 0-46 0 0,0 0 44 0 0,-1-2-15 0 0,-1 0 13 0 0,-1 0 7 0 0,-2 0-39 0 0,-1 0 31 0 0,-2 0 8 0 0,-1-1-2 0 0,-2 1 30 0 0,-1-1-8 0 0,-2 1-43 0 0,0 0 32 0 0,-1 0 7 0 0,-2-1 16 0 0,-1 0-30 0 0,-1 1 19 0 0,-2-1-16 0 0,-2-1 5 0 0,-3 1 44 0 0,0 0-40 0 0,-3 0 32 0 0,-1 1-36 0 0,-2 0 28 0 0,-1 0 10 0 0,-1 0-30 0 0,-1 2 0 0 0,-1-1 0 0 0,-1 2-49 0 0,0 0 32 0 0,-2 2-21 0 0,1 0 52 0 0,1 1-24 0 0,0 0-9 0 0,2 1-15 0 0,2 2-25 0 0,1 0 42 0 0,2 2-52 0 0,0 1 35 0 0,3 1 36 0 0,0 1-57 0 0,1 1-18 0 0,1 1 79 0 0,2 0-82 0 0,1 1 26 0 0,1 1 76 0 0,1 0-90 0 0,1 1 22 0 0,1 0-34 0 0,2 0-22 0 0,1 0 32 0 0,1-1 16 0 0,2 0 5 0 0,2-2 11 0 0,1 0-76 0 0,1-1 32 0 0,2-1-41 0 0,1 0 74 0 0,1-2-32 0 0,0-1-25 0 0,2-1 38 0 0,0 0-61 0 0,0-2 46 0 0,2-2-6 0 0,-1 0 39 0 0,0-2-47 0 0,1 0 73 0 0,0-2-51 0 0,-1 0 8 0 0,0-1 64 0 0,0-1-77 0 0,-1 0 64 0 0,-2-1-1 0 0,0 0-56 0 0,-1-1 75 0 0,-2 0-33 0 0,0 0 1 0 0,-1-1 30 0 0,-2 0-20 0 0,0 0-11 0 0,-1-1 22 0 0,-1 0-35 0 0,-2 0 10 0 0,0 0 14 0 0,0 0-42 0 0,-2 0 60 0 0,0-1-9 0 0,-1 1 13 0 0,0-2 17 0 0,-2 0-87 0 0,-1 0 63 0 0,-1-1-41 0 0,-2 1 20 0 0,0 0 69 0 0,-2 1-10 0 0,0 1-20 0 0,-1 0 9 0 0,-1 3-42 0 0,0 1 21 0 0,0 2-18 0 0,0 2 33 0 0,0 1 27 0 0,0 3-44 0 0,1 1 17 0 0,0 2-25 0 0,0 2-41 0 0,2 2-8 0 0,0 1 36 0 0,0 1-23 0 0,1 1 9 0 0,0 0 16 0 0,1 2-42 0 0,-1-1 32 0 0,1 0-10 0 0,0 0 2 0 0,2 1 0 0 0,-1 0-10 0 0,1-1-15 0 0,1 1 13 0 0,0 0 4 0 0,1-1 8 0 0,1 0-1 0 0,2-1 1 0 0,0-1-28 0 0,2-1-20 0 0,1 0 32 0 0,1-2-31 0 0,0-1 0 0 0,2-1 10 0 0,0-1 5 0 0,0-1 8 0 0,1-1-20 0 0,0 0-31 0 0,0-2 55 0 0,0-1-28 0 0,1-2 10 0 0,0 0 26 0 0,0-3-18 0 0,1 0-30 0 0,0-2 66 0 0,0-1-32 0 0,0-1 49 0 0,0-1-50 0 0,1-2 35 0 0,0 0-29 0 0,-1-1 26 0 0,0 0-26 0 0,-1 0 26 0 0,-1 1-7 0 0,-1 1 20 0 0,-1 0 24 0 0,0 1-6 0 0,-2 1-24 0 0,0 0-30 0 0,-2 0 36 0 0,0 0-14 0 0,-1 0 69 0 0,-1 1-28 0 0,-1-1-15 0 0,-1 1-4 0 0,0 0 9 0 0,-3 0-4 0 0,0 1 75 0 0,-1 1-67 0 0,-1 0 52 0 0,0 1-62 0 0,-1 1 8 0 0,-1 2-13 0 0,-1-1 2 0 0,0 2-2 0 0,0 0-28 0 0,0 1 8 0 0,-1 1-23 0 0,1 1 52 0 0,0 1-15 0 0,0 0 15 0 0,1 0 7 0 0,0 1-20 0 0,1 0-12 0 0,0 0-35 0 0,0 1 9 0 0,2-1 12 0 0,0 1-14 0 0,1 0 71 0 0,1 0-58 0 0,1 0 11 0 0,1 1-12 0 0,1 0-36 0 0,0 0 19 0 0,0 1 29 0 0,2 0-28 0 0,0 1 20 0 0,2 1 4 0 0,1 0-57 0 0,1 0 17 0 0,2 0 10 0 0,0 0 33 0 0,2-1-74 0 0,1 0 99 0 0,0-1-40 0 0,1-1-52 0 0,1 0 74 0 0,1-2-101 0 0,0 0 30 0 0,1-1 26 0 0,-1-2-20 0 0,1 0 37 0 0,-1-1 8 0 0,1-1-38 0 0,-1-1 42 0 0,0 0 14 0 0,-1-1-42 0 0,-1-1 44 0 0,0 0 4 0 0,-1-1-47 0 0,-1 1 72 0 0,-1-1-51 0 0,-1 1-3 0 0,-2-1 76 0 0,-1 0-70 0 0,0 0 61 0 0,-2 0-17 0 0,-1 0 5 0 0,0-1-10 0 0,-1 0-34 0 0,-1-1 47 0 0,-1 1-26 0 0,-1-2 9 0 0,0 1 7 0 0,0-1 7 0 0,-2 1-1 0 0,1 0 10 0 0,-1 0-21 0 0,-1 0-31 0 0,1 0 27 0 0,-1 1-1 0 0,0 1 37 0 0,1 1-37 0 0,0 1-25 0 0,0 2 26 0 0,1 0-76 0 0,0 2 68 0 0,1 2-22 0 0,0 0 24 0 0,1 1 5 0 0,0 0-28 0 0,1 0 9 0 0,1 0-51 0 0,0 0 51 0 0,0 1-8 0 0,2 0 12 0 0,0 0-11 0 0,0 0-5 0 0,1 1-54 0 0,1 1 51 0 0,0 1-9 0 0,1 0 3 0 0,1 0 19 0 0,0 2-32 0 0,2-1 19 0 0,0 1-25 0 0,1 0-21 0 0,1 0 23 0 0,0-2-102 0 0,1 0 20 0 0,1-1-132 0 0,-1-1-79 0 0,1-2-106 0 0,1-1-103 0 0,-1-1-114 0 0,1-2-287 0 0,0-2-305 0 0,0-1-282 0 0,0-2-123 0 0,2-1 325 0 0,-1-1-3832 0 0,-1 0 2685 0 0</inkml:trace>
  <inkml:trace contextRef="#ctx0" brushRef="#br1" timeOffset="2489.16">1261 234 7826 0 0,'0'0'0'0'0,"-2"0"3024"0"0,-4 1-3425 0 0,-2 0 885 0 0,-2 2-565 0 0,1-1 71 0 0,1 1-30 0 0,3-1-1 0 0,3 1 2 0 0,2-2-19 0 0,3 1 42 0 0,1 0-32 0 0,1 1 48 0 0,1 0 14 0 0,1 1-2 0 0,0 0 4 0 0,1 1 10 0 0,3 2-4 0 0,1 0-26 0 0,3 0 27 0 0,2 1-38 0 0,0 0-17 0 0,1 0 32 0 0,-2-1-30 0 0,0 0 36 0 0,-1-1 9 0 0,0 0-67 0 0,-1 0 40 0 0,0-2-43 0 0,0 0 30 0 0,0-1 18 0 0,0-1-23 0 0,1-1 27 0 0,0-1-8 0 0,0-1-25 0 0,0-1 8 0 0,0 0 24 0 0,-1-1-26 0 0,-1-1 27 0 0,0 0-17 0 0,-2-1 15 0 0,0 0 14 0 0,-1-2 15 0 0,-1 0-12 0 0,-1-2 15 0 0,-1-1-23 0 0,-1-2-3 0 0,0-1 38 0 0,-1-1-22 0 0,-2 0 46 0 0,0-2-22 0 0,-1 0-1 0 0,-2 0 11 0 0,-1 0-5 0 0,-2 0 21 0 0,-1 0 13 0 0,-2 1-12 0 0,-2-1 52 0 0,-2 0 13 0 0,-2 0-1 0 0,-1 0 60 0 0,-2 1 13 0 0,-1 2 8 0 0,-3 1 2 0 0,-1 2-9 0 0,0 2 13 0 0,-1 1 5 0 0,0 2 55 0 0,1 1 13 0 0,1 2-47 0 0,1 2-1 0 0,0 2-76 0 0,1 2-46 0 0,1 1-49 0 0,2 3-21 0 0,1 0-65 0 0,1 2 33 0 0,1 1 13 0 0,1 1-42 0 0,2 1 51 0 0,1 1-15 0 0,1 1-4 0 0,0-1 11 0 0,1 0-12 0 0,2-1-44 0 0,1 0-6 0 0,2-1 55 0 0,1 0-75 0 0,3 0 61 0 0,1-1-18 0 0,1 0-32 0 0,1 0 57 0 0,2 0-66 0 0,0-1 21 0 0,2-1 2 0 0,1-2-30 0 0,1 0 28 0 0,2-1-38 0 0,-1-2 2 0 0,1 1 7 0 0,0-2-50 0 0,0-1-22 0 0,0 0 31 0 0,-2-2 6 0 0,0 0 17 0 0,-2 0 62 0 0,0-2-34 0 0,-1 0-13 0 0,-1-1 61 0 0,-1 0-39 0 0,-2 0 70 0 0,0 1 0 0 0,-3 0-35 0 0,0 0 22 0 0,-2 1 12 0 0,0 0 23 0 0,-2 0-5 0 0,0 0 32 0 0,0 0-83 0 0,-2-1 17 0 0,1 0 0 0 0,-1-1-40 0 0,-1 0 86 0 0,0-1-36 0 0,-1-1 22 0 0,0 1-22 0 0,-1-2 16 0 0,0 1 42 0 0,-1-1-60 0 0,-1 1 105 0 0,0 0-78 0 0,-1 1 35 0 0,-1 0 10 0 0,-1 1-24 0 0,-1 1 46 0 0,0 1-60 0 0,-2 2 47 0 0,1 1-43 0 0,-1 1 40 0 0,0 2-2 0 0,1 1-28 0 0,-1 2 1 0 0,0 2-39 0 0,2 1-47 0 0,-1 1 2 0 0,2 1 32 0 0,0 2-31 0 0,2 0 29 0 0,0 2 2 0 0,3 2-29 0 0,0 0 38 0 0,1 2-40 0 0,1 0 22 0 0,2 1 2 0 0,1-2-58 0 0,1 0 9 0 0,1-1 4 0 0,1-2-5 0 0,2-2 2 0 0,0-1 10 0 0,3-1-22 0 0,0-3-50 0 0,2-1 70 0 0,0-2-52 0 0,1-2 26 0 0,1-2 29 0 0,0-1-36 0 0,1-2 41 0 0,1-1-59 0 0,1 0 55 0 0,0-2-26 0 0,0 0-12 0 0,0 0 61 0 0,0-2-47 0 0,-1 0 25 0 0,0-1 13 0 0,-1 0-24 0 0,0-1 9 0 0,-1 1 53 0 0,-1 1-35 0 0,-1 0 23 0 0,-1-1-5 0 0,0 2-18 0 0,-2-1 6 0 0,0 0 34 0 0,-2 0-47 0 0,-1 0 52 0 0,0 0-34 0 0,-2-1-26 0 0,-1 0 63 0 0,-1-1-30 0 0,-1-1 10 0 0,0-1 55 0 0,-2 0-53 0 0,-1-1 27 0 0,-1-1 12 0 0,-1 0-33 0 0,-1 0 11 0 0,-2-1 43 0 0,-1 1-32 0 0,-1 0 30 0 0,-2 0-26 0 0,-1 0 7 0 0,-1 1-11 0 0,-1 1 40 0 0,-2 1-31 0 0,1 1 10 0 0,-1 0 17 0 0,-1 2-71 0 0,1 1 49 0 0,1 1-45 0 0,0 2-16 0 0,1 1 60 0 0,2 2-57 0 0,0 1 0 0 0,2 1-10 0 0,1 2 0 0 0,1 2-38 0 0,1 1 38 0 0,1 0-3 0 0,2 1-56 0 0,1 0 74 0 0,0 0-5 0 0,2-1-35 0 0,0 0 23 0 0,2 0-9 0 0,0-2 30 0 0,2 1-36 0 0,1-1 31 0 0,2 0-56 0 0,1 1-13 0 0,1 1 30 0 0,1 0-21 0 0,1 1 53 0 0,1 0-61 0 0,1 0 1 0 0,2-1 26 0 0,0-1-38 0 0,2-1 31 0 0,0-1 9 0 0,-1-2-59 0 0,1-1 38 0 0,-1-2-42 0 0,0-1-7 0 0,0-1 28 0 0,-1-2-10 0 0,0-1 51 0 0,0-2 14 0 0,-1 0 9 0 0,-2-1 0 0 0,0-1 2 0 0,-2 0-9 0 0,-1-1 21 0 0,-2 1 21 0 0,-1-1-42 0 0,-1 1 80 0 0,-2 0-81 0 0,-1 1 36 0 0,-2-1 16 0 0,-1 1-24 0 0,-1 0 36 0 0,-1-1-19 0 0,-2-1-31 0 0,0 0 28 0 0,-3 0-20 0 0,0-2 5 0 0,-2 0 46 0 0,-2-1-23 0 0,-1-1 19 0 0,-2 1-5 0 0,-2 0-35 0 0,-2 0 48 0 0,-1 0-45 0 0,0 1 89 0 0,-3 2-54 0 0,1 0-18 0 0,-1 3 34 0 0,1 1-31 0 0,1 3 55 0 0,2 3-16 0 0,-1 3 26 0 0,2 2 32 0 0,1 3-46 0 0,1 2-21 0 0,0 3 34 0 0,2 2-52 0 0,1 2 25 0 0,1 2-36 0 0,2 2-10 0 0,1 1-36 0 0,1 0 9 0 0,2 0 3 0 0,0 1 35 0 0,2-1-28 0 0,0 0-17 0 0,1-2 5 0 0,2 0-60 0 0,1-1 44 0 0,2-1-26 0 0,1-1-11 0 0,2-1 22 0 0,2-2-17 0 0,1-1-41 0 0,3-1 30 0 0,0-1-68 0 0,1-3-9 0 0,1-2 10 0 0,2-2 11 0 0,-1-1-22 0 0,2-3-11 0 0,0-1 77 0 0,0-2-33 0 0,1-1 41 0 0,1-4 38 0 0,0-2-56 0 0,2-2 1 0 0,0-3 26 0 0,0-3-28 0 0,1-1 55 0 0,-1-1 22 0 0,-1-1-23 0 0,-1 0 29 0 0,-2 0-17 0 0,-2 0 43 0 0,0 1 15 0 0,-3 1 8 0 0,0 1-37 0 0,-3 0 12 0 0,0 1 5 0 0,-2 1-41 0 0,-1 0 78 0 0,-1 1-15 0 0,-1 1-40 0 0,0 0 61 0 0,-2 0-20 0 0,0 1 7 0 0,-1-1 19 0 0,-2 1 4 0 0,-1 0-10 0 0,0-1 14 0 0,-3 2-14 0 0,-1-1 42 0 0,-1 1-69 0 0,-3 0 4 0 0,-1 1-4 0 0,-2 0-20 0 0,-1 2 33 0 0,0 1 7 0 0,0 1-10 0 0,0 2 24 0 0,1 2 12 0 0,0 1-2 0 0,1 2 11 0 0,0 2-12 0 0,1 3-51 0 0,0 2 51 0 0,0 1-74 0 0,0 3 2 0 0,1 2 16 0 0,0 1-45 0 0,1 1 14 0 0,0 0 22 0 0,1 1-27 0 0,1 0-37 0 0,0 0 48 0 0,0 0 11 0 0,2-1-22 0 0,1 0 28 0 0,1-1 11 0 0,0-1-133 0 0,2-2 96 0 0,1 0-26 0 0,1-1-41 0 0,1-2 52 0 0,1-1-55 0 0,2-1-11 0 0,0-2 11 0 0,1-1-16 0 0,2-1 51 0 0,0-1 14 0 0,1-2-40 0 0,1 0 34 0 0,1-1 27 0 0,1-1-74 0 0,1-1 34 0 0,1-1 34 0 0,0-1-67 0 0,2-1 59 0 0,-1-2-9 0 0,1-1-53 0 0,0-1 73 0 0,0-1-71 0 0,0 0 68 0 0,0-1 18 0 0,-1-1-4 0 0,0 1-14 0 0,-1 0 15 0 0,0-1-15 0 0,-2 2-5 0 0,-1 0 58 0 0,-2 0-18 0 0,0 1 8 0 0,-2 0-28 0 0,-1 0-2 0 0,0 1-19 0 0,-1 0 22 0 0,-1 0 2 0 0,-1-1 28 0 0,1 0 2 0 0,-2 0-17 0 0,0 0 25 0 0,-2 0-63 0 0,0 0 46 0 0,-2 0-16 0 0,-1 0-15 0 0,-1 2 52 0 0,-1-1-62 0 0,-1 2 57 0 0,-1-1 11 0 0,-1 2-78 0 0,-2 1 110 0 0,-2 1-110 0 0,-1 0 43 0 0,0 2 33 0 0,-1 1-49 0 0,0 1 46 0 0,0 2-33 0 0,1 1-37 0 0,1 1 20 0 0,1 1-9 0 0,1 0 1 0 0,2 2 9 0 0,0 0-21 0 0,2 0 25 0 0,1 2-17 0 0,0 0 24 0 0,2 0 12 0 0,1 0-58 0 0,0 1 36 0 0,2 0-22 0 0,1 0-41 0 0,1-1 96 0 0,1 1-69 0 0,0-1 5 0 0,2 1 28 0 0,0-1-67 0 0,1 1 20 0 0,2-1 20 0 0,0 1 10 0 0,1-1 9 0 0,3 1-19 0 0,0 0 7 0 0,2 0-31 0 0,2 1-11 0 0,0 0 67 0 0,1 0-31 0 0,2-1 3 0 0,-1-1-17 0 0,2-1-24 0 0,0-2-23 0 0,1-2 41 0 0,0-2-42 0 0,0-2 50 0 0,1-2 4 0 0,-1-2-65 0 0,-1-2 59 0 0,0-2-2 0 0,-2-1 0 0 0,-1-1-6 0 0,-2 0 68 0 0,-2-1-30 0 0,-2 0 50 0 0,-2 0-22 0 0,-1 1-1 0 0,-2 0 20 0 0,-2 1 3 0 0,-1 0 0 0 0,-2 0 10 0 0,-1 0-40 0 0,-3 1 13 0 0,-1-2-25 0 0,-2 1 52 0 0,-1 0-34 0 0,-3 0 12 0 0,0 0 43 0 0,-2 0-40 0 0,-1 1-5 0 0,-1 0 48 0 0,-1 0-90 0 0,-2 1 28 0 0,-1 0 54 0 0,0 1-84 0 0,-2 1 57 0 0,-1 0 0 0 0,0 2-28 0 0,0 1 66 0 0,1 2-39 0 0,0 2 4 0 0,2 2 38 0 0,-1 1-40 0 0,2 2-6 0 0,1 2-17 0 0,1 2-16 0 0,1 2 12 0 0,0 2-24 0 0,2 1 63 0 0,-1 2-47 0 0,2 0 34 0 0,1 1 1 0 0,1 0-28 0 0,1 0-47 0 0,2 0 30 0 0,2 0-50 0 0,2-1 32 0 0,2 0 8 0 0,2 0 7 0 0,2-1-56 0 0,2 0 35 0 0,2-1-3 0 0,2-1-66 0 0,2-2 58 0 0,1 0-67 0 0,1-3 28 0 0,2-1-37 0 0,1-2-19 0 0,1-2 22 0 0,1-2-55 0 0,0-1 100 0 0,0-3-31 0 0,2-2 58 0 0,-1-3-40 0 0,2-1-5 0 0,-1-3 48 0 0,1-1-34 0 0,1-1 58 0 0,-1-2-6 0 0,1-2 13 0 0,-2 0 8 0 0,0 0 8 0 0,-1-1 27 0 0,0 0-35 0 0,-2 1-63 0 0,0 0 92 0 0,-2 2-50 0 0,0 0 34 0 0,-1 2 39 0 0,-2 0-48 0 0,-1 2 46 0 0,-1 1-14 0 0,-2 1-24 0 0,0 1-2 0 0,-2 0 0 0 0,0 1 16 0 0,-1 0 14 0 0,-1 1-2 0 0,0 0-8 0 0,-1 1 41 0 0,-1 0-3 0 0,-1 1 3 0 0,0-1 19 0 0,-1 1-79 0 0,-1 1 52 0 0,-1 0-19 0 0,0 1-15 0 0,-2 1 15 0 0,0 1 32 0 0,-1 0-75 0 0,-1 2 62 0 0,0 0-2 0 0,0 1-83 0 0,-1 1 63 0 0,0 1 15 0 0,1 1-80 0 0,1 1 27 0 0,1 1-11 0 0,0 2-28 0 0,1 0 36 0 0,1 1-40 0 0,0 0 21 0 0,2 0 40 0 0,1 1-21 0 0,0 0-28 0 0,2 1 0 0 0,0-1-12 0 0,1-1 11 0 0,1 0-4 0 0,1-1 57 0 0,1 0-91 0 0,1-2 39 0 0,0 0-32 0 0,2-1-3 0 0,0-2 29 0 0,2 0-57 0 0,0-2 46 0 0,1 0-25 0 0,1-1-11 0 0,1-2 50 0 0,2 0-34 0 0,0-2 2 0 0,1 0 10 0 0,0-2-98 0 0,2-2 47 0 0,-1-1 10 0 0,0-2-44 0 0,0-2 118 0 0,0-2-34 0 0,-1-2-33 0 0,-1-1 97 0 0,-1-1-30 0 0,0-1 12 0 0,-3 0 28 0 0,0 0-17 0 0,-3 0-3 0 0,-2 1 58 0 0,-1 0-46 0 0,-3 1 44 0 0,0 0-31 0 0,-3 2 10 0 0,-1 1 34 0 0,-1 2-1 0 0,-1 1 3 0 0,-1 0-9 0 0,-1 1 22 0 0,-1 1-16 0 0,0 0 34 0 0,-1 2-10 0 0,-1-1-6 0 0,-1 2-15 0 0,0 0-6 0 0,-2 2-18 0 0,0 0 22 0 0,0 2-35 0 0,-1 1 10 0 0,1 1 5 0 0,0 1-49 0 0,1 1 33 0 0,0 2-58 0 0,1 0-3 0 0,2 1 55 0 0,1 2-47 0 0,2 1-31 0 0,1 1 28 0 0,1 1 7 0 0,1 0-21 0 0,1 0 92 0 0,1 1-111 0 0,1-1 36 0 0,1-1-68 0 0,0 0 62 0 0,2 0-11 0 0,1-2-71 0 0,1 1 144 0 0,1 0-120 0 0,0 0 39 0 0,3 0 35 0 0,0-1-87 0 0,1 1 28 0 0,0-2 35 0 0,1 1-68 0 0,1-2 3 0 0,1-1 7 0 0,0-1-15 0 0,2-1 23 0 0,1-1 3 0 0,-1-1-10 0 0,1-1 5 0 0,0 0 54 0 0,-1 0 12 0 0,-1-1-10 0 0,0 1 45 0 0,0-2-31 0 0,0 0-8 0 0,-1-1 40 0 0,0-1-23 0 0,-1 0-1 0 0,1 0-8 0 0,1-2 11 0 0,0 1 42 0 0,0-1-58 0 0,2 0 66 0 0,-1 1-66 0 0,1 0-27 0 0,0 1 72 0 0,0 0-35 0 0,-1 1 3 0 0,1 0 30 0 0,-1 1-48 0 0,2 0-3 0 0,0 1 28 0 0,0-1-11 0 0,-1 0 41 0 0,0 0-29 0 0,0 0 1 0 0,0-1-46 0 0,-1-1 21 0 0,0 0 28 0 0,-1 0-28 0 0,1 0 20 0 0,-1 0-33 0 0,-1 0-19 0 0,0 0 50 0 0,0 1-35 0 0,-1 0 30 0 0,-1 1-17 0 0,-2 1 24 0 0,-2 0 12 0 0,-2 2-49 0 0,-1-1 81 0 0,-2 1-63 0 0,-1 0 49 0 0,-1 0 14 0 0,0 1-23 0 0,-1 0 28 0 0,-2 0-45 0 0,0 0 51 0 0,-1 0-54 0 0,0 0-21 0 0,1-1 43 0 0,1-1-63 0 0,1 0 47 0 0,1 0-15 0 0,3-1 4 0 0,1 1 9 0 0,1 1 16 0 0,2 0-3 0 0,1 0-45 0 0,1 1 32 0 0,2 1-30 0 0,0-1-2 0 0,2 0 10 0 0,2 0 5 0 0,0 0-20 0 0,2-1 44 0 0,1 0-32 0 0,1-1-45 0 0,0 0 50 0 0,1-1-84 0 0,0 0 34 0 0,0-2-59 0 0,-1 0-51 0 0,-1 0-53 0 0,1-2-140 0 0,-2 0-172 0 0,1-1-271 0 0,-2-1-333 0 0,0 0-511 0 0,-1 0-143 0 0,-1-1-4323 0 0,-3 2 2811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0T13:23:15.1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6522.69336"/>
      <inkml:brushProperty name="anchorY" value="10000.66992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14491.98633"/>
      <inkml:brushProperty name="anchorY" value="9058.36328"/>
      <inkml:brushProperty name="scaleFactor" value="0.5"/>
    </inkml:brush>
  </inkml:definitions>
  <inkml:trace contextRef="#ctx0" brushRef="#br0">160 218 7706 0 0,'0'0'0'0'0,"-3"3"96"0"0,0 1-131 0 0,0 0 19 0 0,1-1 33 0 0,1 0 3 0 0,0-1-17 0 0,1-1-20 0 0,0 0 33 0 0,0-1-40 0 0,1 0 49 0 0,-1 0-70 0 0,1-1 67 0 0,-1 0-58 0 0,0 0 64 0 0,0 0-37 0 0,0-2 49 0 0,0 0-60 0 0,-1 0 56 0 0,1-1-55 0 0,0 0 35 0 0,1-1-38 0 0,0-2 10 0 0,0 0 5 0 0,2-1-2 0 0,0-2 10 0 0,1-1-21 0 0,0 0 7 0 0,1-1 6 0 0,0-1-21 0 0,0 0 25 0 0,0 1-7 0 0,1-1-26 0 0,0 1 64 0 0,0 1-30 0 0,0 0 12 0 0,0 1 26 0 0,0 1-18 0 0,1 1 8 0 0,-1 0-12 0 0,1 1 13 0 0,0 2-14 0 0,1 0 23 0 0,-1 1-25 0 0,-1 1 36 0 0,1 1-49 0 0,0 1 44 0 0,1 1 32 0 0,0 2 132 0 0,1 3-44 0 0,-1 0-107 0 0,-2 1 26 0 0,-1 0-34 0 0,-2 0 32 0 0,-2 1 26 0 0,-1 1-53 0 0,-3 1 103 0 0,-2-1-115 0 0,-2 0-11 0 0,0-1 30 0 0,0-2 4 0 0,-1 0-21 0 0,0-2 74 0 0,0 1-2 0 0,0 0 3 0 0,1 0 31 0 0,0 2-8 0 0,0-1 23 0 0,1 1-15 0 0,1 0-23 0 0,0 0-2 0 0,1 0-48 0 0,0 2-7 0 0,2 1-58 0 0,0-1 14 0 0,2 1 58 0 0,1-2-76 0 0,2 1 73 0 0,1 0-96 0 0,2-1 65 0 0,3 2-31 0 0,3 0-48 0 0,2 0-13 0 0,1-1 10 0 0,1-1 2 0 0,-1-2-11 0 0,0 0 32 0 0,0-2-27 0 0,0-1 8 0 0,0 0-20 0 0,0-1-24 0 0,1 0-12 0 0,-1-2-9 0 0,-1 0-19 0 0,0-1 14 0 0,-1-2-42 0 0,-1-1-8 0 0,-1-1-46 0 0,-1-1 11 0 0,-1-2 12 0 0,-1 0 41 0 0,-1 0 17 0 0,-2-1 27 0 0,0 0 15 0 0,-2 0 17 0 0,-1 0-3 0 0,-1 0 59 0 0,-2 0-7 0 0,-1-1 34 0 0,-2 1 2 0 0,-2-1-7 0 0,-1 1 31 0 0,-2 1 0 0 0,-1 0 49 0 0,-2 2 43 0 0,-1 0 38 0 0,-2 3 13 0 0,-2 0-18 0 0,-1 3-47 0 0,-2 1-15 0 0,0 2 0 0 0,-1 2-13 0 0,-1 2 68 0 0,1 1 54 0 0,-1 2 7 0 0,0 2 24 0 0,1 1-12 0 0,0 2 24 0 0,0 2 31 0 0,2 1 57 0 0,0 1-13 0 0,0 1-47 0 0,2 0-22 0 0,-1 1-90 0 0,2 0-25 0 0,1 1-47 0 0,0 0-58 0 0,2 1-36 0 0,1-2 24 0 0,1 0-60 0 0,2 0 17 0 0,1-1-26 0 0,2-1-3 0 0,1-1 18 0 0,1-2-44 0 0,1-1 22 0 0,2-2-7 0 0,1-1-36 0 0,0-1-9 0 0,2-1-55 0 0,1-2 31 0 0,2-2-12 0 0,1-1 48 0 0,1-1 16 0 0,2-1-21 0 0,1 0 10 0 0,1-2 53 0 0,2-1-26 0 0,1 0-54 0 0,1-1 83 0 0,2-2-75 0 0,1-1 32 0 0,0-1 19 0 0,1-1-54 0 0,0-2 18 0 0,0-1 2 0 0,1-3-12 0 0,0-1 42 0 0,-1-2-40 0 0,0-2 78 0 0,0-1-4 0 0,-2-2-14 0 0,0 0 64 0 0,-2 0-47 0 0,-1-1 25 0 0,-2 0 3 0 0,0 1-11 0 0,-2 2 23 0 0,-1 0-25 0 0,-3 2 8 0 0,-1 1 34 0 0,-1 1 8 0 0,-2 2 10 0 0,-2 1 37 0 0,-1 0-19 0 0,-1 2 18 0 0,-2 1 14 0 0,-1 1 6 0 0,0 1-10 0 0,-2 2 33 0 0,-1 0-104 0 0,0 2 88 0 0,-2 1-68 0 0,1 0 1 0 0,-2 0 19 0 0,0 1-37 0 0,-1 0-8 0 0,0 1 11 0 0,0 1 4 0 0,0 0-38 0 0,0 0 67 0 0,0 2 7 0 0,1 1 19 0 0,0 1 45 0 0,1 1-86 0 0,0 2 38 0 0,0 0-88 0 0,1 1 14 0 0,-1 1 0 0 0,2 0-59 0 0,-1 1 73 0 0,1-1-33 0 0,0 0-55 0 0,1-1 54 0 0,1 1-19 0 0,1-1-23 0 0,1-1 36 0 0,1 1-12 0 0,1 1-15 0 0,1-1 6 0 0,1 0-3 0 0,1 0-19 0 0,2 0-22 0 0,0 0 24 0 0,2-1 9 0 0,1-1-31 0 0,1 0 2 0 0,2-2-21 0 0,2-1 14 0 0,1-2-14 0 0,1-2 22 0 0,3-2 2 0 0,0-3-8 0 0,2-1 22 0 0,1-2-16 0 0,1-2-4 0 0,1-2 38 0 0,0-1-2 0 0,0-1-25 0 0,1-1 65 0 0,0-1-39 0 0,-1-1-5 0 0,-1 1 40 0 0,0-1-32 0 0,-2 1 30 0 0,-1 0-18 0 0,-2 1 5 0 0,-1 2 18 0 0,-2 0-15 0 0,-1 1 14 0 0,-2 2 6 0 0,-2 1-20 0 0,-1 1 26 0 0,-2 1-28 0 0,-1 1 46 0 0,-1 1 24 0 0,-2 0-24 0 0,-2 1 11 0 0,-1 1 16 0 0,-1-1-34 0 0,-2 2 48 0 0,-1 0-33 0 0,-2 1-8 0 0,-1 2 12 0 0,-1 1-52 0 0,-1 0 52 0 0,0 3-17 0 0,-2 0 33 0 0,0 1 1 0 0,0 1-45 0 0,0 0 43 0 0,-1 1-52 0 0,1 0 14 0 0,1 0 4 0 0,1 1-11 0 0,1 0-16 0 0,2 1 5 0 0,2 0 34 0 0,0 0-66 0 0,2 1 58 0 0,0-1-9 0 0,2 1-72 0 0,1-1 42 0 0,1 0-45 0 0,2-1-17 0 0,0 1 60 0 0,2-2-48 0 0,0 1 16 0 0,2-2 33 0 0,1 0-19 0 0,1-1-40 0 0,1 0 69 0 0,2-2-79 0 0,1 1 15 0 0,2-2 31 0 0,1-1-39 0 0,1-1 41 0 0,1-1-59 0 0,0-2 37 0 0,2-1-13 0 0,0-2 3 0 0,1-1-9 0 0,0-3 11 0 0,1 0-22 0 0,0-1-40 0 0,0-2 76 0 0,-1 1-34 0 0,0 0 48 0 0,-2 0 36 0 0,-2 0-28 0 0,-2 1 13 0 0,-1 1 6 0 0,-3 1-21 0 0,0 2 54 0 0,-3 0-45 0 0,0 1 6 0 0,-2 1 35 0 0,-1 0-30 0 0,-1 0 48 0 0,-1 1-13 0 0,-1 0 24 0 0,-2 1-43 0 0,0 1 60 0 0,-2 0-28 0 0,-1 0 18 0 0,-1 1 44 0 0,-2 1-32 0 0,0 1 41 0 0,0 1-11 0 0,-1 1-52 0 0,-1 2 53 0 0,0-1-36 0 0,-1 1-19 0 0,2 1 6 0 0,0-1-13 0 0,1 1 12 0 0,2 0-14 0 0,1 0-33 0 0,3 1-19 0 0,1 0 3 0 0,1 1-22 0 0,2 1 14 0 0,1 0 4 0 0,1 1-20 0 0,2 0 16 0 0,0-1 4 0 0,1 0-39 0 0,1-1-25 0 0,1 0 15 0 0,2-2 10 0 0,2 0-22 0 0,1-1 7 0 0,2-1-49 0 0,2-1 51 0 0,1-1-17 0 0,2-2 5 0 0,-1-1-37 0 0,1-2-9 0 0,1-2-46 0 0,0-2 30 0 0,0-1 15 0 0,0-2-14 0 0,1-2 62 0 0,0 0 48 0 0,-1-1-29 0 0,0-1 43 0 0,-1 0-30 0 0,-2 1 29 0 0,-1 0 0 0 0,-2 0 20 0 0,-1 1 4 0 0,-2 1 1 0 0,-1 0 1 0 0,-1 2-37 0 0,-2 0 29 0 0,-1 2 54 0 0,-2 2-52 0 0,-1 0 94 0 0,-2 1-27 0 0,-1 1 2 0 0,-1 2 58 0 0,-1 0-36 0 0,-2 0 33 0 0,-1 1-37 0 0,-2 1-8 0 0,-1 0 11 0 0,-1 1-61 0 0,-2 0 64 0 0,-1 2-22 0 0,-2 0-21 0 0,0 1 18 0 0,0 1-26 0 0,-1 0-40 0 0,1 1 29 0 0,-1 1-40 0 0,0 0-26 0 0,1 0 44 0 0,0 0-35 0 0,0 0 10 0 0,0-1-2 0 0,1 0 10 0 0,1-1-13 0 0,0 0-5 0 0,2 0-17 0 0,1 0 31 0 0,1 1-56 0 0,1-1 63 0 0,2 1-20 0 0,1-1-49 0 0,0 1 26 0 0,2 1-58 0 0,1-1 33 0 0,1 0 16 0 0,1 1 5 0 0,2 0 47 0 0,1 1-58 0 0,2-2 29 0 0,1 1-28 0 0,2-1-50 0 0,1-2 70 0 0,1-1-52 0 0,1 0 53 0 0,0-3-33 0 0,1 0 20 0 0,2-2-5 0 0,0-2-8 0 0,1-1 39 0 0,1-1-30 0 0,2-3 20 0 0,1-2 23 0 0,1-2-35 0 0,1-2-7 0 0,-1-2 39 0 0,2-1-22 0 0,-1-1 16 0 0,-1 0 34 0 0,0-1-18 0 0,0 2-21 0 0,-1 0 26 0 0,-2 1-19 0 0,0 1 5 0 0,-2 2-38 0 0,-1 0 75 0 0,-1 1-42 0 0,-2 1 24 0 0,-1 2 32 0 0,-2 0-46 0 0,0 2 6 0 0,-2 1-3 0 0,-1 1 18 0 0,-1 1-25 0 0,-1 1 65 0 0,-1 2-10 0 0,-1 0 6 0 0,-1 1 29 0 0,-1 1-55 0 0,-1 0 56 0 0,-1 1-37 0 0,-1 0 10 0 0,0 1-2 0 0,-1 0-28 0 0,0 0-10 0 0,0 1 0 0 0,0 0-2 0 0,0 1-46 0 0,-1 0 50 0 0,1 0-36 0 0,-1 1-18 0 0,1 1 81 0 0,1 0-54 0 0,-1 1 10 0 0,1 0-11 0 0,-1 1-27 0 0,2 0-2 0 0,-1 2 64 0 0,1-1-11 0 0,0 2-31 0 0,1-1 12 0 0,0 1-33 0 0,0 0-10 0 0,1-1 47 0 0,2 1-44 0 0,0-2 34 0 0,1 0-38 0 0,0-1-45 0 0,3-2 68 0 0,0-1-126 0 0,2-2 101 0 0,1-1-4 0 0,1-2-18 0 0,1-1 38 0 0,1-1 26 0 0,0 0-53 0 0,1-2 28 0 0,0-1 28 0 0,0 0-74 0 0,1-2 88 0 0,0 0-46 0 0,-1-1 34 0 0,1 0 10 0 0,-1-1-22 0 0,0-1 9 0 0,-1 1 16 0 0,-1 0-43 0 0,0-1 60 0 0,-1 0-10 0 0,0 1-42 0 0,-2-1 43 0 0,-1 1-34 0 0,-1 0 38 0 0,-1 0-11 0 0,-2 1-15 0 0,0 1 43 0 0,-1 1-60 0 0,-1 0 56 0 0,-1 1 2 0 0,-1 0-1 0 0,-1 1 13 0 0,0 1 6 0 0,-1 0-11 0 0,-1 0 4 0 0,-1 0 9 0 0,0 1-4 0 0,-1 0-26 0 0,-1 0-20 0 0,1 1 23 0 0,-2-1-19 0 0,0 0-23 0 0,-1 0 26 0 0,-1 0-38 0 0,0 0 21 0 0,0 0 48 0 0,0 0-60 0 0,0 1 20 0 0,0 0 13 0 0,0 1-34 0 0,1 0 2 0 0,1 0 45 0 0,0 1-52 0 0,0 0 27 0 0,1 1 19 0 0,0-1-90 0 0,1 1 84 0 0,0 0-65 0 0,2 1 0 0 0,0-1 55 0 0,0 2-46 0 0,2-1 16 0 0,0 0 6 0 0,1 1-22 0 0,1 0-3 0 0,1 0 10 0 0,1 0-23 0 0,1-1-3 0 0,1 0 38 0 0,0-1-22 0 0,3-1-29 0 0,0-1 37 0 0,2 0-41 0 0,1-1 40 0 0,1-1-2 0 0,0 0 10 0 0,1 0-2 0 0,-1-2 12 0 0,1 0-4 0 0,0 0-16 0 0,0-1 4 0 0,0 0-11 0 0,0 0 21 0 0,-1-1-16 0 0,-2 0 5 0 0,-2 0 18 0 0,-1 0 13 0 0,-1 0 62 0 0,-1-1-61 0 0,-2 1 40 0 0,-1-1-21 0 0,-1 0-51 0 0,-2 0 71 0 0,-2 0-42 0 0,-1 0 12 0 0,0 0 26 0 0,-3-1-26 0 0,-1 1 18 0 0,-1 0 4 0 0,-2 0-11 0 0,-2 0 32 0 0,-1 0-37 0 0,-2 0-6 0 0,-2 0 28 0 0,0 1 18 0 0,-1 0-22 0 0,-1 2 27 0 0,-1 1-17 0 0,-1 0-13 0 0,1 2 13 0 0,-1 2-34 0 0,1 1 57 0 0,-1 1-64 0 0,1 3 1 0 0,1 0 26 0 0,0 2 0 0 0,0 0 0 0 0,0 2-7 0 0,1 1 21 0 0,1 0-53 0 0,0 1-3 0 0,1 0 17 0 0,0-1-45 0 0,2 0 23 0 0,1-1-18 0 0,1-1 32 0 0,1-1-27 0 0,2-1 18 0 0,1-2 13 0 0,2-2-22 0 0,0-1-11 0 0,3-1-7 0 0,0 0 0 0 0,1-1-19 0 0,2 1 42 0 0,1-1-23 0 0,1 0-20 0 0,1-1-2 0 0,0 1 17 0 0,2-1-35 0 0,1 0 49 0 0,2 0-16 0 0,0-1-12 0 0,2 0-14 0 0,1 0 21 0 0,1-1 11 0 0,1-1-3 0 0,1 0 41 0 0,0-2-58 0 0,2 0 37 0 0,-1-2-68 0 0,1 0 103 0 0,-1-1-32 0 0,0-1-25 0 0,0 1 104 0 0,-1-1-98 0 0,0-1 32 0 0,-1 0 38 0 0,-1 0-42 0 0,-1-1 34 0 0,-1 0 9 0 0,-2 1-21 0 0,-1-1-11 0 0,-1 1 21 0 0,-2 0-26 0 0,-1 1 26 0 0,-1 0 39 0 0,-2 0-48 0 0,0 1 36 0 0,-2-1-1 0 0,0 0 9 0 0,-2 0-2 0 0,-2 0-63 0 0,-1 1 121 0 0,-2 0-113 0 0,-2 0 7 0 0,-1 0 64 0 0,-1 0-42 0 0,-1 1 5 0 0,-2 0 10 0 0,-1-1-5 0 0,-2 1-16 0 0,0 1 32 0 0,-1-1-38 0 0,-1 1 12 0 0,0 1-41 0 0,0 1 66 0 0,0 1-2 0 0,1 2 30 0 0,1 2 52 0 0,1 2 33 0 0,1 1-23 0 0,1 3 12 0 0,1 0-22 0 0,0 1-78 0 0,1 2 49 0 0,2 0-39 0 0,-1 2-46 0 0,2-1 22 0 0,1 0-104 0 0,0 0 66 0 0,2-1-43 0 0,1 0-8 0 0,1-1 40 0 0,2 0-88 0 0,1-1-11 0 0,2 0-65 0 0,0-2-108 0 0,2 0-77 0 0,1-2-17 0 0,1-1-127 0 0,0-2-82 0 0,2-1-153 0 0,1-1-220 0 0,1-2-363 0 0,1 0-189 0 0,1-3 74 0 0,2-1-4293 0 0,-2 0 2723 0 0</inkml:trace>
  <inkml:trace contextRef="#ctx0" brushRef="#br1" timeOffset="2839.243">2827 314 10202 0 0,'0'0'0'0'0,"-4"-1"336"0"0,-5-1-205 0 0,-5-2 12 0 0,-2 0-17 0 0,-1-1-62 0 0,0 0 16 0 0,3 0-36 0 0,1-1 27 0 0,1-1-10 0 0,3 1-34 0 0,1-1 57 0 0,1 1-75 0 0,2-1 42 0 0,1 1 14 0 0,1 0-117 0 0,2-1 92 0 0,0 1-60 0 0,0 0-2 0 0,2 1 47 0 0,0-1-53 0 0,1 1 17 0 0,1-1 14 0 0,1 1-6 0 0,1 0-6 0 0,1 0-16 0 0,2 1 3 0 0,1 0 17 0 0,1 1-24 0 0,2 1-2 0 0,1 1-18 0 0,2 2 50 0 0,2 0-25 0 0,1 2 19 0 0,3 1 5 0 0,1 1-39 0 0,3 1 22 0 0,1 1 1 0 0,2 1-48 0 0,0 0 33 0 0,0 1-30 0 0,0-1-2 0 0,-1 1 47 0 0,0 0-24 0 0,-1-1 28 0 0,-2-2 12 0 0,0 0-21 0 0,-2-2 35 0 0,-2 1-10 0 0,-2-2-14 0 0,-2 0 14 0 0,-1-1 41 0 0,-3 0-49 0 0,-1 0 45 0 0,-3 0-22 0 0,-2-1-3 0 0,-2-1 95 0 0,-1 1-75 0 0,-2-2 36 0 0,-2 0 28 0 0,-1 0-84 0 0,-2-1 26 0 0,-1-2 28 0 0,-2-1-58 0 0,0-2 28 0 0,-2-1 18 0 0,-2 0-24 0 0,-1-2 18 0 0,-2 0-6 0 0,-1 0 12 0 0,-2 0-13 0 0,-2 1 42 0 0,-2 1-40 0 0,-1 0 3 0 0,-1 1 65 0 0,-2 2-2 0 0,0 1 70 0 0,-1 2 49 0 0,0 1-56 0 0,-1 2 32 0 0,1 2-28 0 0,-1 1 16 0 0,1 2 14 0 0,1 1-33 0 0,0 1 30 0 0,2 2-57 0 0,-1 0-30 0 0,2 2-30 0 0,0 0-34 0 0,1 0-23 0 0,0 1-34 0 0,2-1 6 0 0,1 0 4 0 0,1 0-49 0 0,1-1 80 0 0,1 1-34 0 0,1-2-8 0 0,1 0 42 0 0,2-1-106 0 0,0-1 50 0 0,2-1-10 0 0,1 0-8 0 0,1-1 31 0 0,1-1 0 0 0,2-1-17 0 0,1-1-12 0 0,1 0 59 0 0,1-1-94 0 0,1-1 49 0 0,1 0 2 0 0,2 0 6 0 0,0-1 29 0 0,3 1 2 0 0,1-1-7 0 0,2-1-25 0 0,3 1 7 0 0,2-1 5 0 0,2-1 7 0 0,2 0-1 0 0,2-1 48 0 0,3-1-61 0 0,1-1 12 0 0,2 0-5 0 0,2-1-1 0 0,2-1-9 0 0,1 0 30 0 0,1-1-37 0 0,0-1-7 0 0,1-1-7 0 0,0-1-29 0 0,-1 0 16 0 0,0 0 13 0 0,-1 0-5 0 0,-1 1 59 0 0,0-1-25 0 0,-1 1 1 0 0,-1 0 1 0 0,-1 1 8 0 0,-1 0-11 0 0,-1 1 22 0 0,-1 2 12 0 0,-1 1-59 0 0,-1 1 28 0 0,-1 1-1 0 0,-2 2-1 0 0,-2 0-8 0 0,-2 1 21 0 0,-1 1-16 0 0,-2 0-23 0 0,-2 1 54 0 0,-2-1-55 0 0,0 1 17 0 0,-3 0 14 0 0,0 0-25 0 0,-3-1 84 0 0,0 1-100 0 0,-3-1 117 0 0,-1 0-54 0 0,-1 0-38 0 0,-3-1 97 0 0,-1 0-107 0 0,-2 0 15 0 0,-2 1 42 0 0,-2 0-36 0 0,-2-1 22 0 0,-3 1 14 0 0,-2 0-24 0 0,-3-1 9 0 0,-2 1-3 0 0,-2-2 0 0 0,-1 1-9 0 0,-1-1-17 0 0,-1 1 61 0 0,-1 1 18 0 0,0 0-11 0 0,0 1 82 0 0,-1 1-70 0 0,2-1 7 0 0,-1 1 7 0 0,1 1 13 0 0,1-1-41 0 0,1 1 79 0 0,2 0-62 0 0,1 0-36 0 0,2 0 58 0 0,2-1-68 0 0,2 1 29 0 0,2-1 0 0 0,2 1-58 0 0,2-1 0 0 0,2-1 6 0 0,2 0 4 0 0,2 0 8 0 0,2-1-11 0 0,1-1-33 0 0,2 0-28 0 0,3 0 5 0 0,0 0 14 0 0,3-1 32 0 0,1 0-27 0 0,2-1-18 0 0,2 0 6 0 0,2 1-32 0 0,3 0 46 0 0,2 0 22 0 0,3 2 13 0 0,3 1 0 0 0,3 0-25 0 0,2 2-1 0 0,3 1-11 0 0,2 1-36 0 0,3 0 9 0 0,1 0-23 0 0,3 0-5 0 0,1 1 56 0 0,2-1 20 0 0,0 0-11 0 0,0 0 16 0 0,1-1-3 0 0,0 0-18 0 0,0-1 25 0 0,-2-1 0 0 0,1-1-18 0 0,-1 0 16 0 0,-1 0-24 0 0,0-1-2 0 0,-2 1 27 0 0,-2 0-37 0 0,-1 0 49 0 0,-2-1-23 0 0,-3 0-2 0 0,-2 0 57 0 0,-3-1-26 0 0,-1 0-18 0 0,-3-2 35 0 0,-2 0-21 0 0,-1-1-50 0 0,-2-1 90 0 0,-1 0-67 0 0,-1-1 12 0 0,-2 0 34 0 0,-1 0-67 0 0,-2 0 77 0 0,-1 1-33 0 0,-3 0 10 0 0,-1 0 27 0 0,-3-1-45 0 0,-2 1 5 0 0,-2-1 34 0 0,-2 0-20 0 0,-2 0 17 0 0,-3-1 5 0 0,-2 0-67 0 0,-1 0 58 0 0,-2 1-39 0 0,-3-1 10 0 0,0 1 17 0 0,-3 0-6 0 0,-2 0 22 0 0,-1 1-15 0 0,-1 0 15 0 0,-2 1-14 0 0,0 0-24 0 0,-1 2 35 0 0,0 1-21 0 0,-1 1 16 0 0,-1 1 33 0 0,1 1 0 0 0,-1 1 21 0 0,2 2-22 0 0,0-1 7 0 0,1 1 17 0 0,1 0-80 0 0,1 1 70 0 0,1 0 4 0 0,1 1-29 0 0,1 0-6 0 0,0 1 0 0 0,2 1-39 0 0,1 0-27 0 0,2 0 52 0 0,2-1-28 0 0,1-1 0 0 0,2-1-27 0 0,0-1 7 0 0,2-1 24 0 0,2-2-17 0 0,1-1 6 0 0,3 0-19 0 0,1-1-70 0 0,1-1 84 0 0,2 0-95 0 0,0-1 38 0 0,2 0 34 0 0,1-1-12 0 0,2 0 45 0 0,2-1-30 0 0,3 0 20 0 0,3-2-34 0 0,1 0 20 0 0,4-2 30 0 0,2 1 9 0 0,3-1-46 0 0,1 0 71 0 0,2-1-68 0 0,2 0-36 0 0,1 0 113 0 0,1 0-94 0 0,1-1 50 0 0,0 2-4 0 0,2 0-29 0 0,0 1 10 0 0,1 0 24 0 0,-1 1-8 0 0,-1 1 23 0 0,0 1-24 0 0,-1 1-21 0 0,-2 1 34 0 0,-1 0-12 0 0,-2 1 4 0 0,-1 1 10 0 0,-1 0-22 0 0,-1 0-12 0 0,-1 0 21 0 0,-2 0-8 0 0,0 0 13 0 0,-2-1 15 0 0,0 0-4 0 0,-2 0-6 0 0,-1-1 2 0 0,-2 0-10 0 0,0-1 2 0 0,-2 0 27 0 0,-1-1-36 0 0,-1 0 40 0 0,-1-1-30 0 0,-1-1 27 0 0,-1 1 2 0 0,-1-1-10 0 0,-2-1 14 0 0,-1 0-14 0 0,-1 1-24 0 0,-2 0 63 0 0,-1 0-48 0 0,-1 0 63 0 0,-2 0-64 0 0,-1 0 29 0 0,-1 1-10 0 0,-2 0 2 0 0,-1 0 19 0 0,0 1-34 0 0,-2 1 11 0 0,0 0-60 0 0,-2 1 54 0 0,0 1-29 0 0,-1 0 8 0 0,-2 0 37 0 0,0 1-30 0 0,-1 0 10 0 0,0 1-2 0 0,0 0-46 0 0,0 2 50 0 0,-1-1-36 0 0,1 1 29 0 0,-1 1 30 0 0,0 0-55 0 0,1-1 37 0 0,0 1-40 0 0,0-1 11 0 0,1 1 15 0 0,1-1-24 0 0,1 0 35 0 0,2 0-28 0 0,1-1 27 0 0,2 1-45 0 0,1-1-15 0 0,1 0 50 0 0,2-1-36 0 0,2 1-17 0 0,1 0 44 0 0,2 1-34 0 0,2 0-27 0 0,3 1 36 0 0,1 1-31 0 0,3 1-10 0 0,2 1 49 0 0,1 1-6 0 0,1 0 22 0 0,2 0-4 0 0,0 0-15 0 0,2 0 14 0 0,1-1-34 0 0,0 0 10 0 0,1-1 6 0 0,0 1-13 0 0,1-2 23 0 0,-1 0-25 0 0,1-1 45 0 0,-1-1-32 0 0,-1-1 10 0 0,0 0 17 0 0,0 0-6 0 0,0-1 22 0 0,-1 0 13 0 0,-1 0-31 0 0,0-1-35 0 0,-1-1 46 0 0,-1 0-55 0 0,-1-1 26 0 0,-1-2 29 0 0,0 1 0 0 0,-2-2 12 0 0,0 0-20 0 0,0-1 25 0 0,-2 0-64 0 0,-1-2 47 0 0,0 0-25 0 0,-2 0 16 0 0,-1-2 42 0 0,-1 0-30 0 0,-2-1 30 0 0,-2 0 2 0 0,-1-2-47 0 0,-2 0 33 0 0,-1-1-40 0 0,-2 1 49 0 0,0 0-16 0 0,-1 1 6 0 0,-1 1 19 0 0,0 1-6 0 0,0 1 13 0 0,0 2-4 0 0,-1 1-26 0 0,1 1 18 0 0,-1 2-17 0 0,1 1-5 0 0,-1 1-8 0 0,1 2 20 0 0,-1 0 3 0 0,0 0-29 0 0,0 1 10 0 0,1 1-41 0 0,0-1 29 0 0,0 1-11 0 0,1-1 31 0 0,-1 0-36 0 0,1 0 40 0 0,0 0-40 0 0,0-1 22 0 0,1 0-26 0 0,-1 0 6 0 0,1-1-11 0 0,-1-1-7 0 0,1 0 76 0 0,0-1-88 0 0,0 0 20 0 0,0 0 21 0 0,1 0-27 0 0,0-1 27 0 0,1 1 11 0 0,1 0-40 0 0,1 0 51 0 0,2 0-54 0 0,-1 0 7 0 0,2 1 35 0 0,0 0-69 0 0,2 0 32 0 0,-1 0-21 0 0,3 1-24 0 0,0 0 17 0 0,2 0 48 0 0,1 0-4 0 0,2 1 4 0 0,1-1-16 0 0,2 0-14 0 0,1 0 12 0 0,1 0-52 0 0,2-1 52 0 0,0-2-18 0 0,2 0-31 0 0,2-1 85 0 0,0-1-55 0 0,2 0 47 0 0,-1 0 16 0 0,0-1-60 0 0,0 0 39 0 0,-1 1 5 0 0,-1-1-49 0 0,-1 1 81 0 0,-1 1-44 0 0,-2 0 33 0 0,0 1-8 0 0,-2 1-25 0 0,-2 0 55 0 0,0 1-64 0 0,-2 0 57 0 0,0 2-46 0 0,-2-1 24 0 0,-2 0-17 0 0,0 1-5 0 0,-2 0 29 0 0,0 0-27 0 0,0 0 18 0 0,-1-1-24 0 0,-1 0 25 0 0,0 0-8 0 0,0 0 22 0 0,-1 0-15 0 0,0-1-13 0 0,-1 1 13 0 0,0-1-52 0 0,-1-1 70 0 0,-1 1-50 0 0,0-1-2 0 0,0 0 47 0 0,-1 0-81 0 0,0 0 91 0 0,0-1-19 0 0,-1 1-31 0 0,-1 0 22 0 0,0-1-27 0 0,-1 1 25 0 0,0 0 20 0 0,-1 0-51 0 0,0 1 54 0 0,-1 0-92 0 0,0 0 54 0 0,0 1 20 0 0,1 0-8 0 0,0 1-12 0 0,0 1 4 0 0,0 1-30 0 0,1 1 36 0 0,0 0 16 0 0,1 1-32 0 0,0 1 22 0 0,1 0-54 0 0,0 1 14 0 0,1-1 60 0 0,1 1-48 0 0,0 0 28 0 0,1-1-26 0 0,1 0-50 0 0,0 0 42 0 0,1-1-6 0 0,1 1 28 0 0,1-1-24 0 0,0-1-20 0 0,2 0 16 0 0,1 1-45 0 0,0-2 68 0 0,1 0 26 0 0,1-1-62 0 0,0 0 51 0 0,1-1-34 0 0,1-1-20 0 0,1 0 44 0 0,0-2-6 0 0,0 0-26 0 0,1-1 29 0 0,0-1-10 0 0,0-1-15 0 0,1 0 32 0 0,-1-1-28 0 0,1-1 27 0 0,-1 1-26 0 0,0-1 26 0 0,0 1 2 0 0,1 0-1 0 0,-2 0 40 0 0,1 1-58 0 0,-2 1 56 0 0,0-1-55 0 0,-1 1 54 0 0,0 1-7 0 0,-1-1-26 0 0,-1 2 1 0 0,0-1-2 0 0,-1 1-10 0 0,0 0 21 0 0,0 1-16 0 0,-1 0 33 0 0,-1 0-18 0 0,0-1-22 0 0,-1 1 54 0 0,-1 0-18 0 0,1 0-30 0 0,-1 0 38 0 0,0 1-50 0 0,0 0 5 0 0,-1 0-12 0 0,1 0 48 0 0,-2 1-43 0 0,1 0 6 0 0,-2 0 36 0 0,0 1-69 0 0,0-1 32 0 0,-1 0 26 0 0,0 0 0 0 0,-1 1-7 0 0,0-1 14 0 0,-1 0-42 0 0,0 0 3 0 0,-1 0-21 0 0,0-1 3 0 0,-1-1 45 0 0,0 1-23 0 0,-1-1-9 0 0,-1 0 59 0 0,-1 0-27 0 0,-1-1 1 0 0,-1 1 48 0 0,-2-2-80 0 0,0 1-3 0 0,-2-1 18 0 0,-1 1 9 0 0,-2-2 35 0 0,-2 1-37 0 0,0-1 14 0 0,-2 0 6 0 0,0-1-13 0 0,-1 1 14 0 0,0-1 33 0 0,-1 0-66 0 0,1-1 32 0 0,-1 1-21 0 0,0 0 23 0 0,0-1-7 0 0,-1 2-25 0 0,0 0 55 0 0,0 0-46 0 0,1 0 6 0 0,-1 1 26 0 0,1 0-55 0 0,1 0 54 0 0,0 0-36 0 0,1 0-8 0 0,1 0 40 0 0,0 1-42 0 0,0 0 24 0 0,0-1 20 0 0,-2 1-71 0 0,2-1 116 0 0,-1 0-83 0 0,1-1 8 0 0,0 0 8 0 0,0 0-43 0 0,1-2 22 0 0,0 1-18 0 0,1 0 42 0 0,0 0-31 0 0,1 0 113 0 0,0 1-22 0 0,1 1-63 0 0,0-1 32 0 0,0 2-79 0 0,1-1 20 0 0,-1 1 10 0 0,2 0 32 0 0,-1 0-27 0 0,0 1 29 0 0,1 0 2 0 0,1 1-38 0 0,-1 1 31 0 0,1 1-29 0 0,0 0-21 0 0,1 1 72 0 0,0-1-5 0 0,0 1-42 0 0,1 1 16 0 0,1-1-17 0 0,0 1-43 0 0,2 0 40 0 0,0 0 22 0 0,2 1-62 0 0,1 1 58 0 0,1 0-18 0 0,1 1 5 0 0,1 0 0 0 0,1 1 0 0 0,0 0-19 0 0,2 0-13 0 0,0 0 21 0 0,1 0-26 0 0,0-1 35 0 0,2-1-28 0 0,0 1-1 0 0,1-1 19 0 0,0 0-25 0 0,0-1 17 0 0,1-1 13 0 0,-1 0-32 0 0,1-1 58 0 0,1-1-27 0 0,-1 1 9 0 0,2-1 18 0 0,1 0-52 0 0,1 0 43 0 0,1 1-4 0 0,0-1-37 0 0,2-1 22 0 0,0 1 10 0 0,0-1-50 0 0,1 0 90 0 0,-1-1-56 0 0,0 0-9 0 0,0-1 60 0 0,-1 0-76 0 0,0 0 99 0 0,0-1-76 0 0,0 0 23 0 0,-2 0 4 0 0,0 0-22 0 0,-1-1 25 0 0,0-1-45 0 0,-1 0 60 0 0,-1-1-28 0 0,-1 0-9 0 0,-1 0 22 0 0,-1 0-17 0 0,0-2 33 0 0,-1 1 1 0 0,-1-2 19 0 0,-1 1-60 0 0,-1-1 57 0 0,-1 0-48 0 0,-1 0 24 0 0,-1-1 20 0 0,0 1-52 0 0,-2-1 54 0 0,0 1-27 0 0,0 0 8 0 0,-1 1 37 0 0,-1-1-77 0 0,-1 1 53 0 0,-1 0-37 0 0,0 1 19 0 0,-2 0 32 0 0,1 1-28 0 0,-2 1 29 0 0,1 0-45 0 0,0 1 23 0 0,1 1-18 0 0,-2 0-5 0 0,1 1 11 0 0,-1 1-14 0 0,0 0 5 0 0,-1 1-21 0 0,1 0 52 0 0,-1 0-62 0 0,0 0 85 0 0,1-1-72 0 0,0 0 4 0 0,1 1 27 0 0,0-1-11 0 0,1 1 13 0 0,1 0-30 0 0,1 0-10 0 0,2 0-8 0 0,-1 0 75 0 0,2 1-60 0 0,0 0 31 0 0,0 1-27 0 0,2 0-12 0 0,1 1-7 0 0,0 0 19 0 0,2 1 3 0 0,0 0-28 0 0,1 0-19 0 0,1 0 50 0 0,2 0-26 0 0,0 0-9 0 0,2 1 60 0 0,0 0-57 0 0,1 0 57 0 0,2 0-26 0 0,0 0-1 0 0,1-1 2 0 0,1 0-12 0 0,0-1 13 0 0,0 0-4 0 0,0-1-46 0 0,1-1 14 0 0,-1 0 11 0 0,1-1-23 0 0,0-2 45 0 0,1 0-41 0 0,-1-2 31 0 0,0-1 10 0 0,0-1-2 0 0,-1-1 2 0 0,1-1-10 0 0,-2-2-6 0 0,1-1 2 0 0,-2 0 63 0 0,0-2-65 0 0,0-1 13 0 0,-2-1-13 0 0,1 0 2 0 0,-2-1 26 0 0,-1-1 20 0 0,0 0 5 0 0,-1 1-36 0 0,-1-1 13 0 0,-1 1 3 0 0,-1 1-21 0 0,-1 0 7 0 0,-1 2 34 0 0,-1 1-29 0 0,0 1 11 0 0,0 1 62 0 0,-1 2-74 0 0,0 1 34 0 0,0 1-10 0 0,0 1-9 0 0,1 1 4 0 0,-1 1 26 0 0,1 1-55 0 0,-1 1 27 0 0,0 1 37 0 0,1 1-39 0 0,0 0 42 0 0,1 0 6 0 0,-1 1 0 0 0,2 0-8 0 0,-1 0 13 0 0,2 0-70 0 0,-1 0 30 0 0,2 0-22 0 0,-1-1-23 0 0,1 1 43 0 0,0 0-42 0 0,1-1 13 0 0,1 1-32 0 0,0 0 26 0 0,0-1-18 0 0,0 0-41 0 0,1 0 30 0 0,0-1-11 0 0,0 0-45 0 0,1 0 23 0 0,0-1-65 0 0,0 0-2 0 0,1-1-40 0 0,1 1-85 0 0,1-2-44 0 0,1 1-125 0 0,1-2-103 0 0,2 1-150 0 0,1-1-213 0 0,2-1-337 0 0,1 0-290 0 0,1-1-118 0 0,2-1-1927 0 0,1 0-101 0 0,-3 1 2024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34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16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13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91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A0C7-4A65-46E2-A449-973AA02963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2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A0C7-4A65-46E2-A449-973AA02963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2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A0C7-4A65-46E2-A449-973AA02963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2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6" name="Google Shape;13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960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Druk Cyr" pitchFamily="2" charset="-5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 Narrow" panose="020B060602020203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A34755-F145-4C7D-9EAE-DB07B01CB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188"/>
          <a:stretch/>
        </p:blipFill>
        <p:spPr>
          <a:xfrm>
            <a:off x="0" y="610"/>
            <a:ext cx="12192000" cy="9470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318F537-A5C5-48E2-82FE-4BE78E9D4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75504"/>
            <a:ext cx="12192000" cy="1682496"/>
          </a:xfrm>
          <a:prstGeom prst="rect">
            <a:avLst/>
          </a:prstGeom>
        </p:spPr>
      </p:pic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349135" y="107023"/>
            <a:ext cx="11004665" cy="78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spc="100" baseline="0">
                <a:solidFill>
                  <a:srgbClr val="955A1A"/>
                </a:solidFill>
                <a:latin typeface="Druk Cyr" pitchFamily="2" charset="-5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365189" y="1197501"/>
            <a:ext cx="11347444" cy="502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5A1A"/>
              </a:buClr>
              <a:buSzPts val="1800"/>
              <a:buChar char="•"/>
              <a:defRPr>
                <a:solidFill>
                  <a:srgbClr val="955A1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9448800" y="64453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oogle Shape;248;p4">
            <a:extLst>
              <a:ext uri="{FF2B5EF4-FFF2-40B4-BE49-F238E27FC236}">
                <a16:creationId xmlns="" xmlns:a16="http://schemas.microsoft.com/office/drawing/2014/main" id="{D4F2A04B-6B84-4F2E-807A-3DB7EB1FDDA4}"/>
              </a:ext>
            </a:extLst>
          </p:cNvPr>
          <p:cNvGrpSpPr/>
          <p:nvPr userDrawn="1"/>
        </p:nvGrpSpPr>
        <p:grpSpPr>
          <a:xfrm>
            <a:off x="9732724" y="6137264"/>
            <a:ext cx="2459276" cy="720736"/>
            <a:chOff x="8466917" y="5766296"/>
            <a:chExt cx="3725085" cy="1091705"/>
          </a:xfrm>
        </p:grpSpPr>
        <p:sp>
          <p:nvSpPr>
            <p:cNvPr id="8" name="Google Shape;249;p4">
              <a:extLst>
                <a:ext uri="{FF2B5EF4-FFF2-40B4-BE49-F238E27FC236}">
                  <a16:creationId xmlns="" xmlns:a16="http://schemas.microsoft.com/office/drawing/2014/main" id="{0B7326FE-03B8-429C-B6DC-94280947A36E}"/>
                </a:ext>
              </a:extLst>
            </p:cNvPr>
            <p:cNvSpPr/>
            <p:nvPr/>
          </p:nvSpPr>
          <p:spPr>
            <a:xfrm rot="-5400000">
              <a:off x="11095333" y="5761332"/>
              <a:ext cx="1091705" cy="1101632"/>
            </a:xfrm>
            <a:prstGeom prst="rtTriangle">
              <a:avLst/>
            </a:prstGeom>
            <a:solidFill>
              <a:srgbClr val="955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4">
              <a:extLst>
                <a:ext uri="{FF2B5EF4-FFF2-40B4-BE49-F238E27FC236}">
                  <a16:creationId xmlns="" xmlns:a16="http://schemas.microsoft.com/office/drawing/2014/main" id="{B18FBEC8-27FE-47FF-8D40-0EE52567D4E4}"/>
                </a:ext>
              </a:extLst>
            </p:cNvPr>
            <p:cNvSpPr txBox="1"/>
            <p:nvPr/>
          </p:nvSpPr>
          <p:spPr>
            <a:xfrm>
              <a:off x="8466917" y="6322940"/>
              <a:ext cx="3477966" cy="372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38;p4">
            <a:extLst>
              <a:ext uri="{FF2B5EF4-FFF2-40B4-BE49-F238E27FC236}">
                <a16:creationId xmlns="" xmlns:a16="http://schemas.microsoft.com/office/drawing/2014/main" id="{7F23CAD2-1AAA-47A1-AB6C-7EDBF154E6BE}"/>
              </a:ext>
            </a:extLst>
          </p:cNvPr>
          <p:cNvSpPr txBox="1">
            <a:spLocks/>
          </p:cNvSpPr>
          <p:nvPr userDrawn="1"/>
        </p:nvSpPr>
        <p:spPr>
          <a:xfrm>
            <a:off x="349134" y="137525"/>
            <a:ext cx="10338743" cy="66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55A1A"/>
              </a:buClr>
              <a:buSzPts val="1800"/>
              <a:buFont typeface="Arial"/>
              <a:buNone/>
            </a:pPr>
            <a:endParaRPr lang="ru-RU" sz="3600" b="1" spc="-100" baseline="0" dirty="0">
              <a:solidFill>
                <a:srgbClr val="955A1A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8C3296-8AB4-43E3-9C38-6A7A126B8D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75504"/>
            <a:ext cx="12192000" cy="1682496"/>
          </a:xfrm>
          <a:prstGeom prst="rect">
            <a:avLst/>
          </a:prstGeom>
        </p:spPr>
      </p:pic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01B6AB-FF1D-4DA5-A4DF-D9DA13378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86188"/>
          <a:stretch/>
        </p:blipFill>
        <p:spPr>
          <a:xfrm>
            <a:off x="0" y="610"/>
            <a:ext cx="12192000" cy="947042"/>
          </a:xfrm>
          <a:prstGeom prst="rect">
            <a:avLst/>
          </a:prstGeom>
        </p:spPr>
      </p:pic>
      <p:grpSp>
        <p:nvGrpSpPr>
          <p:cNvPr id="9" name="Google Shape;248;p4">
            <a:extLst>
              <a:ext uri="{FF2B5EF4-FFF2-40B4-BE49-F238E27FC236}">
                <a16:creationId xmlns="" xmlns:a16="http://schemas.microsoft.com/office/drawing/2014/main" id="{D82E61AA-FB18-4959-B616-39E178FD7F67}"/>
              </a:ext>
            </a:extLst>
          </p:cNvPr>
          <p:cNvGrpSpPr/>
          <p:nvPr userDrawn="1"/>
        </p:nvGrpSpPr>
        <p:grpSpPr>
          <a:xfrm>
            <a:off x="9732724" y="6137264"/>
            <a:ext cx="2459276" cy="720736"/>
            <a:chOff x="8466917" y="5766296"/>
            <a:chExt cx="3725085" cy="1091705"/>
          </a:xfrm>
        </p:grpSpPr>
        <p:sp>
          <p:nvSpPr>
            <p:cNvPr id="15" name="Google Shape;249;p4">
              <a:extLst>
                <a:ext uri="{FF2B5EF4-FFF2-40B4-BE49-F238E27FC236}">
                  <a16:creationId xmlns="" xmlns:a16="http://schemas.microsoft.com/office/drawing/2014/main" id="{57964793-C80B-4181-90E5-C2F22E3D347B}"/>
                </a:ext>
              </a:extLst>
            </p:cNvPr>
            <p:cNvSpPr/>
            <p:nvPr/>
          </p:nvSpPr>
          <p:spPr>
            <a:xfrm rot="-5400000">
              <a:off x="11095333" y="5761332"/>
              <a:ext cx="1091705" cy="1101632"/>
            </a:xfrm>
            <a:prstGeom prst="rtTriangle">
              <a:avLst/>
            </a:prstGeom>
            <a:solidFill>
              <a:srgbClr val="955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50;p4">
              <a:extLst>
                <a:ext uri="{FF2B5EF4-FFF2-40B4-BE49-F238E27FC236}">
                  <a16:creationId xmlns="" xmlns:a16="http://schemas.microsoft.com/office/drawing/2014/main" id="{D6514A03-D769-4E4D-AA70-1DBA59B610E1}"/>
                </a:ext>
              </a:extLst>
            </p:cNvPr>
            <p:cNvSpPr txBox="1"/>
            <p:nvPr/>
          </p:nvSpPr>
          <p:spPr>
            <a:xfrm>
              <a:off x="8466917" y="6322940"/>
              <a:ext cx="3477966" cy="372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6;p32">
            <a:extLst>
              <a:ext uri="{FF2B5EF4-FFF2-40B4-BE49-F238E27FC236}">
                <a16:creationId xmlns="" xmlns:a16="http://schemas.microsoft.com/office/drawing/2014/main" id="{1736996A-FF9A-422A-9398-EF4E97C49E2B}"/>
              </a:ext>
            </a:extLst>
          </p:cNvPr>
          <p:cNvSpPr txBox="1">
            <a:spLocks/>
          </p:cNvSpPr>
          <p:nvPr userDrawn="1"/>
        </p:nvSpPr>
        <p:spPr>
          <a:xfrm>
            <a:off x="9448800" y="64453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-100" baseline="0">
          <a:solidFill>
            <a:srgbClr val="955A1A"/>
          </a:solidFill>
          <a:latin typeface="Bahnschrift SemiBold Condensed" panose="020B0502040204020203" pitchFamily="34" charset="0"/>
          <a:ea typeface="Bahnschrift SemiBold Condensed" panose="020B0502040204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955A1A"/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hyperlink" Target="https://2020.baltinform.ru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27.png"/><Relationship Id="rId10" Type="http://schemas.openxmlformats.org/officeDocument/2006/relationships/diagramData" Target="../diagrams/data6.xml"/><Relationship Id="rId4" Type="http://schemas.openxmlformats.org/officeDocument/2006/relationships/image" Target="../media/image29.sv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92529" y="1460277"/>
            <a:ext cx="6018298" cy="209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buClr>
                <a:srgbClr val="955A1A"/>
              </a:buClr>
              <a:buSzPts val="2800"/>
            </a:pPr>
            <a:r>
              <a:rPr lang="ru-RU" sz="32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ea typeface="Arial"/>
                <a:cs typeface="Arial"/>
                <a:sym typeface="Arial"/>
              </a:rPr>
              <a:t>Особенности повышения квалификации педагогов для работы по обновленным ФГОС: </a:t>
            </a:r>
            <a:br>
              <a:rPr lang="ru-RU" sz="32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ea typeface="Arial"/>
                <a:cs typeface="Arial"/>
                <a:sym typeface="Arial"/>
              </a:rPr>
            </a:br>
            <a:r>
              <a:rPr lang="ru-RU" sz="32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ea typeface="Arial"/>
                <a:cs typeface="Arial"/>
                <a:sym typeface="Arial"/>
              </a:rPr>
              <a:t>из опыта Калининградской области</a:t>
            </a:r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392529" y="33634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Clr>
                <a:srgbClr val="955A1A"/>
              </a:buClr>
              <a:buSzPts val="1800"/>
            </a:pPr>
            <a:r>
              <a:rPr lang="ru-RU" sz="1800" b="1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Вейдт Валерия Павловна</a:t>
            </a:r>
            <a: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, </a:t>
            </a:r>
            <a:b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кандидат педагогических наук, </a:t>
            </a:r>
            <a:b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проректор по научно-методической работе </a:t>
            </a:r>
            <a:b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</a:br>
            <a:endParaRPr lang="ru-RU" sz="1800" dirty="0">
              <a:solidFill>
                <a:srgbClr val="955A1A"/>
              </a:solidFill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0"/>
              </a:spcBef>
              <a:buClr>
                <a:srgbClr val="955A1A"/>
              </a:buClr>
              <a:buSzPts val="1800"/>
            </a:pPr>
            <a:r>
              <a:rPr lang="ru-RU" sz="1800" b="1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Стаселович Галина Анатольевна</a:t>
            </a:r>
            <a: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, </a:t>
            </a:r>
            <a:b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старший методист кафедры общего образования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авая круглая скобка 47">
            <a:extLst>
              <a:ext uri="{FF2B5EF4-FFF2-40B4-BE49-F238E27FC236}">
                <a16:creationId xmlns="" xmlns:a16="http://schemas.microsoft.com/office/drawing/2014/main" id="{DD0DE392-8328-4F55-87F4-3882D07CD1C4}"/>
              </a:ext>
            </a:extLst>
          </p:cNvPr>
          <p:cNvSpPr/>
          <p:nvPr/>
        </p:nvSpPr>
        <p:spPr>
          <a:xfrm flipH="1">
            <a:off x="124965" y="4782266"/>
            <a:ext cx="1424047" cy="1487877"/>
          </a:xfrm>
          <a:prstGeom prst="rightBracket">
            <a:avLst>
              <a:gd name="adj" fmla="val 0"/>
            </a:avLst>
          </a:prstGeom>
          <a:ln w="57150">
            <a:solidFill>
              <a:srgbClr val="99663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665" y="4864486"/>
            <a:ext cx="550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регионе — 1 966 учителей начальных классов</a:t>
            </a:r>
          </a:p>
          <a:p>
            <a:pPr lvl="1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Всего обучение прошли 1 858 чел. (94,5 %), из них: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2023 г. —  90 чел.;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2022 г. — 1 768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8173" y="5577789"/>
            <a:ext cx="5936105" cy="87412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Разработка программы ПК «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Методика реализации  обновленного содержания НОО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Стрелка вправо 4"/>
          <p:cNvSpPr/>
          <p:nvPr/>
        </p:nvSpPr>
        <p:spPr>
          <a:xfrm>
            <a:off x="5936104" y="1198413"/>
            <a:ext cx="5936105" cy="4154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t" anchorCtr="0">
            <a:noAutofit/>
          </a:bodyPr>
          <a:lstStyle/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Активная работа в рамках деятельности ассоциации учителей начальных классов 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учителей начальных классов к участию </a:t>
            </a:r>
            <a:b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олимпиадах, профессиональных конкурсах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Выездные семинары-практикумы на базе ОО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Методические сессии (посещение уроков и др.)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Консультационные часы</a:t>
            </a:r>
          </a:p>
          <a:p>
            <a:pPr marL="3429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Семинары-практикумы по принципу «наставник — молодому учителю»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Видеолекции по наиболее сложным темам,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вызывающим наибольшие затруднения у педагогов</a:t>
            </a: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методических вебинаров по введению в практику новых дидактических единиц</a:t>
            </a:r>
          </a:p>
          <a:p>
            <a:pPr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800" b="1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800" b="1" kern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03601" y="2928767"/>
            <a:ext cx="2234991" cy="1323439"/>
          </a:xfrm>
          <a:prstGeom prst="roundRect">
            <a:avLst>
              <a:gd name="adj" fmla="val 15498"/>
            </a:avLst>
          </a:prstGeom>
          <a:gradFill flip="none" rotWithShape="1">
            <a:gsLst>
              <a:gs pos="0">
                <a:srgbClr val="A97A35">
                  <a:tint val="66000"/>
                  <a:satMod val="160000"/>
                </a:srgbClr>
              </a:gs>
              <a:gs pos="50000">
                <a:srgbClr val="A97A35">
                  <a:tint val="44500"/>
                  <a:satMod val="160000"/>
                </a:srgbClr>
              </a:gs>
              <a:gs pos="100000">
                <a:srgbClr val="A97A35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Межкурсовая подготовка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16511" y="1149548"/>
            <a:ext cx="4440482" cy="88804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7A35">
                  <a:tint val="66000"/>
                  <a:satMod val="160000"/>
                </a:srgbClr>
              </a:gs>
              <a:gs pos="50000">
                <a:srgbClr val="A97A35">
                  <a:tint val="44500"/>
                  <a:satMod val="160000"/>
                </a:srgbClr>
              </a:gs>
              <a:gs pos="100000">
                <a:srgbClr val="A97A35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966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выявленных предметно-методических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дефицитов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="" xmlns:a16="http://schemas.microsoft.com/office/drawing/2014/main" id="{DD0DE392-8328-4F55-87F4-3882D07CD1C4}"/>
              </a:ext>
            </a:extLst>
          </p:cNvPr>
          <p:cNvSpPr/>
          <p:nvPr/>
        </p:nvSpPr>
        <p:spPr>
          <a:xfrm flipH="1">
            <a:off x="5728173" y="1130987"/>
            <a:ext cx="1424048" cy="4289273"/>
          </a:xfrm>
          <a:prstGeom prst="rightBracket">
            <a:avLst>
              <a:gd name="adj" fmla="val 0"/>
            </a:avLst>
          </a:prstGeom>
          <a:ln w="57150">
            <a:solidFill>
              <a:srgbClr val="99663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асширение бизнеса (справа налево)">
            <a:extLst>
              <a:ext uri="{FF2B5EF4-FFF2-40B4-BE49-F238E27FC236}">
                <a16:creationId xmlns="" xmlns:a16="http://schemas.microsoft.com/office/drawing/2014/main" id="{F72EC530-B926-460B-8876-FA20E905A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1661" y="3083512"/>
            <a:ext cx="1013948" cy="101394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28FD550-46A9-45EB-8112-F26A539ECB0B}"/>
              </a:ext>
            </a:extLst>
          </p:cNvPr>
          <p:cNvSpPr/>
          <p:nvPr/>
        </p:nvSpPr>
        <p:spPr>
          <a:xfrm>
            <a:off x="268994" y="-34375"/>
            <a:ext cx="9584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Организация обучения педагогических кадров, работающих в системе начального общего образования региона</a:t>
            </a:r>
            <a:endParaRPr lang="ru-RU" sz="3000" spc="-100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2EF50E1B-8358-4AB5-AFB0-5306AAA335A0}"/>
              </a:ext>
            </a:extLst>
          </p:cNvPr>
          <p:cNvSpPr/>
          <p:nvPr/>
        </p:nvSpPr>
        <p:spPr>
          <a:xfrm>
            <a:off x="2397705" y="2178726"/>
            <a:ext cx="339047" cy="667821"/>
          </a:xfrm>
          <a:prstGeom prst="downArrow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" name="Google Shape;1388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29"/>
          <p:cNvSpPr txBox="1">
            <a:spLocks noGrp="1"/>
          </p:cNvSpPr>
          <p:nvPr>
            <p:ph type="ctrTitle"/>
          </p:nvPr>
        </p:nvSpPr>
        <p:spPr>
          <a:xfrm>
            <a:off x="357559" y="2547302"/>
            <a:ext cx="55695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5A1A"/>
              </a:buClr>
              <a:buSzPts val="2800"/>
              <a:buFont typeface="Arial"/>
              <a:buNone/>
            </a:pPr>
            <a:r>
              <a:rPr lang="ru-RU" sz="4000" b="1" dirty="0">
                <a:solidFill>
                  <a:srgbClr val="955A1A"/>
                </a:solidFill>
                <a:latin typeface="Bahnschrift SemiBold Condensed" panose="020B0502040204020203" pitchFamily="34" charset="0"/>
                <a:ea typeface="Arial"/>
                <a:cs typeface="Arial"/>
                <a:sym typeface="Arial"/>
              </a:rPr>
              <a:t>Приглашаем к сотрудничеству!</a:t>
            </a:r>
            <a:endParaRPr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1390" name="Google Shape;1390;p29"/>
          <p:cNvSpPr txBox="1">
            <a:spLocks noGrp="1"/>
          </p:cNvSpPr>
          <p:nvPr>
            <p:ph type="subTitle" idx="1"/>
          </p:nvPr>
        </p:nvSpPr>
        <p:spPr>
          <a:xfrm>
            <a:off x="702417" y="334314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Clr>
                <a:srgbClr val="955A1A"/>
              </a:buClr>
              <a:buSzPts val="1800"/>
            </a:pPr>
            <a:r>
              <a:rPr lang="en-US" sz="20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8 (4012) 578-301</a:t>
            </a:r>
            <a:br>
              <a:rPr lang="en-US" sz="2000" dirty="0">
                <a:solidFill>
                  <a:srgbClr val="955A1A"/>
                </a:solidFill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955A1A"/>
                </a:solidFill>
                <a:ea typeface="Arial"/>
                <a:cs typeface="Arial"/>
                <a:sym typeface="Arial"/>
              </a:rPr>
              <a:t>https://koiro.edu.ru/</a:t>
            </a:r>
            <a:endParaRPr sz="2000" dirty="0">
              <a:solidFill>
                <a:srgbClr val="955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886" y="3392578"/>
            <a:ext cx="282882" cy="282882"/>
          </a:xfrm>
          <a:prstGeom prst="rect">
            <a:avLst/>
          </a:prstGeom>
        </p:spPr>
      </p:pic>
      <p:pic>
        <p:nvPicPr>
          <p:cNvPr id="6" name="Рисунок 5" descr="Конверт">
            <a:extLst>
              <a:ext uri="{FF2B5EF4-FFF2-40B4-BE49-F238E27FC236}">
                <a16:creationId xmlns="" xmlns:a16="http://schemas.microsoft.com/office/drawing/2014/main" id="{20FD1E15-B5F2-0746-8579-4A77B00E86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886" y="3675460"/>
            <a:ext cx="287933" cy="287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-100" dirty="0">
                <a:latin typeface="Bahnschrift SemiBold Condensed" panose="020B0502040204020203" pitchFamily="34" charset="0"/>
                <a:ea typeface="Arial"/>
                <a:cs typeface="Arial"/>
              </a:rPr>
              <a:t>Организационная модель деятельности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5DC71-FC44-47D1-ADBB-0B88FE6C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20" y="1124713"/>
            <a:ext cx="5354834" cy="5095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/>
              <a:t>2022/2023 уч. г. — 1–5-е классы</a:t>
            </a:r>
          </a:p>
          <a:p>
            <a:pPr marL="114300" indent="0">
              <a:buNone/>
            </a:pPr>
            <a:r>
              <a:rPr lang="ru-RU" sz="1800" dirty="0"/>
              <a:t>Обучено 4 271 педагогов 1–5-х классов, из них: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1 768 (92 %) учителей НОО;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2 503 (54,95 %) учителей ООО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Clr>
                <a:srgbClr val="955A1A"/>
              </a:buClr>
              <a:buNone/>
            </a:pPr>
            <a:endParaRPr lang="ru-RU" dirty="0"/>
          </a:p>
          <a:p>
            <a:pPr marL="114300" indent="0">
              <a:buClr>
                <a:srgbClr val="955A1A"/>
              </a:buClr>
              <a:buNone/>
            </a:pPr>
            <a:endParaRPr lang="ru-RU" dirty="0"/>
          </a:p>
          <a:p>
            <a:pPr marL="114300" indent="0">
              <a:buNone/>
            </a:pPr>
            <a:r>
              <a:rPr lang="ru-RU" b="1" dirty="0"/>
              <a:t>2023/2024 уч. г. — 6-е, 10-е классы, остальные — по готовности</a:t>
            </a:r>
          </a:p>
          <a:p>
            <a:pPr marL="114300" indent="0">
              <a:buClr>
                <a:srgbClr val="955A1A"/>
              </a:buClr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8916533"/>
              </p:ext>
            </p:extLst>
          </p:nvPr>
        </p:nvGraphicFramePr>
        <p:xfrm>
          <a:off x="5142799" y="1206282"/>
          <a:ext cx="5453888" cy="537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77147" y="1528608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9048" y="1530168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147" y="3026665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9048" y="3026665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147" y="4370833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9048" y="4370833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147" y="5897973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3900" y="3941064"/>
            <a:ext cx="4732714" cy="279695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9048" y="5911540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373107" y="2075689"/>
            <a:ext cx="1677924" cy="1901952"/>
          </a:xfrm>
          <a:prstGeom prst="wedgeRoundRectCallout">
            <a:avLst>
              <a:gd name="adj1" fmla="val -48512"/>
              <a:gd name="adj2" fmla="val 5968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 Narrow" panose="020B0606020202030204" pitchFamily="34" charset="0"/>
              </a:rPr>
              <a:t>«Поддерживающие» мероприятия межкурсовой подготовки </a:t>
            </a:r>
            <a:br>
              <a:rPr lang="ru-RU" sz="1300" dirty="0">
                <a:latin typeface="Arial Narrow" panose="020B0606020202030204" pitchFamily="34" charset="0"/>
              </a:rPr>
            </a:br>
            <a:r>
              <a:rPr lang="ru-RU" sz="1300" dirty="0">
                <a:latin typeface="Arial Narrow" panose="020B0606020202030204" pitchFamily="34" charset="0"/>
              </a:rPr>
              <a:t>(</a:t>
            </a:r>
            <a:r>
              <a:rPr lang="ru-RU" sz="1300" b="1" dirty="0">
                <a:latin typeface="Arial Narrow" panose="020B0606020202030204" pitchFamily="34" charset="0"/>
              </a:rPr>
              <a:t>циклы / серии</a:t>
            </a:r>
            <a:r>
              <a:rPr lang="ru-RU" sz="1300" dirty="0">
                <a:latin typeface="Arial Narrow" panose="020B0606020202030204" pitchFamily="34" charset="0"/>
              </a:rPr>
              <a:t> семинаров </a:t>
            </a:r>
            <a:br>
              <a:rPr lang="ru-RU" sz="1300" dirty="0">
                <a:latin typeface="Arial Narrow" panose="020B0606020202030204" pitchFamily="34" charset="0"/>
              </a:rPr>
            </a:br>
            <a:r>
              <a:rPr lang="ru-RU" sz="1300" dirty="0">
                <a:latin typeface="Arial Narrow" panose="020B0606020202030204" pitchFamily="34" charset="0"/>
              </a:rPr>
              <a:t>и вебинаров </a:t>
            </a:r>
            <a:br>
              <a:rPr lang="ru-RU" sz="1300" dirty="0">
                <a:latin typeface="Arial Narrow" panose="020B0606020202030204" pitchFamily="34" charset="0"/>
              </a:rPr>
            </a:br>
            <a:r>
              <a:rPr lang="ru-RU" sz="1300" dirty="0">
                <a:latin typeface="Arial Narrow" panose="020B0606020202030204" pitchFamily="34" charset="0"/>
              </a:rPr>
              <a:t>для педагогов)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5327780"/>
              </p:ext>
            </p:extLst>
          </p:nvPr>
        </p:nvGraphicFramePr>
        <p:xfrm>
          <a:off x="920557" y="2999234"/>
          <a:ext cx="1347155" cy="153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5819" y="3103609"/>
            <a:ext cx="116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ГЗ — 1 271</a:t>
            </a: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чел.</a:t>
            </a:r>
            <a:b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</a:b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(+ к план. ПК)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2564" y="3767329"/>
            <a:ext cx="128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ГПРО — 3 000 чел.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1188" y="2910268"/>
            <a:ext cx="1642765" cy="1384995"/>
          </a:xfrm>
          <a:prstGeom prst="rect">
            <a:avLst/>
          </a:prstGeom>
          <a:noFill/>
          <a:ln>
            <a:solidFill>
              <a:srgbClr val="955A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Реализация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955A1A"/>
                </a:solidFill>
                <a:latin typeface="Arial Narrow" panose="020B0606020202030204" pitchFamily="34" charset="0"/>
              </a:rPr>
              <a:t>иных мероприятий</a:t>
            </a:r>
            <a:r>
              <a:rPr lang="ru-RU" dirty="0">
                <a:latin typeface="Arial Narrow" panose="020B0606020202030204" pitchFamily="34" charset="0"/>
              </a:rPr>
              <a:t> за счет средств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рег. проекта «Большая перемена»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532" y="5434278"/>
            <a:ext cx="116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ГЗ — 1 000</a:t>
            </a: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чел.</a:t>
            </a:r>
            <a:b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</a:b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(+ к план. ПК)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28295" y="6080817"/>
            <a:ext cx="128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Helvetica Neue"/>
              </a:rPr>
              <a:t>ГПРО — 1 500 чел.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521" y="5819207"/>
            <a:ext cx="1488938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Старт обучения —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15 мая 2023 года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292693474"/>
              </p:ext>
            </p:extLst>
          </p:nvPr>
        </p:nvGraphicFramePr>
        <p:xfrm>
          <a:off x="2869971" y="5418234"/>
          <a:ext cx="1347155" cy="153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9" name="Рисунок 28" descr="Направленный вправо указательный палец, тыльная сторона руки">
            <a:extLst>
              <a:ext uri="{FF2B5EF4-FFF2-40B4-BE49-F238E27FC236}">
                <a16:creationId xmlns="" xmlns:a16="http://schemas.microsoft.com/office/drawing/2014/main" id="{CB8B907C-BFC8-410F-B9F5-BE08218B078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46" y="2936141"/>
            <a:ext cx="306076" cy="3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pc="-100" dirty="0">
                <a:latin typeface="Bahnschrift SemiBold Condensed" panose="020B0502040204020203" pitchFamily="34" charset="0"/>
              </a:rPr>
              <a:t>1. Этап аналитической деятельности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5DC71-FC44-47D1-ADBB-0B88FE6C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49" y="2415392"/>
            <a:ext cx="3709843" cy="412821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2400" dirty="0"/>
              <a:t>Аналитика общих сведений </a:t>
            </a:r>
            <a:br>
              <a:rPr lang="ru-RU" sz="2400" dirty="0"/>
            </a:br>
            <a:r>
              <a:rPr lang="ru-RU" sz="2400" dirty="0"/>
              <a:t>о педагогах (категория, стаж, внутреннее и внешнее совмещение, место работы — </a:t>
            </a:r>
            <a:br>
              <a:rPr lang="ru-RU" sz="2400" dirty="0"/>
            </a:br>
            <a:r>
              <a:rPr lang="ru-RU" sz="2400" dirty="0"/>
              <a:t>город / село и пр.)</a:t>
            </a:r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r>
              <a:rPr lang="ru-RU" sz="2400" dirty="0"/>
              <a:t>Соотнесение детских результатов </a:t>
            </a:r>
            <a:br>
              <a:rPr lang="ru-RU" sz="2400" dirty="0"/>
            </a:br>
            <a:r>
              <a:rPr lang="ru-RU" sz="2400" dirty="0"/>
              <a:t>(ВПР, ОГЭ / ЕГЭ) с диагностикой </a:t>
            </a:r>
            <a:br>
              <a:rPr lang="ru-RU" sz="2400" dirty="0"/>
            </a:br>
            <a:r>
              <a:rPr lang="ru-RU" sz="2400" dirty="0"/>
              <a:t>проф. компетенций педагогов </a:t>
            </a:r>
            <a:br>
              <a:rPr lang="ru-RU" sz="2400" dirty="0"/>
            </a:br>
            <a:r>
              <a:rPr lang="ru-RU" sz="2400" dirty="0"/>
              <a:t>и результатами итоговой аттестации </a:t>
            </a:r>
            <a:br>
              <a:rPr lang="ru-RU" sz="2400" dirty="0"/>
            </a:br>
            <a:r>
              <a:rPr lang="ru-RU" sz="2400" dirty="0"/>
              <a:t>на курсах ПК</a:t>
            </a:r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r>
              <a:rPr lang="ru-RU" sz="2400" dirty="0"/>
              <a:t>Анализ образовательного запроса педагогов (анкетирование по итогам курсов ПК, опрос на начало нового года)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76E4C8D3-8527-4535-BDEC-D2EE20CB653C}"/>
              </a:ext>
            </a:extLst>
          </p:cNvPr>
          <p:cNvSpPr txBox="1">
            <a:spLocks/>
          </p:cNvSpPr>
          <p:nvPr/>
        </p:nvSpPr>
        <p:spPr>
          <a:xfrm>
            <a:off x="7091393" y="2779219"/>
            <a:ext cx="4496491" cy="37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5A1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955A1A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endParaRPr lang="ru-RU" dirty="0"/>
          </a:p>
          <a:p>
            <a:pPr marL="114300" indent="0">
              <a:buFont typeface="Arial"/>
              <a:buNone/>
            </a:pPr>
            <a:endParaRPr lang="ru-RU" dirty="0"/>
          </a:p>
          <a:p>
            <a:pPr marL="114300" indent="0">
              <a:buFont typeface="Arial"/>
              <a:buNone/>
            </a:pPr>
            <a:endParaRPr lang="ru-RU" dirty="0"/>
          </a:p>
          <a:p>
            <a:pPr marL="114300" indent="0">
              <a:buFont typeface="Arial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ПРОБЛЕМНОЕ ПОЛЕ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Сколько часов обучать очно, </a:t>
            </a:r>
            <a:br>
              <a:rPr lang="ru-RU" dirty="0"/>
            </a:br>
            <a:r>
              <a:rPr lang="ru-RU" dirty="0"/>
              <a:t>сколько — дистанционно?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Какие темы изучать в очном формате, какие — в дистанционном?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Как организовать очные занятия наиболее продуктивным образом?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Где и кто должен проводить очные занятия?</a:t>
            </a:r>
          </a:p>
        </p:txBody>
      </p:sp>
      <p:sp>
        <p:nvSpPr>
          <p:cNvPr id="6" name="Пятиугольник 17">
            <a:extLst>
              <a:ext uri="{FF2B5EF4-FFF2-40B4-BE49-F238E27FC236}">
                <a16:creationId xmlns="" xmlns:a16="http://schemas.microsoft.com/office/drawing/2014/main" id="{1B89ADED-15F6-4540-BC1C-64B21212D7B0}"/>
              </a:ext>
            </a:extLst>
          </p:cNvPr>
          <p:cNvSpPr/>
          <p:nvPr/>
        </p:nvSpPr>
        <p:spPr bwMode="auto">
          <a:xfrm>
            <a:off x="417492" y="1339610"/>
            <a:ext cx="5439894" cy="717789"/>
          </a:xfrm>
          <a:prstGeom prst="homePlate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Анализ данных региональной картотеки педагогических работников</a:t>
            </a:r>
          </a:p>
        </p:txBody>
      </p:sp>
      <p:sp>
        <p:nvSpPr>
          <p:cNvPr id="7" name="Пятиугольник 17">
            <a:extLst>
              <a:ext uri="{FF2B5EF4-FFF2-40B4-BE49-F238E27FC236}">
                <a16:creationId xmlns="" xmlns:a16="http://schemas.microsoft.com/office/drawing/2014/main" id="{F8BD26A4-8E6D-457A-9205-0001D3C53177}"/>
              </a:ext>
            </a:extLst>
          </p:cNvPr>
          <p:cNvSpPr/>
          <p:nvPr/>
        </p:nvSpPr>
        <p:spPr bwMode="auto">
          <a:xfrm>
            <a:off x="6334614" y="1339611"/>
            <a:ext cx="5439894" cy="717788"/>
          </a:xfrm>
          <a:prstGeom prst="homePlate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Анализ программ и контента, предоставленных ФГАОУ ДПО «Академия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России»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CC03B7-B34C-4887-95E5-16A945A09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" y="2463181"/>
            <a:ext cx="668021" cy="6680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4B6EDA-65B0-4B09-B52A-A0D5B1E57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5" y="5359364"/>
            <a:ext cx="668021" cy="668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7AF726-9EAA-4C3B-A492-DBDF66E22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3" y="3931338"/>
            <a:ext cx="668021" cy="6680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1EDCEA0-A79D-4B20-81F2-F6D6B296C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67" y="3840309"/>
            <a:ext cx="639190" cy="639190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BC0918EA-1238-4BE4-83DA-121F0561B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16000"/>
              </p:ext>
            </p:extLst>
          </p:nvPr>
        </p:nvGraphicFramePr>
        <p:xfrm>
          <a:off x="6452203" y="2405636"/>
          <a:ext cx="5204716" cy="124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Правая фигурная скобка 17">
            <a:extLst>
              <a:ext uri="{FF2B5EF4-FFF2-40B4-BE49-F238E27FC236}">
                <a16:creationId xmlns="" xmlns:a16="http://schemas.microsoft.com/office/drawing/2014/main" id="{C31FF90A-46CC-4963-9194-A666170814DC}"/>
              </a:ext>
            </a:extLst>
          </p:cNvPr>
          <p:cNvSpPr/>
          <p:nvPr/>
        </p:nvSpPr>
        <p:spPr>
          <a:xfrm>
            <a:off x="4409684" y="2415392"/>
            <a:ext cx="407504" cy="3982122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1C6B25-F4C9-41F7-8110-B0DDCBA0A907}"/>
              </a:ext>
            </a:extLst>
          </p:cNvPr>
          <p:cNvSpPr txBox="1"/>
          <p:nvPr/>
        </p:nvSpPr>
        <p:spPr>
          <a:xfrm>
            <a:off x="4932695" y="3429000"/>
            <a:ext cx="1215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Кого мы учим?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Чему надо учить?</a:t>
            </a:r>
          </a:p>
          <a:p>
            <a:endParaRPr lang="ru-RU" b="1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Каких результатов нам надо достичь?</a:t>
            </a:r>
          </a:p>
        </p:txBody>
      </p:sp>
    </p:spTree>
    <p:extLst>
      <p:ext uri="{BB962C8B-B14F-4D97-AF65-F5344CB8AC3E}">
        <p14:creationId xmlns:p14="http://schemas.microsoft.com/office/powerpoint/2010/main" val="254255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-100" dirty="0">
                <a:latin typeface="Bahnschrift SemiBold Condensed" panose="020B0502040204020203" pitchFamily="34" charset="0"/>
              </a:rPr>
              <a:t>2. Этап разработки дистанционных курсов с учетом региональной специфики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39BA3C2-5F58-4A60-81E1-234F45DA2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399351"/>
              </p:ext>
            </p:extLst>
          </p:nvPr>
        </p:nvGraphicFramePr>
        <p:xfrm>
          <a:off x="-413042" y="1236717"/>
          <a:ext cx="6254472" cy="525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="" xmlns:a16="http://schemas.microsoft.com/office/drawing/2014/main" id="{6B061B7D-AE6B-4E54-8932-C0EB625750C3}"/>
              </a:ext>
            </a:extLst>
          </p:cNvPr>
          <p:cNvSpPr/>
          <p:nvPr/>
        </p:nvSpPr>
        <p:spPr>
          <a:xfrm>
            <a:off x="4630170" y="1248005"/>
            <a:ext cx="1552237" cy="425504"/>
          </a:xfrm>
          <a:prstGeom prst="wedgeRoundRectCallout">
            <a:avLst>
              <a:gd name="adj1" fmla="val -125825"/>
              <a:gd name="adj2" fmla="val -876"/>
              <a:gd name="adj3" fmla="val 16667"/>
            </a:avLst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Субкурс 1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="" xmlns:a16="http://schemas.microsoft.com/office/drawing/2014/main" id="{19D4638B-FE33-41E4-AFCD-C93713C8D55A}"/>
              </a:ext>
            </a:extLst>
          </p:cNvPr>
          <p:cNvSpPr/>
          <p:nvPr/>
        </p:nvSpPr>
        <p:spPr>
          <a:xfrm>
            <a:off x="4537995" y="5848875"/>
            <a:ext cx="1644412" cy="425504"/>
          </a:xfrm>
          <a:prstGeom prst="wedgeRoundRectCallout">
            <a:avLst>
              <a:gd name="adj1" fmla="val -101173"/>
              <a:gd name="adj2" fmla="val 29585"/>
              <a:gd name="adj3" fmla="val 16667"/>
            </a:avLst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Субкурс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A444C-1C82-40A3-A930-32B48D434223}"/>
              </a:ext>
            </a:extLst>
          </p:cNvPr>
          <p:cNvSpPr txBox="1"/>
          <p:nvPr/>
        </p:nvSpPr>
        <p:spPr>
          <a:xfrm>
            <a:off x="7863661" y="1996821"/>
            <a:ext cx="3993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Методические рекомендации </a:t>
            </a:r>
            <a:b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и указания</a:t>
            </a:r>
          </a:p>
          <a:p>
            <a:endParaRPr lang="ru-RU" sz="2000" dirty="0">
              <a:solidFill>
                <a:srgbClr val="955A1A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Комментирование «сложных» вопросов</a:t>
            </a:r>
          </a:p>
          <a:p>
            <a:endParaRPr lang="ru-RU" sz="2000" dirty="0">
              <a:solidFill>
                <a:srgbClr val="955A1A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Видеолекции по темам, вызывающим наибольшие затруднения у педагогов</a:t>
            </a:r>
          </a:p>
          <a:p>
            <a:endParaRPr lang="ru-RU" sz="2000" dirty="0">
              <a:solidFill>
                <a:srgbClr val="955A1A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Дополнительный материал, различающийся по уровню сложности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89FFA1C-BF61-4D86-9C26-F1F2D2799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4" y="3822475"/>
            <a:ext cx="804540" cy="8045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C18F360-9A01-492B-B252-F6A925D195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3" y="2926196"/>
            <a:ext cx="662831" cy="662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F7A2528-AD55-4E63-AF26-8A6D95E064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7" y="1996821"/>
            <a:ext cx="673815" cy="6628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B2B74B2-0318-4B37-AFB0-DCF7451F9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446" y="4775413"/>
            <a:ext cx="698516" cy="699283"/>
          </a:xfrm>
          <a:prstGeom prst="rect">
            <a:avLst/>
          </a:prstGeom>
        </p:spPr>
      </p:pic>
      <p:sp>
        <p:nvSpPr>
          <p:cNvPr id="20" name="Правая фигурная скобка 19">
            <a:extLst>
              <a:ext uri="{FF2B5EF4-FFF2-40B4-BE49-F238E27FC236}">
                <a16:creationId xmlns="" xmlns:a16="http://schemas.microsoft.com/office/drawing/2014/main" id="{45AF7C09-6CA8-4AF1-B95E-901F1B0096C6}"/>
              </a:ext>
            </a:extLst>
          </p:cNvPr>
          <p:cNvSpPr/>
          <p:nvPr/>
        </p:nvSpPr>
        <p:spPr>
          <a:xfrm>
            <a:off x="4244002" y="1899030"/>
            <a:ext cx="781328" cy="3846890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67B177-7076-4058-84A7-0F462BC2431D}"/>
              </a:ext>
            </a:extLst>
          </p:cNvPr>
          <p:cNvSpPr txBox="1"/>
          <p:nvPr/>
        </p:nvSpPr>
        <p:spPr>
          <a:xfrm>
            <a:off x="5025330" y="3366036"/>
            <a:ext cx="173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Зона ответственности методиста</a:t>
            </a:r>
          </a:p>
        </p:txBody>
      </p:sp>
    </p:spTree>
    <p:extLst>
      <p:ext uri="{BB962C8B-B14F-4D97-AF65-F5344CB8AC3E}">
        <p14:creationId xmlns:p14="http://schemas.microsoft.com/office/powerpoint/2010/main" val="318933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pc="-100" dirty="0">
                <a:latin typeface="Bahnschrift SemiBold Condensed" panose="020B0502040204020203" pitchFamily="34" charset="0"/>
              </a:rPr>
              <a:t>3. Этап экспертизы и доработки дистанционных курсов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118C40-E564-4B93-9B4A-2D531FBB0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" t="1" r="753" b="25262"/>
          <a:stretch/>
        </p:blipFill>
        <p:spPr>
          <a:xfrm>
            <a:off x="477393" y="2824254"/>
            <a:ext cx="11237212" cy="3663957"/>
          </a:xfrm>
          <a:prstGeom prst="rect">
            <a:avLst/>
          </a:prstGeom>
          <a:ln>
            <a:solidFill>
              <a:srgbClr val="955A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5EAF043A-8B08-416A-9530-BF7BE3E3A8FD}"/>
                  </a:ext>
                </a:extLst>
              </p14:cNvPr>
              <p14:cNvContentPartPr/>
              <p14:nvPr/>
            </p14:nvContentPartPr>
            <p14:xfrm>
              <a:off x="3596877" y="6193396"/>
              <a:ext cx="1499040" cy="185760"/>
            </p14:xfrm>
          </p:contentPart>
        </mc:Choice>
        <mc:Fallback>
          <p:pic>
            <p:nvPicPr>
              <p:cNvPr id="57" name="Рукописный ввод 56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5EAF043A-8B08-416A-9530-BF7BE3E3A8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1228" y="6157756"/>
                <a:ext cx="1570697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9018082B-1BDE-4E65-AC73-17702C89E61E}"/>
                  </a:ext>
                </a:extLst>
              </p14:cNvPr>
              <p14:cNvContentPartPr/>
              <p14:nvPr/>
            </p14:nvContentPartPr>
            <p14:xfrm>
              <a:off x="3634317" y="5818006"/>
              <a:ext cx="1488240" cy="232200"/>
            </p14:xfrm>
          </p:contentPart>
        </mc:Choice>
        <mc:Fallback>
          <p:pic>
            <p:nvPicPr>
              <p:cNvPr id="58" name="Рукописный ввод 57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9018082B-1BDE-4E65-AC73-17702C89E6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8668" y="5782062"/>
                <a:ext cx="1559897" cy="30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409CE2D2-A8F6-44B4-9083-66AE99E3BC57}"/>
                  </a:ext>
                </a:extLst>
              </p14:cNvPr>
              <p14:cNvContentPartPr/>
              <p14:nvPr/>
            </p14:nvContentPartPr>
            <p14:xfrm>
              <a:off x="3620457" y="5442029"/>
              <a:ext cx="1515960" cy="245160"/>
            </p14:xfrm>
          </p:contentPart>
        </mc:Choice>
        <mc:Fallback>
          <p:pic>
            <p:nvPicPr>
              <p:cNvPr id="59" name="Рукописный ввод 58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409CE2D2-A8F6-44B4-9083-66AE99E3BC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4457" y="5406389"/>
                <a:ext cx="1587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B26A08BB-4BF5-4E86-95AA-675A8544AD67}"/>
                  </a:ext>
                </a:extLst>
              </p14:cNvPr>
              <p14:cNvContentPartPr/>
              <p14:nvPr/>
            </p14:nvContentPartPr>
            <p14:xfrm>
              <a:off x="3620457" y="5104572"/>
              <a:ext cx="1483920" cy="191880"/>
            </p14:xfrm>
          </p:contentPart>
        </mc:Choice>
        <mc:Fallback>
          <p:pic>
            <p:nvPicPr>
              <p:cNvPr id="60" name="Рукописный ввод 59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B26A08BB-4BF5-4E86-95AA-675A8544AD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4808" y="5068572"/>
                <a:ext cx="1555577" cy="26352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7627B5E-1341-430C-8C57-B321E96C3C71}"/>
              </a:ext>
            </a:extLst>
          </p:cNvPr>
          <p:cNvSpPr txBox="1"/>
          <p:nvPr/>
        </p:nvSpPr>
        <p:spPr>
          <a:xfrm>
            <a:off x="477393" y="1015748"/>
            <a:ext cx="11004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Arial Narrow" panose="020B0606020202030204" pitchFamily="34" charset="0"/>
              </a:rPr>
              <a:t>К1</a:t>
            </a:r>
            <a:r>
              <a:rPr lang="ru-RU" sz="1800" dirty="0">
                <a:latin typeface="Arial Narrow" panose="020B0606020202030204" pitchFamily="34" charset="0"/>
              </a:rPr>
              <a:t> — Оценка блока «Общие сведения»</a:t>
            </a:r>
          </a:p>
          <a:p>
            <a:r>
              <a:rPr lang="ru-RU" sz="1800" b="1" dirty="0">
                <a:latin typeface="Arial Narrow" panose="020B0606020202030204" pitchFamily="34" charset="0"/>
              </a:rPr>
              <a:t>К2</a:t>
            </a:r>
            <a:r>
              <a:rPr lang="ru-RU" sz="1800" dirty="0">
                <a:latin typeface="Arial Narrow" panose="020B0606020202030204" pitchFamily="34" charset="0"/>
              </a:rPr>
              <a:t> — Оценка информационно-организационного блока</a:t>
            </a:r>
          </a:p>
          <a:p>
            <a:r>
              <a:rPr lang="ru-RU" sz="1800" b="1" dirty="0">
                <a:latin typeface="Arial Narrow" panose="020B0606020202030204" pitchFamily="34" charset="0"/>
              </a:rPr>
              <a:t>К3</a:t>
            </a:r>
            <a:r>
              <a:rPr lang="ru-RU" sz="1800" dirty="0">
                <a:latin typeface="Arial Narrow" panose="020B0606020202030204" pitchFamily="34" charset="0"/>
              </a:rPr>
              <a:t> — Оценка коммуникационного блока</a:t>
            </a:r>
          </a:p>
          <a:p>
            <a:r>
              <a:rPr lang="ru-RU" sz="1800" b="1" dirty="0">
                <a:latin typeface="Arial Narrow" panose="020B0606020202030204" pitchFamily="34" charset="0"/>
              </a:rPr>
              <a:t>К4</a:t>
            </a:r>
            <a:r>
              <a:rPr lang="ru-RU" sz="1800" dirty="0">
                <a:latin typeface="Arial Narrow" panose="020B0606020202030204" pitchFamily="34" charset="0"/>
              </a:rPr>
              <a:t> — Оценка содержания дистанционного курса</a:t>
            </a:r>
          </a:p>
          <a:p>
            <a:r>
              <a:rPr lang="ru-RU" sz="1800" b="1" dirty="0">
                <a:latin typeface="Arial Narrow" panose="020B0606020202030204" pitchFamily="34" charset="0"/>
              </a:rPr>
              <a:t>К5</a:t>
            </a:r>
            <a:r>
              <a:rPr lang="ru-RU" sz="1800" dirty="0">
                <a:latin typeface="Arial Narrow" panose="020B0606020202030204" pitchFamily="34" charset="0"/>
              </a:rPr>
              <a:t> — Оценка контролирующего блока</a:t>
            </a:r>
          </a:p>
          <a:p>
            <a:r>
              <a:rPr lang="ru-RU" sz="1800" b="1" dirty="0">
                <a:latin typeface="Arial Narrow" panose="020B0606020202030204" pitchFamily="34" charset="0"/>
              </a:rPr>
              <a:t>К6</a:t>
            </a:r>
            <a:r>
              <a:rPr lang="ru-RU" sz="1800" dirty="0">
                <a:latin typeface="Arial Narrow" panose="020B0606020202030204" pitchFamily="34" charset="0"/>
              </a:rPr>
              <a:t> — Оценка технического состояния дистанционного курса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EBAE7C8-D0A9-4A16-9B1C-02F6D0AA0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2604" y="1062314"/>
            <a:ext cx="1661194" cy="166119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9F6C04C-41E2-4246-9697-4DA9628B8819}"/>
              </a:ext>
            </a:extLst>
          </p:cNvPr>
          <p:cNvSpPr txBox="1"/>
          <p:nvPr/>
        </p:nvSpPr>
        <p:spPr>
          <a:xfrm>
            <a:off x="8879477" y="1395193"/>
            <a:ext cx="252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Arial Narrow" panose="020B0606020202030204" pitchFamily="34" charset="0"/>
              </a:rPr>
              <a:t>Платформа (</a:t>
            </a:r>
            <a:r>
              <a:rPr lang="en-US" sz="1800" dirty="0">
                <a:latin typeface="Arial Narrow" panose="020B0606020202030204" pitchFamily="34" charset="0"/>
              </a:rPr>
              <a:t>Moodle)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дистанционного обучения: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en-US" sz="1800" dirty="0">
                <a:latin typeface="Arial Narrow" panose="020B0606020202030204" pitchFamily="34" charset="0"/>
                <a:hlinkClick r:id="rId13"/>
              </a:rPr>
              <a:t>https://2020.baltinform.ru/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01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00" dirty="0">
                <a:latin typeface="Bahnschrift SemiBold Condensed" panose="020B0502040204020203" pitchFamily="34" charset="0"/>
              </a:rPr>
              <a:t>4. Этап подготовки команды региональных методистов (тьюторов)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5DC71-FC44-47D1-ADBB-0B88FE6C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17" y="1197501"/>
            <a:ext cx="7469648" cy="5451777"/>
          </a:xfrm>
        </p:spPr>
        <p:txBody>
          <a:bodyPr/>
          <a:lstStyle/>
          <a:p>
            <a:pPr marL="11430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Ключевые задачи РМА: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сопровождение введения обновленных ФГОС,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методическое сопровождение педагогов.</a:t>
            </a:r>
          </a:p>
          <a:p>
            <a:pPr marL="114300" indent="0">
              <a:buNone/>
            </a:pPr>
            <a:endParaRPr lang="ru-RU" sz="1000" dirty="0"/>
          </a:p>
          <a:p>
            <a:pPr marL="114300" indent="0">
              <a:buNone/>
            </a:pPr>
            <a:r>
              <a:rPr lang="ru-RU" sz="2000" b="1" dirty="0"/>
              <a:t>Требования к педагогам — кандидатам в РМА:</a:t>
            </a:r>
          </a:p>
          <a:p>
            <a:pPr marL="628650" indent="-514350">
              <a:buFont typeface="+mj-lt"/>
              <a:buAutoNum type="arabicParenR"/>
            </a:pPr>
            <a:r>
              <a:rPr lang="ru-RU" sz="2000" dirty="0"/>
              <a:t>высшее образование;</a:t>
            </a:r>
          </a:p>
          <a:p>
            <a:pPr marL="628650" indent="-514350">
              <a:buFont typeface="+mj-lt"/>
              <a:buAutoNum type="arabicParenR"/>
            </a:pPr>
            <a:r>
              <a:rPr lang="ru-RU" sz="2000" dirty="0"/>
              <a:t>стаж не менее пяти лет в системе российского образования;</a:t>
            </a:r>
          </a:p>
          <a:p>
            <a:pPr marL="628650" indent="-514350">
              <a:buFont typeface="+mj-lt"/>
              <a:buAutoNum type="arabicParenR"/>
            </a:pPr>
            <a:r>
              <a:rPr lang="ru-RU" sz="2000" dirty="0"/>
              <a:t>высшая квалификационная категория;</a:t>
            </a:r>
          </a:p>
          <a:p>
            <a:pPr marL="628650" indent="-514350">
              <a:buFont typeface="+mj-lt"/>
              <a:buAutoNum type="arabicParenR"/>
            </a:pPr>
            <a:r>
              <a:rPr lang="ru-RU" sz="2000" dirty="0"/>
              <a:t>прошедшие оценку проф. компетенций и обучение.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F5EF206-18C6-45BC-A9AB-C96E1DD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8" y="1197501"/>
            <a:ext cx="2814351" cy="3812080"/>
          </a:xfrm>
          <a:prstGeom prst="rect">
            <a:avLst/>
          </a:prstGeom>
          <a:ln>
            <a:solidFill>
              <a:srgbClr val="955A1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43E8AC-05C3-4F95-82CA-EAAEB4C11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053" y="1483643"/>
            <a:ext cx="1220693" cy="926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293AF6-6EC6-48DC-A803-6841A6C12F95}"/>
              </a:ext>
            </a:extLst>
          </p:cNvPr>
          <p:cNvSpPr txBox="1"/>
          <p:nvPr/>
        </p:nvSpPr>
        <p:spPr>
          <a:xfrm>
            <a:off x="349135" y="5079618"/>
            <a:ext cx="3477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[2.2. РМА представляет собой объединение региональных методистов, работа которых нацелена на стабильное, системное, адресное методическое сопровождение педагогических работников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и управленческих кадров Калининградской области </a:t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в соответствии с приоритетными национальными задачами по обеспечению повышения качества образования.]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A903C52-13FE-4FF9-AF5E-68FE2E2358D3}"/>
              </a:ext>
            </a:extLst>
          </p:cNvPr>
          <p:cNvSpPr/>
          <p:nvPr/>
        </p:nvSpPr>
        <p:spPr>
          <a:xfrm>
            <a:off x="9103222" y="4313583"/>
            <a:ext cx="1004873" cy="36774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Пятиугольник 91">
            <a:extLst>
              <a:ext uri="{FF2B5EF4-FFF2-40B4-BE49-F238E27FC236}">
                <a16:creationId xmlns="" xmlns:a16="http://schemas.microsoft.com/office/drawing/2014/main" id="{CF7D3DC5-D870-4222-B7E5-107977AF4804}"/>
              </a:ext>
            </a:extLst>
          </p:cNvPr>
          <p:cNvSpPr/>
          <p:nvPr/>
        </p:nvSpPr>
        <p:spPr bwMode="auto">
          <a:xfrm>
            <a:off x="4542183" y="5079618"/>
            <a:ext cx="2077278" cy="461580"/>
          </a:xfrm>
          <a:prstGeom prst="homePlate">
            <a:avLst/>
          </a:pr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ПРОБЛЕМАТИКА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70017C-9AF1-4122-83E1-E19D244ED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72" y="5130387"/>
            <a:ext cx="360041" cy="3600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6C1E196-1FC7-40B6-A7B1-CF24522D2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95" y="5681117"/>
            <a:ext cx="360041" cy="360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5037191-1C63-4004-9637-09D88D6FE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74" y="6231847"/>
            <a:ext cx="360041" cy="360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504F3AA-BA51-40A6-993F-EB2F2EF52ADA}"/>
              </a:ext>
            </a:extLst>
          </p:cNvPr>
          <p:cNvSpPr txBox="1"/>
          <p:nvPr/>
        </p:nvSpPr>
        <p:spPr>
          <a:xfrm>
            <a:off x="7275720" y="5080376"/>
            <a:ext cx="466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Arial Narrow" panose="020B0606020202030204" pitchFamily="34" charset="0"/>
              </a:rPr>
              <a:t>Не все могут быть методистами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>
                <a:latin typeface="Arial Narrow" panose="020B0606020202030204" pitchFamily="34" charset="0"/>
              </a:rPr>
              <a:t>Часть людей по разным причинам «отсеивается»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>
                <a:latin typeface="Arial Narrow" panose="020B0606020202030204" pitchFamily="34" charset="0"/>
              </a:rPr>
              <a:t>Реализация каскадной модели на уровень РМА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1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537EF-D9A1-428D-977F-8A0B3F4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pc="-100" dirty="0">
                <a:latin typeface="Bahnschrift SemiBold Condensed" panose="020B0502040204020203" pitchFamily="34" charset="0"/>
              </a:rPr>
              <a:t>Этапы реализации программы (этапы 5–7)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5DC71-FC44-47D1-ADBB-0B88FE6C5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rgbClr val="955A1A"/>
              </a:buCl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Общие подходы к организации обучения и методического сопровождения педагогов Калининградской области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FA69A8-C311-4E55-AB69-B605F3F82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F7A5D08-1340-40E3-868B-21AD85BAB862}"/>
              </a:ext>
            </a:extLst>
          </p:cNvPr>
          <p:cNvCxnSpPr>
            <a:cxnSpLocks/>
          </p:cNvCxnSpPr>
          <p:nvPr/>
        </p:nvCxnSpPr>
        <p:spPr>
          <a:xfrm flipV="1">
            <a:off x="0" y="2480018"/>
            <a:ext cx="12192000" cy="11317"/>
          </a:xfrm>
          <a:prstGeom prst="line">
            <a:avLst/>
          </a:prstGeom>
          <a:solidFill>
            <a:srgbClr val="1B328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Документ 5">
            <a:extLst>
              <a:ext uri="{FF2B5EF4-FFF2-40B4-BE49-F238E27FC236}">
                <a16:creationId xmlns="" xmlns:a16="http://schemas.microsoft.com/office/drawing/2014/main" id="{BC0824F1-F6D1-41C2-9DBE-D9575239F157}"/>
              </a:ext>
            </a:extLst>
          </p:cNvPr>
          <p:cNvSpPr/>
          <p:nvPr/>
        </p:nvSpPr>
        <p:spPr>
          <a:xfrm>
            <a:off x="611838" y="2480018"/>
            <a:ext cx="1694122" cy="2098266"/>
          </a:xfrm>
          <a:prstGeom prst="flowChartDocument">
            <a:avLst/>
          </a:prstGeom>
          <a:solidFill>
            <a:srgbClr val="955A1A"/>
          </a:solidFill>
          <a:ln>
            <a:solidFill>
              <a:srgbClr val="955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Консультирование </a:t>
            </a:r>
            <a:b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педагогов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в режиме 24/7</a:t>
            </a:r>
          </a:p>
        </p:txBody>
      </p:sp>
      <p:sp>
        <p:nvSpPr>
          <p:cNvPr id="7" name="Документ 5">
            <a:extLst>
              <a:ext uri="{FF2B5EF4-FFF2-40B4-BE49-F238E27FC236}">
                <a16:creationId xmlns="" xmlns:a16="http://schemas.microsoft.com/office/drawing/2014/main" id="{1C13F01B-438D-4AEF-938E-2221B010A64D}"/>
              </a:ext>
            </a:extLst>
          </p:cNvPr>
          <p:cNvSpPr/>
          <p:nvPr/>
        </p:nvSpPr>
        <p:spPr>
          <a:xfrm>
            <a:off x="3531666" y="2491335"/>
            <a:ext cx="1694122" cy="2098266"/>
          </a:xfrm>
          <a:prstGeom prst="flowChartDocumen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Тщательный подбор базы проведения практикумов</a:t>
            </a:r>
          </a:p>
        </p:txBody>
      </p:sp>
      <p:sp>
        <p:nvSpPr>
          <p:cNvPr id="8" name="Документ 5">
            <a:extLst>
              <a:ext uri="{FF2B5EF4-FFF2-40B4-BE49-F238E27FC236}">
                <a16:creationId xmlns="" xmlns:a16="http://schemas.microsoft.com/office/drawing/2014/main" id="{23BCEE7D-C6FC-49FF-AC63-120644D1F62D}"/>
              </a:ext>
            </a:extLst>
          </p:cNvPr>
          <p:cNvSpPr/>
          <p:nvPr/>
        </p:nvSpPr>
        <p:spPr>
          <a:xfrm>
            <a:off x="6451495" y="2491335"/>
            <a:ext cx="1694122" cy="2098266"/>
          </a:xfrm>
          <a:prstGeom prst="flowChartDocument">
            <a:avLst/>
          </a:prstGeom>
          <a:solidFill>
            <a:srgbClr val="955A1A"/>
          </a:solidFill>
          <a:ln>
            <a:solidFill>
              <a:srgbClr val="955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Выездное (командное) обучение в школах </a:t>
            </a:r>
            <a:r>
              <a:rPr lang="ru-RU" sz="1600" i="1" dirty="0">
                <a:solidFill>
                  <a:prstClr val="white"/>
                </a:solidFill>
                <a:latin typeface="Arial Narrow" panose="020B0606020202030204" pitchFamily="34" charset="0"/>
              </a:rPr>
              <a:t>(по запросу)</a:t>
            </a:r>
          </a:p>
        </p:txBody>
      </p:sp>
      <p:sp>
        <p:nvSpPr>
          <p:cNvPr id="9" name="Документ 5">
            <a:extLst>
              <a:ext uri="{FF2B5EF4-FFF2-40B4-BE49-F238E27FC236}">
                <a16:creationId xmlns="" xmlns:a16="http://schemas.microsoft.com/office/drawing/2014/main" id="{A64E3DEC-9525-43CC-AE41-A21731F1C5D4}"/>
              </a:ext>
            </a:extLst>
          </p:cNvPr>
          <p:cNvSpPr/>
          <p:nvPr/>
        </p:nvSpPr>
        <p:spPr>
          <a:xfrm>
            <a:off x="9371324" y="2480018"/>
            <a:ext cx="1694122" cy="2098266"/>
          </a:xfrm>
          <a:prstGeom prst="flowChartDocumen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Проведение еженедельного вебинара 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«Час предмета»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6EA2475-10F7-407E-9043-932C755CE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9" y="2590589"/>
            <a:ext cx="607674" cy="547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7668A5-4A57-4A97-AFC9-53A653B4D9CE}"/>
              </a:ext>
            </a:extLst>
          </p:cNvPr>
          <p:cNvSpPr txBox="1"/>
          <p:nvPr/>
        </p:nvSpPr>
        <p:spPr>
          <a:xfrm>
            <a:off x="479895" y="4753681"/>
            <a:ext cx="195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Предметные группы в </a:t>
            </a:r>
            <a:r>
              <a:rPr lang="en-US" sz="1600" dirty="0">
                <a:latin typeface="Arial Narrow" panose="020B0606020202030204" pitchFamily="34" charset="0"/>
              </a:rPr>
              <a:t>Telegram</a:t>
            </a:r>
            <a:r>
              <a:rPr lang="ru-RU" sz="1600" dirty="0">
                <a:latin typeface="Arial Narrow" panose="020B0606020202030204" pitchFamily="34" charset="0"/>
              </a:rPr>
              <a:t>, сейчас —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в «</a:t>
            </a:r>
            <a:r>
              <a:rPr lang="ru-RU" sz="1600" dirty="0" err="1">
                <a:latin typeface="Arial Narrow" panose="020B0606020202030204" pitchFamily="34" charset="0"/>
              </a:rPr>
              <a:t>Сферум</a:t>
            </a:r>
            <a:r>
              <a:rPr lang="ru-RU" sz="1600" dirty="0">
                <a:latin typeface="Arial Narrow" panose="020B0606020202030204" pitchFamily="34" charset="0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FF0B9E0-0088-49E5-B081-95C3C1F8B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90" y="2561867"/>
            <a:ext cx="641474" cy="6414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153AE4-8A94-4602-BDDC-22D54201122D}"/>
              </a:ext>
            </a:extLst>
          </p:cNvPr>
          <p:cNvSpPr txBox="1"/>
          <p:nvPr/>
        </p:nvSpPr>
        <p:spPr>
          <a:xfrm>
            <a:off x="3399723" y="4753681"/>
            <a:ext cx="1958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Решение задач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по программе + демонстрация возможностей среды и партнерства (музеев, библиотек, университета и т. п.)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89F10D8-BC31-40D6-955B-6FE7A70F8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4" y="2685534"/>
            <a:ext cx="513404" cy="575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09D4F5-17F9-4535-9D7F-5670E7ADF8BE}"/>
              </a:ext>
            </a:extLst>
          </p:cNvPr>
          <p:cNvSpPr txBox="1"/>
          <p:nvPr/>
        </p:nvSpPr>
        <p:spPr>
          <a:xfrm>
            <a:off x="6451495" y="4721555"/>
            <a:ext cx="2063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Посещение уроков, проведение практикумов, консультирование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НЕ НАДЗОР И КРИТИКА, А ПОМОЩЬ!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BCF9485-544F-4153-9C64-85E4AF4911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774" y="2590589"/>
            <a:ext cx="601221" cy="601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4B979FB-90F4-448D-A755-BCF3D6C2C8D8}"/>
              </a:ext>
            </a:extLst>
          </p:cNvPr>
          <p:cNvSpPr txBox="1"/>
          <p:nvPr/>
        </p:nvSpPr>
        <p:spPr>
          <a:xfrm>
            <a:off x="9239380" y="4686104"/>
            <a:ext cx="2063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У каждой предметной области — свой день недели и свое время;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в фокусе — </a:t>
            </a:r>
            <a:r>
              <a:rPr lang="ru-RU" sz="1600" dirty="0">
                <a:latin typeface="Arial Narrow" panose="020B0606020202030204" pitchFamily="34" charset="0"/>
              </a:rPr>
              <a:t>обсуждение сложных тем, разрешение вопросов по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41653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4E132C49-7216-49F0-803A-6A2A094A9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997877"/>
              </p:ext>
            </p:extLst>
          </p:nvPr>
        </p:nvGraphicFramePr>
        <p:xfrm>
          <a:off x="5673603" y="1091581"/>
          <a:ext cx="6131403" cy="532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Рисунок 23" descr="Группа людей">
            <a:extLst>
              <a:ext uri="{FF2B5EF4-FFF2-40B4-BE49-F238E27FC236}">
                <a16:creationId xmlns="" xmlns:a16="http://schemas.microsoft.com/office/drawing/2014/main" id="{B0E5714A-B96F-42FE-ADAF-EF3839D87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7323" y="5150040"/>
            <a:ext cx="1289092" cy="1091418"/>
          </a:xfrm>
          <a:prstGeom prst="rect">
            <a:avLst/>
          </a:prstGeom>
        </p:spPr>
      </p:pic>
      <p:sp>
        <p:nvSpPr>
          <p:cNvPr id="7" name="AutoShape 2" descr="data:image/png;base64,iVBORw0KGgoAAAANSUhEUgAAAoAAAAFoCAYAAAGwNXrHAAAAAXNSR0IArs4c6QAAAARnQU1BAACxjwv8YQUAAAAJcEhZcwAADsMAAA7DAcdvqGQAAP+lSURBVHhe7L0HeFXHtTasz/n85M+994vt5N5Uxze5ybVjJ7GdYtxL3JLYBjeMbZpcAAFCwoXiAgJMM70XCYkqBIiuQrPooC6aBKiBADVQl450VNH65137rKN9tvYpEqLZep/nPTN7Zs7s2WvWrD1t7+1FnbgitBJgzZyH6bKliJqbm20hLZAwuMLLly9TU1MTs6Ghgerr66muro5qa2uppqaGLBYLVVZWUnl5OZWUlFBRURH/B7xaQDkEer9AH9bY2GjztQ92ARovCAJxJkS98ESAKIgr4ZWWllJxcbH9P8bzdRQ6Qni4try8PL4Wd+V00ED8MSYmhgoKCmwhLVpHlE+5ubmUl3aIDqXlUdrBcErL04RXlB5He46f5xMWVtbS0X1rqbq6msqr8ih4/X46ffo0rQsOpPCDaVwgS9NlWrV4sZZtUxWdSYlSnnKqatKC2gtUoMCd8MziBSgjlMAdcb12AYqg4EJj9EBYc3MeLV27nZbND1FCPMgnSdu3hSJWzLVrndVqZZ7YH0FFVVV0ODWX8yorK7M3cz07Enrh6f0CT4UHmAkwMzOT3eDgYIqKiqIqdX04bmnC5bkOQtRDE6Bjs0UhjU0WWqdvuhUVFSw8NBUzmkF/Lj1doSOFB+B8IjghrgkuWuGCBQvo0KFDfNzqJmJd9CxVffUrh0LrL0SEB8HpNQ/Cw0ngonbE9pkJTmhE2fjHKCEhweF8QmdwJjz5T1uFB+C/Ijhcx7Zt22jOnDn0zTff8PVJHNiqCQPih6unmeZBeOVTnte0buE7VHp0F5WO/jOdOnWKhQQNxDF46dIlqlrqQ9bdC6kuaSPVRE+hwoCHOU7Cqpb78Lkyv3qRKkOHcphlw2guD/wC/AfnBRBeOv5x9gP4P6AXqKfCExw/fpxCQ0Pp8OHDDgIzstVNRCBCEzoTnjTd3bt380kLCwvZhc04cOAAH1+4cIH/gzA9z5w5w8zOznagnBPNRY4PHjzI5ULeQEZGBldafHw8lyknJ4fDkRZoq+ahQioX9bRXtlFQzmh6ExFXaBSe3Cz0TVeaLVxjU3VG43lcUQ+9QFAmgaRzFu8MEBg1qf80qrQ2Qjiw4UaBQWHQU5FjBw0sOxFG1oIjtP2sVuieA+ZSaWIQ3zEt6oKL4gJtQqygxb7v0tk9iznDAbM300t9PqOq3P2UsXEqp3/qvtsoaYkf+5OjIpWbzf5sxW0BfanvW11bhGnJVW4x+yMyLdR3pJZHphIE3L4B24hydtC03q+wcMKOFKhOD9GgQUO43H94/k3KV+WVsB2sjDl0MT4IHho6cCC7QJ+n/kC+vv5UcGQ7H7PGBfyF/XqkpqbS8uXLuQVBUGfPnqW4uDg6duwYH0N5WgkQ0Nc6iAvAhaHgooHGJiwaiHRI7wntwjOhMa2gozUPaEjfZ2+2lnUj7H5cW0pKCndZ5MYBd+fOnWwucOwgwA8CwthFYYbP3U275w7gwnfv6kcJQUO0mh/2IQ0f/BX/8e1+viy8Awt8WYC48OisRtYu/G/wYE37moqTqMmSSk0lCVSsjqGVmRaVVqXTBFakqP0fbr9hcyg3Zg7/F1palhLC5TqxZjhrIaAXFMqbFDxUC7MWkNdtXVh4rwwNpugzVvt/Aj7ozS60M8S/N/ku1DQQqFrlbxecUIQGmwv7Lhq3f/9+NlWggwAB0ToQFyAagcI50z6cSNKBLDQX1Kd1Rkkr0AvMKDxAH+ap5rkD7r7oQeA69+zZw8R145o3btzINz8HARqFJxcrwhMBivBEgM4u3ozGtM6ItAJ3wkN6gcSH+E9i90qA61y0aJFd85yxRYBnt1NNdpTDxaJA4Cvd+7TSvknr0rQL5huAduFZ0QH2/xcnLaElfl3Zj5tAqmq2iUVaOjThgOgsmj+yD2XZ/jv8re62fLK4PCkh/lSUuIT9wIdD+tt8LcJLVOYAsJ4KtwsvfGR/Ghu8mf1mSCkjGuv9Ec080DLeNwOuMy0tjRITE9mPlgZ7KHfmo0ePGgRo0z50WUCjII1aKOk8IdKbUSpFTwHOKxDhAK40ryOBvitsO1x9mTEa0WslC3Ds2KGUVdZM+SnRNGboYL7o/sMDqDErmi6pwqGAmUp4QxbFUmF8IA0fMYaC/XwpMWioSltNY8aMoQe6fcXuBz1GUOaeTVSSHMz5xOeU01P338snGzJqFLtPPPUufeL7iV1oFTrhjfXWNNHn84W0Wd0coLmfDR3KcftnDKAj25dy/NCxY6mbfwgNmhfJcQLcJMaO9OEbyrTPtP/5h6Sw5gHiugNsnFnzRcceminHNgGO1bSvOo9WzxhDAQFBlJyr3RkhvD2RiTR69Ghav+sUCwWCEu2Kila3esWgTXuo2hZWnZfC/rSd4ZRWqJ0oJ36r/aSbt8azGxm+SwnuIu06eZHLcGR7mINmwTxk7d2s4oK5gmeGbaeqC0mcdntYOMWcLqLtqk+INEpiVKBuulSumQCkwf+AsO1H2J2pwpAEkDBPgevCHTgrK6u1BgIiEH3TFQFK85U0nlBO4IrGZovzCvSClGarj78azbY9cBBgXspquwDXplq4kOBrr/VjrcqOmsjpgpNL7IIa4z2U3h8eTKP9P7GHjYpIZwGlR2hNdlTvN+1C6xmwQo1iBrL/Fd9A7qf5+/rSkP4zbCVxFJSZ8PTCvV6onHg3uy41UAQo2ugJRauMFC3WU6AXzs0iPFMBoqC5FsfmC8ixO5oJTthRwjv8wd9sR23H4Z532HzthwjPqQD/9tNb7ALx8vKiPfN92R8QEEC3/feDNH99qArX0hTZ0jSc381CKrQJC2FwJ37kQ7fY/KcuaYI7lldBq9avUGm+x+f81YP/ooUf9eRzNzdUke8z2mSul9cjHJ+yIIgvvFadCxAhiJu7+n2HMPGX8d2imeKHv0GFYe/TibXR1Gy5wHHtgV5wpgLEBeiphwjUGSEgdzRqHoQj0J9PNM9Z/DVFQ62p4ISAqQCNMBOa0ExYwjP7E+z+soIqW26OwtH7Ibz8rZOuifCql3S1+VrDTFhmBFoJsDZjnb0Z5K/syX4I6rj/XXa/uHFfDKHzi7tT1v6TVJ17kOJ73UGVSlhVtZrQSmKnU0llHcWq9JpeqTyzivj/zfXl9vPEDv471eXG8DGEBxdEeY743EHHV22i1OG/oOLiZqo8PNv+v5SBP6GE8Z+zvy1wEMJlZfOz9jiEeUrAwQY6g3RBQAij1qp15/XhQtE4PQXSPAGj5undenXvulqaB5gJoz0E7AJ0BaOQBMZw8EqFB7iqzPagOvhVUwGAgFm4JwScChBDIYwrb1d3UQim2iagbnd50c6QyfS/D7/Fx4U1WrjXr16mUWqsC6HN3HWW78SCx+77GbtvPnYfzdmbx36Ah4T1FmouSbaFtAjvLvX/kMkf0Vhtfp7x+YbTNp9z1MZ8bXqxRgrM4lzzHrsfaJMGGiHhtbU1dr8rzTPzX4nm1YQP1F3YtWHVnMftfsBUgN5jtWlwgZnwgBYBttAT4QnaIjzLguccLuRGINBKgPnZOSzA0VsyeFKTUZZCP3rwXUJjkqb59ucbyL/bXTSqz7O0Y6w3z5091OsLCkkpoxD/bpwmd888sqj+b1fV7AFMKwGPeI+l0mRtrQO3o+omR+HVqI6vWYFvFNaEvccu4FET7iiYNVv4jQW8UdhwMtrut8x7iqpm/I2qg15hIgy4ZgLUC08K1R7WrBtA1i2fmMZ1NC2L/2n3Xy7KYAFWTvo91e78isOAVgJcNHkJ9f6rF93z+PvcXEHcCL287uR4rx8+wi5w7+23UPDH/7IdESVvW8fN2esRb75bA7fcfg9VR31Jd957B20YdjfNfuwH9kIljvpfzh/+//3fH7H/j/+mHYMSp6d163Cq+voPZJn7RKu4jmTd3plkWfi8OtcfybLoRao7tEAJbrxDGuCqaWBT7hGHk3UUq5d0o+qlb5jGmbOl2+EybJIWVjX7MXbrDsylqml/dqB1o5/djzRAhwvQXqDrSMvcp6hmzQdk3eBLNau9OQyCt6exCcuBk+9VgnnQbh7q9s1slQZaqD8GOkyA+oyvFev2zjANb0zf6ZL1Sauo8bR5nBACrFnZkyvBunWYuok8TfVKgHCrZj3C5wE6RIDGC7iarE9Yymw8vV1d5GzTNJb5f2e7VRv5maZtBrKWmYTXhH1ANesHqTzuoYbjG6l213iVx+davMq3PmEZ1e2ZTrXbAvgYuGIB6gt+LVgd9DJVzexCtd9MahWnD7NuGELVK94ma8SI1lS2zDR866f8XzRlbsLqjmtVAuWb1qJ/cA8ANxU5B3BFApSMrhWtauhWt2cqsz5ltbro4RwG1u6awIYfQoRfiDBzzmsVpv9f45mDqqmvpMasvVR3eDHVJ4dSQ+pWqj+4wG4LgXYLsD5+aasL/K4RaLcAzTL8rhHokJvItYZxKKh39ZAJCn2cTNTqJ2wlHrPsRsjKpLhG3JQCvJHgIMCmsgtkXfiM7UiDsYbhClHDIGoTtYdawsobprWwfwRbwrD1Vx64wbNyiJP/XS2IJkmZAb0GmWlae2EXYHOdRXPVSadOncp+gRREBAc6Ex7mA82Ehyc19cK7WgJ0JzxnTVEPPIKBciMvfT5maNWEp0+fbvqn0O2JHL4xeJFNgHm0IjKJLigBHj0QTeeU8PavDaS80hqqqTnD84PYR5xRXk6b9h6ldQeOU9DclRSXoe2rSc4uo6ToFZR/8pDKXXs2T/O3HyKcKxEeIJPD7ggBm9rA2bNntxJic0MlFZ7cz+FrAhepwhTTvOVRrHUJW5dzhtjyuyYokLKV8NbuSqbFYbupIC2Ow6GpRnYkOkp4gFFQIB5vwL5pPPKVnq5tnkKeLU3YILDLlfn2MLhCaI/sMkBzRUZoshAStE6aLrQPz8qZ7aMWGqE/j5GuYCY8lE/QFuEBesEJZWsvhIeHDbFz30GAAB4ytC76u+1Ig/4i3AkPgpOmixO6Eh6oB/KvWPiuw/n0dIaOFh6gFxye+Vu2bBkFBQXxQ9j6OFxDKw3UF0QKDxqFJwKEkNYGziLrN/P5+YqyeT2oeuNoqt4ynuoS1vETmLiImsjJ/FAg/o90ODlcPKBYtWseC7444G98rsaiHE4bs3QKH6dM6sHHqCCUA/66uNW0IWQenxdpdi3Rdubrhaf3twW4Ljw1KtcnAjPSQYAACiKunig0hGAUntxtUTO4ONiJEydO0MmTJzlzaCLuaIiXBwyxRRYu9hrjiR+46N7Axb5k/A/nxDHOi1cF4FwIw38BpENTgpYjHE8UAe0VXsWsbvYHbEAREB6yEb8ZWzVhAAUSVyjCEwHiz9J09TbPk2arp/4c7qiHNEt9eHuFZ92ziIXG0D1oeP78eQdhCZOSktgGwu8gQBQGG7ax9Ah/78f+QCn5NfyMR3ygPwUlXLIJ8qJqLsM5AxZifiLlHV/DQoTw3h8dSk3Z2/ixrl/d9iLfbRNKmnjTeva2AI5DmDxc6Lckkfq9MYgiIqJoid9gjrOnVX55ZAxLq0DU6D687tLcXKatX5dn0axd52l7dLSKLachQfGc7kiBlbw/8qbypGDdzvwcCvH3tfnVNVsrW4SnA64NjzNAy6EgIMJWrFhhv5lAYVppoNS2ULvQlq2+zjQQ9ks0D/8xoz4OfmfU/0coQBkAlE3QXs0TSLPV+3F9MC8bNmywP1CD68XjDbt27WI/wuwCHDg02C603h8EsBs5wZeaLFl8UUNe6c6FO7d7ql2A7/b9gmryDrMAF8fmU1//vvxcyWDfCXzRqRalPX5LKKnYURh+XbXnQNKLNYEtScTDho0UOuo98u31HqfJikQeFvbLIn1DwyV2//CgNtQMSy13ENjfblOXYj3De2m87nyQxnq3rB4CQwf25MdcAWimHiI4vQBBaBnejYBHXaEgGFGtW7eO30KCeJzfVAPlYnFhrrQPhB/phPJfM+rTOaM+vUA0Tw99WHs0zxVwjei+wIVpQhcGLwzCMV4Jg5skwh0ECMHBPugv1ig8owCNwjMKQE9jOmeU9AJ3wjOLv1LgGtFU3d2FHQR4MnyEvfC5B4P5YkR4IB7xwp/iFvvSaZsNkIv+askBsqSuZb/2vHAxPyom+eE5YsQNX5tKAX39lT+LHzzs/+5L9jzAA0uGUVPePr5hYHSMMDS3hZ/3pQ97jORyBg0ZRG/01B7hYuGpZpuzYywf4yYh2Lw3ixauXsf+V155xvYUO9Hnff1oZPgp7cAJcG1QDow20J3CMbpn8sgrRljQwlYaCKLvBeLCcQEopAhStBB+SeeOSIuTmlHy01OAcxuh1za9v6OBskFIcPF4F/qiEOjmzZv5RRj68rMAC45so8FDx1Bvv2AaPGAADe8/iAU4LjSJLiUE0cB5ESyI+MI6Gjkvki6XJLNw3vIeQ+ODo2nMiAEOTy/tySwl/9Gracig13nT5d333k8xUz+0n7g2PcJegH69n7QLD5s6YegbixJp+PCRNNLnVb4gAALDs3DonuC5vehJfjR2qK9d5/Bf/+ETeLdX/zceVr9a3+Ujbzwzp2kvI2cHpwWdAUKT6Tc9YfdwE4EfArULECfDbtHolDwWwMbdGfxcyOmYDVxYCA+EMGasjlZptCc08XCiPHiYWSpaV81+pC/PieenNaUA8VtXsLszTXuRQ0T8OVWIi7QyIoFfdgFA8zYH4wJncjPOUj9RSbkch4cRWZBHttsFsHlvKoXNHGv/P2A9gz4hcb8WQFrkI9i8Aw8wOhegGdBV27t3r/1mAuoEqK0fgGK3jM0XrqRxR6SXk7iiaJ4A5zVC35TNmvX1gsOikti+caHJ9P4w7QYCfjh8DQvuq17eHN/7vQHKrebndv2CtWbc573+dDlvP6WtG8HH3V/2pXSbgPCQIR449HmtO/m+3PLA4UDfxZS84gs6F7+SRxUYQdxMwgNMBajXPhDC0x+7IzRPtEpPhJtRcHMJr2V/I+AgQNi9gLHj7QKRC5NjV4RAzIQHGgUHCsyEpw9D3h2F/HTX70lwBxGcqQBRaGxohIt3ucCPPdCTpk6nu7t05WMRlvi9vB5moXPaScvYfbb/dOrzsBdlRI6iUZEZ9MQ9P+Qb0Z7zqs+k4kV48KPSBJgYQNjUCR/T1qCJHGYXZHM5le2eRvknVf/r89/QpQsqD8tJfmIJo+KKIu0xssydLY9LIK5amdf09RvU/yvp7LSn6FziOVts21Ad/For4ZkKUE89RHBmhEDMtE5PM83TC0+gP6+xDO4gj391JMyEpifQSoBmF2YmONAT4YEVxTUeCy92kPaqlKuN6uVv23yOqF7ew1RYZgQcBCi1eGnLELs/b+U77IfAEt+/g46GrKLGc7tZIId7/oQFhHgWVmkm1VVmOYRlx6ohT8lpOjygG9WcCKGkse+QJXEe550z/0VKmDDaLlD8J+9UBZXtH0dNF3bzMYd/+KLmyrFy4wc/rfm9H6XmogQql7dJuAE2VhqFoD9uCwGHm4gzSPdDWFcU1ypMyII0UGB2Dn0Y/BePuX+c60pgJgRjmKcE7AI0A3rfgF5A0ERjmJ7OhGd2DqPwrgqaL7e6aP3xlRBgARqBJ4kwlMrcOoqPa63VlLQzjPqOwRBJG31GpNeqzvGv7ILDMK+2MI28fvgH8h04kOIDdVPnOuHJ4w9d1bgb73XBy3PGeD9CBYnraHvoVNq7YYn2gKHtrWt46PDoio/Zj7s00ruC2YUaKTCLawuBVgJsbmptTCAg0TyBCA606vwP/HOEW81rqquw+a5M88wu6loSMNVAI4zCA/QC1NOd8PRhngqvuabU9AKuN4FWAlx3soa8bn3C3oT6/O1H7AJ4kFBeiAhg3SFiQUtT/cl9L7D7tV/LNJQg+2yWEl4Vef38Jc6j5nIz3fl9L7p0NNyWogVmhb0erA58yTRcCHikgR0Bvebp/dUr3jEt3I3AxvRdDsf6Bw1B4JoI0EFgK3s6FKqtxDMeeNzALK6jiWdN4DaePayFff0Hqo363B4POAgQdzkQqLANBjYvX0B78+t4XIw5Xq9bbudwvBinriKXstWY96Wfa//zHrPJFoc8mumHj3jTew/faT8hwmN7/Ijm+f6WKmxhFcN+ST1fvJNyxmvHHKbY87k7Ob2E6YmnhczCO5ST7yVL4L/4oUM80INHKYxp+Fr59yrAeLKOomXhC0yzOHc0035L0MutwkB5qBBPJ4lfaN3kz2mADhegsSDXg9XL3uKHDPG8L55zk3CHBwgn/Z7d2uhR9rD6+JCWeAlLWtkqzLpxCLtAhwnQeJLrwaqZD1NjRkyrBwf1rE8J0x42NInTs2bNh3wXrk9cwY/XWrd8yo/682NiHSlA40VcbcrDhmZxeD9MTWgfsix4lqzRX5Jl/jP2BwmFtVFfaOmN4dvHUO2OcXyjqI8N4gcVcdyYvc+eHv9FOJ6rQxhwRQKUgl8r4iFA9k++j6ybP3J48K9VGsXa7WMdHyZUbDpziOrjlrQKhwDxSD+eh5P/Y2oLwsTDhjiuWdufn2K3buwAGwiVlhNdK9btmdbysGFyKFmhDbaHDfmBwYPzHR4YND5M6I4O/1V5NZzaRpdLz1LdoYX8gCFeQgGbCKGiPEC7BWi8uO8igU4BXgGBK76JXA/IyEY/whGYTVBImH6pQMLMJkqwnAvo89IvSejhVIBmBTErsDEMx87CzIjzCHGBQlwYLgRE4WX9BTM+2JcCYoud7JCVfdryFTFsCML+Fmxgx6eIkF5/rpsRkIWxwiFDqXA9zMLwXzOFMQu7VnBQQFEK9UN130ywh+nRdCm9VRhgDJO8nFGvDKBe8UCj4umVz0zxsPfbTPmMiie8mXCliocws/DrqXiCVhaw6qs7HSpIHmHBA7DY2AVYvvoluxCCEfz9w43f0NKgQI6P/WYzu/iYJFx8UHLXmkX8UcmVUcm8z/OwYkFVI12saaRZgavpvBLWmZwz/Oxnaob28R18bHLb6kWsfKmn05Xy5XPZ5oes5+dBl27YTcvVOYPCtlFweKT92dDYoyeplpVOW/EG8ZwoUFt2gQ5sX09xMVv445QHtobQ6dMplHc2jRrLz3D49cSNpHiQG4yAlAnHZvXvCqhH6NC5c+f4kSl8l62VBdQDx/j+FzBlyhR2zU5q9j8zigKAnt5uPbV6YvmQXn8eZ7yRges3Kg7kh3AjzBRMZGmEWZingMykPjqKKE8rC1i78i2+WD3keNasWdrG6+VvtEoDIAwWUHOb6cKxGNqxeiEXXr4GqylYEbvL58/lL8NKgeK3LqcjMWtZ2UIWLaWdNosXHhxEJ/ZF8EPccYmJSvku0qETF2hxWAydyVfKV6g9BANF9pSeQq7FU14J2qJ4zpSxoxVPgHLolccZn3zySbZu8KPvjYdCv/zyS1q/fj2NHz+e73h40BTxpgoI1G35yFSgOK6L+MR2pEHSmVGsTYvitVDfrwNh5cwsnd5vtHxgWxVP6A5m1+MJ2wPI40ZVPAHKI3Vl5Lx58/g1G3i8Gl+LgwLio5Br1qzhffz4HHNERAQ/u4mPpOGpOfwP9dBKAY1CNBOs/ljijWyP4pWMf4JSQz6j7J0rqHJxb1o5fxqVjnmI8qe+QitmjCHLupEUHh5O1ZsCKDo6miqXvM/9CTwaiOfXIXD48Vw8LhZhkZs30MbFU/nDu3hAAWF43ghp0o8n06WALnRx6ku0euF0vh6kw/dokQ5CrFoxmPOV66oK+4Tjcua/z90HPsfqJRS5aAJ/GzFh9za6OKcH1ad9Q2njX6HjIV/wYzkA0uJxdDzDj8aD6z217EvK26eOv36WlilLX7NjlqmSIQzn10NkakRHKp4A55Y6c0Y8Tbh9+3b2o0tkjDfSVAEBEbYexjA5NlIUD0IQAYFGxQP1yld25jidmNydLKVFlDnmWX6JAj6jWpcQzi9gWBM4ixUQ5hsVicKjIpEnlM6ydjiVjX+c8sc+zsoF8490pUd2UOHYx1ixYDnlv9WbxlBzbRV/GRrnghIhDulgceFH+qplAxyur2LmK1rc3Df5k6/wS1zZJG23Z/nUF6h88rN0KvUYH4tCIC27cavJcv4UnZzSg5rrayh73HNkWf0RW/vKkA/5Y8kCyA556yGyNeJqKJ4e+rprL9H48bg//CivqQIKRLB6SJgZzRQPdGX19Ldc/QBDbrVy623vrdYZBWbXcSV0BcjCqCT4D8KNQJgxP5GnER2hePov216uLnP4RLBQ6g9E3w6vgZk5cyY/0Y+XEcHSo97Qz8MD6vPnz6dVq1bx0608dtD9H3SqgMYLF+E6oyieUfncWT0z5TMqYEcrntDsOjqCZoBccE49kNZMmRBmzEfkaoRZWFuh/y41dkG7AuoPyrVjxw6uQ9yNUD9Sr6gzfIIUA44tW7ZwneIugTrW64DQQQHloU+42NrbbM2nsJR8PvYPSbZ/bR0sy9rLL0IZPGAEBfn78AtRIGA8q9S7d2/OGM8k/fKBp/gjaHV16lalFLFfPx/68NNR9OXCdeTrq30XG/zikw9owAcfqALn0WcLl7ISHiqwvfujJINCQndrUzbZ2/i72PJ97IC+Q+1TOVHzP6MlScXKn02D+g+njN0b+YUp/qpM+B+en0f5+nbXfdFdsX//CfzCFf8R/hQ6bhCHDZsVymnXDu/Hr8SQc+jzDU3OtYf3eq6L9vV3ANtRy1L4k6qQwfj+Xan3Mw+Sj68PP045d3c+jR7Wj3o//7D9YyMjfXzpm1VjyGpTvIWf+/ALWkaP9uMvxT/su9D+nD12pg/sN4x9xldmyEtd+k7SHvJFWmxhxQsctCenicshkJe96OkKUBooFV6AgD52fn4+v3YD/T15IySI1yvB6uGNO7jdIh71DAVFPJTViQKWt2p9eIp6XMASu/KB+LwqKgjCnxEaxf7cpCiKXKU9E4uWKXR2+52ihuY1pWdo8+Fs+uKLL8hSnMUXB39U6HRWhIDADbbzaO89gT8yMspe8ZFRydRkyVXhQRQ6o+XFDFFKOZCWy5UcpfJbS4HKjzw3xKRTcXoMpccg70DF6Rwn5wT9332N3c/GjGJX8t2dUcJ5wh8wQ1PS6rxkfvpbj4YGZckvJNqOyqmHt/bJXMgGaFEQR4snT4U3NFTSJRWOOsHnavFoPvzrv9Fe8LB3czC/CAIQg6EHjrk+rS1PVB7ZHk1h4eZfq5ZXNunp7hYMhUJ/LiwsjI/1X+uXeIyKt27dyo/2Q2kvXrzokAbX7rQPqFc4PaUyQKkwCFboifKBYv1gnkGESX566s/XHprl2Vaa5QsaITLQAzIzhgF6xROI/IwwC7saML54zUipR/0IF5P/R44cobVr1/KLOGBERNFQpxgM4r07SBMaGmqfAwRxXXYFnGb7ljusuCgbTPcYb21O0G9Jkr3195+xj3LVifDF7iFBCXbB43bRZ3SkXfHwgNK4zdpLfwYOXkyx+Zryfdl7CPn4DOYJynfV7Wu6sqKoaLxvDO8X6xsQzccTps3l88l5u3W52175oL86d0CAP3Xp1p+/g2+3TsrFB7Ef7erH+WRGTNC+ct5YTHe/2JfD8E376NRc/qbqAdsHvCMm9GGXWZRI/Yf0Y39GiXa+JUlZlK1cWBd82z6pnOg9n5m060IVX/+rPiP50S3Ee4/ZTiP8tO/mA33VLRmvtNkQc5rj4R8anET+vd+jT2fv4srw9Q+x30aRL8JwC2Vrxsih8FMt9m7oZ0PplO39Gj6vPqxke4YOzGy5xQJ4LY685ar7g89Q8Oa9uvzaBlEcDDigUHJLBWEB0TfEVBcGIOi/S98PCgslRN8QVlEU2EEBBaJ8Qn2Fg/YKUhTFA5EZKMqnt3ygWD4Qlg9h+ryc0Xh+d5T/WXKT7K80u1JK3kbItRthDENDRhjkqQfy9uT/zuDT1bEPeLUhdYn+Ht6mA6uH99lB2aSO8W4nDEBw68VIWf5jRrcKWKYo83pCfWWDUkkQGvjFV0NcKiPCjXl2BJEvHhnVX6Ar6svmmhk2ybRArlkPfBjemTIF+7U8/waMHxLkNO2NDMhNlE0Ia4dFAX0YbssHDx6k1atXs4LqBx/YpeTkfYFW6n7nI/RBQBgPMmryU2hoUKLqZB+iPtM3UKmq5JJjofzNdVa+7Gh+CxtuYXifFoQXFH+RMnXKh3dr4S1v7770Do+G8Y4tVMYHPUbQ5dJEftcWXhc1+I0emiKpeO8x2xzeu7VtjDdFTRxCUwf3oNXHS6kkOZh251VznN+g56nfrJ32C3/5zd7097dVN+CDTymnvEUgYO9REfyOrmFBWnqU72TEXHb7+PWhizaFQ37iB3Cr/WNv7RaG2/KUni/RXtt7o3B7vOeeP9Arzz1HfWZoT2UJ8GpSNOLhH/SgPXjJlwKUNlPJCa+iwnPO1oLD/MAmwuyw2t4kp0bSR8LG8+hXuyuX861Uy6mM3uwzg30A3gcmX4nkW7ht8OHzxhvase1BUUBu8e2BXp564laL/h9GvrIhBGFQVizDRUVFOaQXhYSMnVpAUQChmdUDoXhCKJ4QmYPwG/PqCCJf/UW1lVI+Mxoh12qEWRjkAPnpIXIywizsZgGuEQMOWDosXWL91+wFd64IWTsooM/QJfT+6NVaJStrlBg0lP2a4ll4rkteEQvGFTXQUUUI8o0HepLf4lhWjK3je9Mr6jbD+VRn01tqMAC/75CJWphQnSMosVSL8wtma4j0jzzVg0oQX51GAz7BK8yURTyzjbaduUwXbYrX511fOqWsXLlq3TgeNmiQ/cIKbO7iuAJ72LP3/41GRaRTWqF2/Mb995NvYDwLYdbOc1RXkU4je/RgOWhzZ93ord7j+NoF0WdaLNnQgQN5wIG5PYQiDPOl2nwdLGQ5xas+aGbUaLZQAL6NC4vq32e07jPTmjXVXrkGaI+wd3lFK0tYwAfsAjiP3oI92HsaBWMkZMsDkBf9IQTnwxSQAPOG7t4wcbWAOobl27dvHxN7AVEPDgrozvKBonxQOj3F8t2oFs9IVxZPrtUIXLcRCDNaPJGTEZDTdx2XK/LtD9QArRQwev9ue6VLRQhF+UCjAoJ6hfGUezZtMw0XIl8zBdITnVuzcFdsi+KZhbVF8czCvoswPtEFOLWAUhl6ivKBonQIB/RxeiKNWbg7wuLprZQn1Fth+b8xDDRCrs8IZ2Gdiuc58NSwXvE8UkCpELwfo6mpyiZgC0/whkbJhHQDJZ8t4klNLEUFboihgvRYFjri10YfYv8YTAord/KEcdoEsfJjGQzrpHIcn3WJpis/jqEg48eMYuXBm7fA9LjtDsfgucJzDseInzp+LP9/x9pAdnGO6qJMux/4euI4+0Rs7rFUWrAqiv1jx2nvx0QcynG53kJx6YV8jBcqYxkudrv2DvSybG27FGRVGBlA1UdXqSPt9lpVrSle9v6TdNT/N5Qz5QkOz4g+TId7/phyZmsfTz8dHUuViXPZHztyEDVV5VF5/GQ+Rg/usF8vfqFfcw0+t6DljeZw2Fvb8oUmUJRbTafHPU7Hh+IFgM2UuStZexng5Tp+8Z+8GPBaQ/94uzMK3Cogpl3g3nrL9ygkoC8FRSTzcVrMavpnL+31aSmRITRx9U765yP3UmW99jLVH//qd1RXkk7ZJVbampRL/35vdw5nBfxmDX0cFKGOb6WLJ2PojQFj6Ol3hnB8XV0FbT9ygSaHxtiO6+idFx+lXScK6Be3asc9nvwjK+Cfnnqbj+/5z1vYvfUW7WWsv/vp/6M65eL///j97WQtTKKLNQ104Ew5/fzZgRyO62y05NFPf3M/xSz7gmry4ykzMZIV7r///CJf7y/+41aWQ/Dw1ygms5zueewV+v6P/psW+D/L4UBsn/9U52qmE6OeoIITmaryqyluwN847vSy8exeivhcaW0qWWuaWYEubhjC4Yf73Em5oe+xP877p1RxUXvpKyDKc3TEX6jw6ClKCvAhqs7lc6VPeYXyYhO0+Gn+1KS0MXnwf6ujcirLL6ejQ+9R/kqylGpvvLzaqJpyv6mSuaKglQKK8hmJCnMFKJYrOrsVQ2GgPB1B5KWnEbgGs+swC8M1G2+1SIdwI8zCvq2omvWwqUK1lQKXCliZq32BLD/2EJWcOMhpcDOoyNR2+lbkqRZ3Stv1UVXTSJeOHmSlqm5opIvJO5Rf9RPV8YWts+jcBuw2qed4hOXuWMhKczZc+5rQuU3TqOTgcs2/ZwdV5J9nf86WMCpM0NaXqywtynZuyyS7//yBg1Sem8NKd37vTi7PhY3TqFl1E4qycik/IYlKE7TbpzX3BN++yk9rb6yvKtKmVi5s0iZ2EdZQVUS1VqWs5WmUt3UmhxUeP0UFUTOouuA8pys5U8AyqipR91yF/Mg57OZuDdLczbOocNvX7C9K115TnbtZ+7brhY2aWxy3nl1Awi5s/JoubF7N/o6EmRJY5j5pi20NT26jV0KBUwWE0GG+4xQvnSunY8vD+Rh25XDPe9lfqxp+rN+z7MfLPuM/+ZcWrvxJY99jf3WW9oxAxu545eZQxpxBqnK1DynmJJyl2EFPU9GhKXTsq76c/tjHP6GcxFOa/6Of0PEpb1NqmDp33z/ZFS4tYr86vo8u7R1LFWXVVHDmIqdP+/xXdC4uleMKtkzWypK+ga/tsPdTqq/0E6qMm6Fd2/t/5Xg0qFPrttCpheP5+jPG3atClPXDf1R8Ur8f4+/sF8Qqf3G+lRK++lzL46w291amdDkxwJ8KQt6lY3OnqnP8heVXVqRuhQMep7z1AVo+6jYNt3BdP/7f4V6/psKdsyh54M8oP7A7nd25h8M7CmYKoKcnaTqaAtM+YHsg0xvOCMsnMIt3RlE6VzQC1wEaYXZtCDOmdSYHNMybBQ2pW+wV7aqPVrdH3Zmy9prGXU0KHBTwSmCmPKBe8QRm6ZzRTOGERlwtxTMLM0Vdvs2jbtFKVzHYATp69UH/3kNP2HBSG+k7hE++j8PwPkWH8A7nPSZhbVDAPecq2a2q01o/hJpZ3kh//Om/04svvkDN1gIqzk1jZblYUkLrk/Op3+DBNGD4F/T0+zPpt2pkWpkRwf+tV/WYUGil8euPcfp//O5WWqRGlKJs6QWlZFHuD9R/Qg/l0IbdR2heZJpd4fp8Fc7nD/7oJZo2WPsGQW3jZXrozu/T4Nce4+Py2kb68KE7adzg13l5ba7PM3SnTREAixqlQ9GQT4G1mX567+N02+/+Sq888RT17HI7NVm1r0zmVjdR7qVSUknI39+HRo5aTIMX7aPb1P8yIrTPFUMtvb+Oplt0+T/19jAa2O1R9osC/vRvb7DrDvyKQpPKurl5hQroKUSJzCyeEZLWE7bH4rUl7IosnidoqKXqkNdNK+G7QLySsjbm61bhApcKOHTOBpq56Sjd9usu9OfnPqQTJY301NPP0L//9A/02t9+Sff/9hecLlHdbwKVVaqvzOPj96ZH0EmLhT4PTWErsHueD8VFhNDd93chqGf3YfOo62dLqPfjP6Pn7/8lpUXNoyfu/iFVFqWz0uVVVNPPHu/N/kELtA758K730TuPYX5LQ5NSngd7BtCp/FJ1VE8v3elFPp+G0OGMfFLFpMELD9IHo7ZSzsUyqlH69EjfEeR1yw8oadXnmuIp9pm4iuIv1XAZ//yy9t02j9Fgtb+Ju5PmrNs/xzQcFHhsAeUJLgF2Wphhro9nt5uOhDPrpg/HN1CMYQJjWH3iclOhdbINVH1M03AbBR12C75RYKZkxrCqOY+bCuVq0rp+kGn4TUm8Wtt+3OLHa7TlMwZ4Y3TVlD+p46d4oGMN97GnAwUuFVCsHm5Rj9zjmFQ62F53dWN/6DptpOfldRd/1wHA1jWvR7w5HktceJQQ+9nwnQeEdVW3ze8rV74/LV9TQpzkL/vkkA8gaQBYNX1a4K5u/tSUc5g2DdO+DQFWDtO+F7HA93fKBe+mBx/8Mbv6+M/f+w0f+z99hxauwr73/35Apz78L/bPHvRbdvEdiVu/d4s9jStatw63+e8hy3VQ/I4mpm3g4jsWlkXaJx9qtwfwJxnqDsyj2m8mUe220ayArJyTfk/VQS/xVwv0+Qhaau4mBF5Trr+oG47KUlRN/4sjr/IKw9Vm3b5Z/K0PfGYIn+6BsuHDBegPiwLWKGtXf2iB9rkMZRHxdYaqWY/Yv9AACm4aBcRHTvSCuFkoHymoVhYDNMa3hdXLuivXdsuTfJe+aY8H9ZbGYRDgcNt0pL4h40sX4q9e0pUsC/6u4kfa+3T43opl0T94dAulsvDnQJaTZf6z6vpeZkWECwWEH42uOuhldTv+482lgFLQby3ddNKNrJr1KNXHBjLxBY/qkDdsKxwuFMv2RQ6mXgEN59Z/hAy3zJrwgXwLrY36jD+VAkXGh26tm4ayAuKLH3UxX1Ptzq+oNmIEf4/GuvljxU/4i0ogFLB291S+PfMteWaXG1sBmwqOtwjhO8DaXeNNw/WsmvEQu/z9nfl/t386Bre/qqkPtErvjBgc4ENxZnFmrFndV7mqzzr/GapRgycoEP6PL6SwAq75kGqgaMr6WTf4sgLC0sPSydQU34LD3rvxb8FSoG8tlbWpCe3LFQHCKjQc38if3alVHXpM0gobs/c7HHMapD+xhSeza3dN5Dxxa4RlwfeO4HdHfCVQFNAs3si6vTNU/mO4r9eyjnyPXQFxjC4RvhWHtFhLxjatqjlPkCW4G8fXH17M5YNFlW/K6S2y4LopoBTk20x8NcwYZt0wRKsY5Zf+oTnvsadjf8Rw+4exzDmcGlLC+FNtsDYOeZl8lEuIUfrl0hyyQklN820hBiBQQLZoKk98jAvTS/Vx2ge5QPQPkS8+y4lbNdKhv8jnulEUUArxbSYsVidbU+QjuOYKqK+kTn53KbjmCni5Iq+FF0+Zsul8gin5a6ImbDixyZSYHmjF+BCer2pFjNi+mdiK/ElEM64fbMqa0N6mxMc8zYhpDjPySoIJzSrzZqTgug9Cvs1wtyQIOAszwpNdOzg2bpqVHe56yI53PbCLyXhes51NeLZHD+RjDMOx2TM5ZuhUwE5cV5gqIFqCsYU4a6lmYUZIOj2Rv5HSWtHyQLQkaU2yJxBbtOQdg3gDE16QIy82x9uY8DZ2vAARb2nCe+zwbTK8pdN4rpsRRksDIMx4PZChWVozi4Ywo4W8lnBqAaEk1sjhVDnhf6h2u/ZQtyiPHsZjwCyNGfUK0VblA10pn/5TrfrzCG82XKnymYVdb+UDHBRQLsYyAQ85t1a4xtyUVmGA8RiQMElvpF4ZRPlEASEs0Ez5RAGhfCCUDzRTPlg//Xn0vJngTKGM13GzKR/QygJWjdN2OQtEYVBYvHZVH6aH8RiQdEbqFUEUDzQqnygglK8tt15RQP15jLxZ4EyhjNcA+TlLa0R7lA+v28V7oNGoUQ+oG+QhddpeOO0DCvCdBxzL51oFZifGsbypDv7ofcnKzaPy88kUFH6IwoPmOihB0Kwgyi0+R8eSD1DEyqUsrNTURApfuoSCVkRSXXkuLd8ar849x658B6JW09KgINpne0l2SsohKjl3jJXv5MlUSkxMpKSjJzn/qovZtG/beopKzqYpc1fS5bJsunhqP3+neOXcIIo7dopK8s/yK2OBcmsFpSg/qqZQF369cDWUD2FtVT4AjR5KJ+c31r07QOlhKPA1JXysEO+SxkstHRSwatL/2nwtSogPkkD5cCxhVZO1ZzP0YQK8VzohcgVtWx1Ix8/Vqnjt862igIFrv2lRwLkrlDBKuXD46CAuDp9yXRtzlLavXkLFZ5MoePU62ro8kBaHbWchLFy6hS5mJVKmUr7YtHxl+c7T9gPH6PDJPLv1k/z3rMNLMpsobP16WhmkKSDCRQGBfO3FCLR4WQQ3HrC54gyHXU+gso2QytejrcoHWbcHkL3cia6UuKvh+qCQDgpYY/sSugCKAwUMDAxkBRGF06eTMIEcGylKIYTgQAgE1JSv5bar7/fpBx2ubr2g8TzOeCPDTPkQZrRc10r5AMjdqEhXStSdgwJWGxQQgPIA+i+mV39l3k8EYQGzy5qpoEYpnfIfCg9Slm8eV3qe4gUlhGIljIjEDLvSRR86TYsD13ChTsdvpfNHd1NkZARFrVhMq7Yl2fp9BVRemEZ7Ny61K9+yxcto9pzZVKwUMOF0qV2pPeGNihtR+QBPFBBpUDfwoyuET7fiS1swYMnJyXx3gkGR9K0U8HLZebvC6SFhooSXVd/MmE6vgLERy+jCid386CQUMGlHKK3ZlUTnlCDB+YtCWAHF0kUeOMkKiMKdUgooA41NIQtp3uI17LdY8qmqspjK1AWm5pVpCjh/Nh0/uIkOn7pAqRda3rjlCT2FXJenvBJ4qnwo/7VUPsCogHpFEqJf9/rrr7MfYwe8wDwkJIQ/1YBvAy5ZsoQVUdLjztVqEFIz/X5TQUpYzfQ/smsUuBwbKbc8CFJP/W0WxAXJ7VZTOAu74geNt165/eoVy1N6ArPrccf2AjIxAmFmymeW9moqHwDZS105I+oP9QU/vqSEY3w9E924CRMm8GccYmNj7enRZWqlgEDN/CdMhVk9V3v9hcAofCPbq3x6pRO/KJ9RAfVK1Ra6g9n1eML2wEyhEGZ22zVLe7WVD3CmgLt37+bP8eObwfhMF76Uie/BxcTE8Gf8R44cyV9UWrp0KX+mC19Ykv/ilmyqgABvsx73S6oPfZfduqSVHG4UsrEChKJ8EIQontBMAaF8euuHCxYlhF8UEMonCmhUqrbQFVD+solPU9Wyga2uyx3bCjOFQtiNpHyAMwXEFzN37drFX8SMjIxkhcQXNPGpVqxCmf1H2MoCmgnQVZgI3UhnyieKZ2b9KmZ15a8p1uyao33keNMYilgynT/ziU/do09RtdKXSs6coKPjXqaLE5+losI8su5eREkLP+FjKOX6kHlUuagnZWxbRokT3qJL4x7jEXzF9H/RuRUjKGaKD3+iHx/OQ77oLMOFsPD9W3ySv3B6N1oz/2uyrBtJ27Ztc7i2IpXfpYAu1NTYwOnWzxlDZ6e8RuVfP0tLlwRSzY5ZLBvrN/No06ZN6lzv8vGZXSvp2ITXqOyrR/lL47heWAZcL4Avlifs2UaFs9/y+LbrTCE7WvkAGVw449y5c1l+cXFxpvFmNLWAELIRzsLM2B7lg+WDErC1U0qGD5nURH1NpeMf55aHOHwutGq5D9Vs+YpNOYRcMb+HUsCF/JnRFcGLOQyz9VAwa2oM/wcdYISXz3yZj/fN8ud4+JEvysn5B/yFy1+uFBXx21bMYwVEH0auDekq9y2jQ9MHaH6VLnK19i1lHMMtm/AE7V00msqnPM9ygiyAhtN7+Zxlk56mnTt3cnoA13ty1nuUMqmHJidbuMCZ5TMLu1rKB4gC4ovpuOVigIG7FSaVpT7bSqe3YAjSCGMYjs3YHuUDa2NDWQFrDy5niwULWD7lBVq9eJZW2UoAUMDSsOF0aMsqqt67hLZMH8YKiP9Vh39OVeVlnE4UMHnS25SaHMfx5ZP/TpaoKXYFRCcZ+YoCVoV/RskT37IrYMLEd1opYN6uEFYi8MBkbwcFtKz+iK+1MuRDio+PVxZwPsupbNwj7EIBUR5YQP52mrpeANeLioBiQtnKp77A4cCNonwAuj165WkPIcuUlBT7MZb1nPYBIVQjJEwqxEgz5QONygfqlU/6fRglwYLhg8e49YJQKLhpaWncuUV+UFBUMgSOMBD5Q6nQr8AxpgQkDrd08QuxtgnKshCI27D49dRfo6SH3xiPKQaUH4AsYCVEKVBmnC89PZ1dANeANWtcE+SAL08iH+B6KJ80LjMaFRCNhg2HLqythLydKiAgwtBDhG2kKJ9RAZ0pnygglE8/8JDBhlCOIeCOpMDsWq6EruBMoYx9vrYoH8L019Ne6JXNeAxiukvqD350g/A51tmzZ7PhQMNC40RDQz8QfexZs2bxVzTlu3BGwtC0aRCiF7Se7pRPr4DGW68onyigKB5anCigCLkj6ep6roTOgGswAmFXqnyQ+ZVCr2h2NKrz6SgKiOkUTLVIfboi6hYDQ9wZ5s2bx4MufXwrBQTMhGgUspFmygc6Uz5PrJ8ooJnydATNrqMjaAYzJYF8bljlM4EoIKZbMO0CP+oOrtQbFBN9vEWLFnGd6j/Pb8aCggJNAWce0D5wDOADyiLIHq9+ZvtAMpSwlBKXDKUx289y/NntY6h71w+4MiE4qVhRRrAyfatdEXedvGhTxgLavCXOroRDen/JF5J3fBsV2xQxKrOINn3ekwb7LeG8twX0pb5vdWU/2G/YHLu/79C+1JXTWShgWzaHBQ97gfx6edvT6Jl7MJhyLShrFo0KPUq5qsxRalRXzOUv5rhh771Fw5YcsF9TUrH2X32+oeN6k9+SJNqWjbgSLqN3j24sq7C9WerXSs/1HEpvDV/DYUe241MOVpbp/vOV6j/FHP7qZ8sI37NGnpAVf3jaWkD939S+so6w8qzt7JcPvAZ9+rymfDk7dJ951YAPjp/JT+HPwhoxPuwIRU/y4zoGHJSv2fUGDVEk3F7Rd8X8H/qvqEdRKKRB/xr+BQsW8AoIbskSD+rTQ2FZAQuObKfgzXv5RK/6jGQXi8ghE4azAmqtu5SG+vRkBUQcFHBc6G4WHNila3+yqMrqP6g/3d2lK52v1L7PJgo4sN8wStsZTqNGfUoffuhjV8BeTzzJCjh4wAf0xRdfaJYwdz9XPBQQ320TBbTYzjXBt5f9vKKAAf4j7WH+b3WjEvGPnGoP/yo4iqYMeoumbEhnBRzwbn8+z/yR/SmxCN+486f+wwMoZsMUSi/WvnknCphlccwXCtSigE2sCKKAPj5KeZQSdXmuF78X8YjSMF+f4Rz39cB+nF7g6+PDx6NHD1P/m8wKOPSzoRQ23pdlpwcUEGF+ShZagKaAQ1+5UzvWAQpo+1A7Y+zI4Vwuv94fmCqgOyXE4A5Kg5EsltNg5TCdhNur3sqhLlGHWAlB/w/1jEEkBoKSRoi8XPYBNcUzp1YJGsVS6K0fBCXKZ3Yb1vcBQX0/EP9HfvpzdASlnG2lWV56moEtlAGQhzE9jo2KBjgLM8v3StBKCdHnMwnHqFfqT5QQ9YfbMSyh1C8IZYXSYWCC+sSABHWsTwNitUS7BatWitYCywblEpRl7eVjhKdsi6Kw8E3sb2qq5o8YioUAWfGqLtCFxEiqVIKKWBnGt92VEdpXyeWkX375JW0eN4LOlNZQ7OblXLDjeRa2fpa845wX8o3ZEEi5SVHKP4OPcYvNKNEqPDnXorNEjgxSabX0TXaLCSIsUBH548ueOEb+Un4jJ0Rk2tNEha6154lzix9l0KAaVcERliG+HKpXEoRlbZ6muhUNFOinrYoEfNCbXeRx6pv1tDl4LFtKAe4cCAMQjryhfAgP236Ew3HH2rz9gP1/m3ds5jg+LkcXQPtvdPR2tsAMFZ61d7Pm18GobJctJa3CjEoGYpoJy26wgFBKCYeS4taLBYWNGzeqMkTzShbC9f9HGlZAX/8Q+6fgxcIBSxLLKOyE1icM8felrj2kX5VNAX2HckVFTPBllxXwUgLFBw3hz+oPeaU71VWcpmHd33QoGLhp7ED63Pd9KoUFPLmFer3xEls//8B47pchv+gsR8sT5O9jD1uSVEzZHG7hY9+RvvZ0wqQlfvRWX01RkF+iOoYLWjIjaInfYHULTeRjX9+R3H2QePCougXDxf/8umrLYyC6A1DsrMgJLCMN2mf2IcOgIa9Qjz7aVzKBPn370vDADXyrTg0L4DB8hr+pOo+Vim/dj7TciMTy4VP8YanYn11Gt/2tt12pb7vzKaVIqfx6YLxCWfqF+s/xoyy+vtpL5OHilstKqG7Zzl4ub1Q4IzFpjDqE1ZP6xDwelGzx4sW8yUB/K0Y6bL/HpDuIAYmxz4hpG4dbsECU0EipBKFUFiufjRAgKLdeV7dfUG6/kpeexvO1h2b5tpVm+ZpBlEQPhBnT41gUTQ9nYWb5Xg2YKZ5QFBBzeqKEcGHFMBm/cuVKVjI85yHxqFvMZiAsKCiIJ+CRVvQBfo8VUC98UCpHFA8U5ds56xOnymemgPrK1tN4zrbSLM/20JivGcyUBGHG9Dg2S9vRytfRnwfDnB3qETteoHSoRxyj/tCXw3zfmjVreBQMv9Q7rCQ2fGD6BiNnyQe6YX8o6fmHX2XzDEXbPsabBsw8wCYdxxjt+gcl0JsPPE1BG7VRb2B8sb1y/PuMpgt7p1NkZj2NnBfBQvPtN5X6+X7AJxkVoX18BgUeOHAwT7v09gmgvMOLaNHmWO5PeffHp1y1/EbO1/plfd98wFbhxTS8fzca6Y/babE9rP+cGGqy5PLtEOWSfln2tgB6+oFH+Rj5ZEZMYPe1h57jsKJENWKOzuIwTLnkJoVStLqt4jjAv6cWrsLgNhYlqm5Ipu1238R90O4PPqNNlah+H265Q4OT6IJNSdDnwiwCbndQnDEjBvAtz9/Xlz7y1r7EPrrPm/RYN+02iHwGDhxK0/Zon4AFRoaf4tsmy/FDjJzLON/3+muzEwDyeqb3UPZbVfzQns+xvzwpmF0ACthjZLh2YD3F50I+qGvpR7YFMoo9deoU326hdKJkMCRQPOwJhKJhfg9TLGJw0D9ctWoVzZ8/n44d0z7TBt2ANXWwgHqLJ9Qq3JFcOYoQshACA8XygVJAUBRQb/0kH2c0O7fw/V6t+31Ch3yUkjoc2yj9P08o+ZrBzEIhzJheVouMcBZmFt7DprjXA7L6AUXEwCI8PJz7ePo6bguhH1BmlwoIoYnwhVIpIiRQlM+ZAkpLAD1VPtB4bk8o/+3a5W6HvK6EyNcMZkqCMGP6tiofzukOmHC+lsBeP9Ql6g63Tjzfgbk+/egYSgprt2PHDt5YIVM3ZoR+YGuXpoBlKTSyvz9FTezjVPn6BmxzqJSGqhMsrIRLmgJejA+iQN9X+PaLzNMjRlG6OlG5oijfuknvsqvPh1cgsqJ5hAs3V93OtbgsvjUO6T+DmnL3UXGStioCRiXnOpRNiP/tzW2kVF7paKT+0/eSd7/hyu84yPFXo2NXFhB5DF+bal8NAfy79WAXE8zdenjzSJoKDvDHeHCbxG1xiOqqoBx69J++T8kqg86oQSjfjlU+PqqLA9lhBBw6qS+N7KHl3dCQSVlRow2rGDn22y26Sb2Hjm21+iGQlwLgFu7vM5P9KJcemPHA+dsKvbVDHcJ64RaKeUCZpEY4FBVKiNuxfhMC4nC8ZcsWPoaOpKaq0bwtf4be+jU3a9MvUEQ9jRUOQphCKGOf0don9jMU4YJSEGN+DjyzzTzcA0r+nlLK9U6/WXa/Gc0gSqkHrt2ofCgXwgFMvQgQNnaHTKBoQJhZvu2BTMGYAQrYHsgtGDMW4qI/hxURTL9gLRjhsJB4owQ2HmClREbPIEbE2DIHP2SLyWq3t2A99cpnpoDObsUgTmrMr6MoF9gWGstnRjO0R/n0cBbWUcp3tSAKiJGsyBAKhdst1n1hzWDlJA7PBBsfw9QT8rUrYI83+9DmrHJWumR1m3i55wD2794fzYKszksh7zHbWMjDXnjWrnxJoeOo55QNLEDwVMQ8Vr5+s3bRRXWCIR98om1CqDhH3V7uaVeYYL+u7CYH+1FeNcJKaKj3GPu5pg7uQauPa285SCy9TGmc5jIN8R3Crq+vHwUna6/g2Bv4CX04cwfF5MjFlVNtYRo9/7I39R4VQRHptVSgu/D4FQHsBsYX6iz0ReozKpLDcBzoO5AGP9+F5u3RNmlgYhcj2dCYdHVkpfGvvkK93/PhOMgB8sjavlCbVP7Im9emIQ9tzVVbhQgY2oOqVFjAm9qIdc8BbYPB6ch5rZSv4MBMWqobqWIDw2FMJKvbv3xXDxsUYEVlAUFu27jlaqN0DeEjtdu7WFzdvpM2QfqARsISoq8HhdPfpmER8YASJqHRZ0QYFFQsKOQMC8oKuHS4L4sJy2xQwAXbUtg/b+hQruShgwfQU09rGwDe6taFBSbcdUFbuwWNFnDLV4Op30BNaUaPmM1u9OrRDgo4VJ0HCvjIA0/TjNWawmfu2UR7MjUFLE0Mov4j1nF5hgYlcpgo4KhRo6g8J55fYAQ/+p1frNBa3KdfBDoo4Cef+HL4qE81BRw4N8KugKNGDbMr4JBFsbzq4/vmi/bFfCig3+DB2iYDhfEBI3lKY4NSyJfuu4dlN3ZsgKaAQ/vSK0OCOB4KCBdIVIqGdD4+n/PxfCVbkdsjd2mbGIAAXx/aq4yBj6+t36cwTYUBY8cOpU1HNA1CvnoFnOnjzfl3f/BVBwUUYMPJZ0ODeakQH41sKw4fPswKA0soSuQJ8WAWNiVACTFnKFYScsft2PQWjEo2EsonFOUTARqVTxQQNMurI2i80LZSymekGXCtRiAMstAD5YIsjHAWZhZ+swDXD6XCU4NQTFhIbDwwk7UZIWs8MMYKaNyMELRpD6VEr2aBro5OoazcDJ0CtowoR48O5AXyIiVI2XoFwo8TVKv/I0/kk6lupfDLsRC3XPZX59GmIMc4nHtM0CaHsE17Mik+R5tpxwgb7qhF4TR11FTNr1zEF8I/dYXdj7id4RG0esVWuwCMBGQkiVsnNgFgW5bNELLVgSXBtWNSWRb5kQ5yQziwPUwbgY4N3syy0CNs5lhaFZloqnywfC2wOliqPbZzoQyyoUCsq2xcmBm2nesSGDs22F7e7WG2CWmG/hwdD1FM9A2hmLgtywBFT8gbm1dZAWUzAoSYHTWR3urqx8pzufQ4NZUkUIxu90kv3wn0bv859hbcZ3QUZSoXite/v59dCRODtNs3eBy3XVufDbdbCQd9/YLpjHJ3zx3gEC7cP2MA9ejzlf34/vu70OK4Aho3aCB9uvoo+ap+Jm6x5UdX2y8O8ZgCqi2Ia/Erjur9Og0cqN2KRelm9XuHzu2eSp/5TaIz0ZNYiBrKqCl7Gz3yVA/bVIt2K47ItLA8gP7D56nfcpoYlW1XPgCqAoqSfdDbjwb29KEwdfsUuWF1Apg2vD+7ZG39SjjHr9TbFKcshZKUl/cp2IBzYRUE00MCmTaSqR8B+qiyH/BaAteM1RKxmFBMuwUU6Cte2GL5NELQoAhSKIoHmuXTERQF6wiKAoJmwLUages2hustnx5mYSKr7zqcfifEWOF6xQNF+fxGhTooH3gzKR/YqXzXB+YfqlFm3eeNN3glBJW9bYw3u7gFyZZz7MHDCgGEO33vBRq+RlsJGTRoCN+GoXxnto3hW3fauhH06ecTaUSPt/hWjP7f+8ODHRTKe6g3jdl2hv0YDY/xVrfs0kTlfqClOaPOrcoRrUbDojRHV3/K7iv/6sduYfIKevNl7ZZaW5tOBXGLKWBFPB9jE0RcgRauxddS3GJfWjTkbfZHjurDlw74TlN9KiUDdMHMlA9hKJMebVE+hJmFf9eADxe6/FKSKAcIoeuZpPo9IkhpzXrq/9uRFOXpCObEawMQ0Ay4TiMQhnLo0al8bYdlwXN25WuXAoogQaPy6eM6kvp+mieUboA7mgHXaATCOpXvyuHwtfaOVkBAH9dRhEJh0tKoZK5opmxGmgHXZwTCzJTPLC3Ka4Rcx3cdRsUTCkwVEELGPBfY1FDdSgFBUT7AGHelNFMuT2imcHqa4duqfFlh+imlaw9r5OemiicUOFVAEA9659Xb/DaFxJNl6A9OGi8TntpOXwh8wrQF/DSbHFcV5dDZS6rvWK89SRaVpG0OlbzgXzBN27EsYdaqUtp/4jwtGjWKl9egWOMmTmMXx1NXRrALxkestB8jPuNiJSvaxOkLeQIYzybPXbmNynLTqbCqgZpVY0J5ZcI3YtUCdk/H7SCoGyZxUQbIQLs+K6fH5DlkMG7i15x+T6q2HIawzOh9lDhlAsX2uoMO97yDUoY+R3HKBWpqmin2iyFUuNGfcha+wWGHe/6Wkry1eKQ/8bH2wvf4T99Rxw+yP+F9Lb60iih24BOcjqiAiiK05bn4935MibZzZB84TRfPaXldLorjMPhrT65m/zVHg9VU4YwUtFJAUT5WOqWAXv/+O/YPHuzHT2Jhz97Yz7S1yVsefU+F3cbhfR/2sivVZ58MZtdyKZ3jynOP0KgAfw4DEbbEr6td8WLStS3+WI+ttRRzfF2GtqXryX9TfuUWKv7qFV/2I57TKP97H39OXg/34WMoHVwoYWbkaOr/5nPsr8o/weFl2bEUMFIrO651e6imUHFbgzi+8cIedoFPpqziCejbfvc3e9hHPR9mF4BMUvppSkA16YTnCFHxuI64Ic/alIbo/JF8iv34A/txmUVLB5yKOMj+wlV96djkvhwGVCRo5ao+GsgukLrga9v/aqhWnQz+WMXshdpD6od7/sSe72GfN+z+a4dmU0VzRoFTBfzskwH0X3c/Sr3/9lNav/sEZZZoFT+x+xOUXGAln+HaojrAlacE/4Mf/5p2rp5InymLdDy/km659T/o+9/zogd+9R+0IuAV2pqoWUCkf+h3t2n/ufUWyk2KZCt21wPP0a23fI9+/h+30sQeT9LaXSdZyT76oKumeN//ZSsF5ONbf0EndoVS/4Agqq+roN/99Tnq8eQf2QLecvtv6Xvf/5HK9xa65yffp/mD/k4xmaVc7l/c9gOqUabvJ/c8ptLcQc+8qzUyWL6YtIs0dc0+lgXCln3xOuUnrGFFe/qD6fz/xtJMSvysO/tz1k3j67kQPZ8sZXVUsOVLygxfznHxfi9QbN/fUn6gljbh0274M9Uoq5zw8SvUXFNIcYO19wgyzu3irzUBse/dTdXHV2l+lQdwdv1UdqtPbaWkL99hf8aGDXS410/YfybmAB3u/VOqy99LFeY9jw7D5ZIzpgrmjgKXFlBPCNcZEHclFEW6UkpfT2gGXKMRCDOGO+vzOQszC28P8oPepNLcjlkqu5SWbfN1PKqXvmmqWJ5S4LECuoKZUnlKM0UyEvN2ZuFG3uzKd6OjKe+oqTK1hwKPFNAdzBTLE5opkSeszN7bKqzqfPxVUb64937OrpkcPJXPjYK62EBejWhM32kLcQ98lMhMga6UApcKeGHrTMrfhA7xZSqIj6cLG7XOce7mqS3+PTvo3PpJSqHq6VzUes1fX0sX9n3D/qqC8zwKhsLlJyZR/rbZVFui7TyuyNbeG1N2LovdnA3LKTdyIvsvRMymwpi5VFdjoVLVn8z/ZiGHc/pT+1Qn+zfsz92xmN1zm6dT/vbJXKbai5nUpDprRYkRVK/6abgu9LeACxun2dzpdH6Dlr7m/FF2Ab5u27U1qDwuHk2lJtsLe4A8JRPEI92lQ6vYb72Uz3Hlx7RdzpU5J9nNO7CHcm15NTdZyVp9meqLznDZgNxt2ki1vuQcNah2UF963n7ujoYrJTCi4fgm0/QdSYFLBcyMOaqNphq1aYfD3k+zW1LebBtlWW2jv3uosSqdGpSSHX7/BarNimSFixs5kOJ7aSPD84nn+D8VSfPp2Ce/oOJ9U1hxDvf8MYfXVV+iogocK78KT5oxze4XFyze+7U9DEzx1QYm6TsT+bj0G+39KwCO4xWB3GOX+Dh53CB1nU1UYb2sjn9MJ4ffTdasDZwG1480l3O1V9Vl7Ejg47r0lv10ebZ8ak6t5eNjK9fzOS4seZ2PD3/QjeMbLsVrx0ibhm+sKNlySDPLLGHc55T8/h1UlTiXQwGkBTsaZgogFFgWvmAaf7UocKqAl7YMoWPTvqQjgSH2eauS0nJK+/wuSo+Iobzj5+mY/x2UtTuZ8s8U8JRAfnYhFV2wKcLFM8pSRbH/1OgHuB8HvygP0tcWnbSHn1/cnY7MmEQJX42kyuOr6fj4XhT7yft0ZMpQypj0EBXtCeX/pvj8mOpqi+35FB3bSZa0dXT0q74UF/AJpfT/MX8kEchPK+M052a/SFlbI+h46BZ1/DM66vdjylblvphRwPFNNeV87UDSDEx3/Ez5SlgORRfUgMB6mtJnas9cICx9ZwIr3enQGVS2N5TzADVF0xQpdfgvKH1rDKVt3kuJfSC/y1R6YAzHC44uWEDH/X6mzm07XhykGvA/tYMOhJkCCN3FXy0KTBWwrTj8/uP2RX4jz8ZqD6RcOBRL1tpmVhxjGj2zpj5t9yOtJzSDKJQeCHMWboQ9rKGCGnK0W6s0zrbgyMCOt2hthZkCCN3FXy0KWilge6BXIGcUQGHM4s1oVDQzmgEDCSPapXw6tEf5rieql3S1V7Sx8vV0F3+1KHBQwLbicJz2zIKZ8uipB5TGLI0ZjcpmpBmuhvI5+/+Ngoaj4aaVDALVK94xjWs4vYOa62tM4zqK1i2fmIYLXCqg/sWJDqjG87EtMFMeoRFQHLN0ZjQqnJ5mMFM+hF0r5fP6+YvsPnqbTm45+uc6rhxNeUeoctLvTSvVGYHGjG8cwpotRRyuD7sarN01wTRc4JECenk9ojriJ8n74Vt5cX62j/YdtE/DUtn9y61e1LuLF/3pF99nxXnk3p8qt0VJ8XBNt7u8qLE8k05HjrYr2PCPBtj9WO6qrbXSYt+XeVkOYV0eetRU+eSZmkd42Yzo+N4NrGhS3tzje/nNoXl751BCcMvbSr3u6kbN+fvpFVUWXAcwYrgfu6Jkd3Xzp7He2rJYry/mc/h9P1P56hQJz+PehXOrsJDJLe9xec72PpYZA55ll3EFCohlrqrpfzWtwLbycrHjs8D1KWGm6TqatbsmmoYLtBpzgv/9Ny3ay+v71OfpR5U5sdrWSlUlF2s7Su588EWatjaWHrrdiwY8fz/99ZffJ59uj1JlRgTHW5ua6VHvr+m3t3jRV2/+mTZ+1dOudBfKqmniWu3rish33tCX7X5sZFg6ricr3F97TSCvW36g/NqjiTuzSiloVxb93FYWHz8/GjRyFD35c+34nYH+9MbAkXS2QrOUdbaJN69bf0BdH+uizEE5n+Ni4gryGTuTZg7+F8fnVNbTrf/blXp2uZ2+CQ+iP9/5fbrz+170+mO3U0bEJH4gG/D+OppuUf9HGCD2seZiqkpTSXmWRrJW5FJ942XaNX+wLdY1mi6epKop95tW1s3M2m+uQAEFXl6tPwOghyiU0BWgUMb0oGYBHcOQFuFi+czg7LZrFu71wz/ZfC240ttue9CYudu0Ur6NrAn3MQ0XeKSA7qBXGndwpoBmFMXrCOUzC7sWylefvNq0Ar4bbL0VXyjwSAETY1u/2l8PURhP0B4FNMONqHx1hxaZCvu7Srn9Whb/o1WcwLkCqv7ezoXaDtzYrasocb22blpZqq17LgtfQ7/6a3e603brHDBrP98ugcaaS5R3cKHyaZX5ZdgxHgDw7bS2nBK3LeP/lJQUUX51Le06epaq1fHPHu9Nz//uVqosOsXx8ctb3oucp/pfF2o0/w9VPk/99g7atdif7lEjzvjsQqqqqqCyrN301L3/SUUJy8lSWUqrx/WgR+/+Ea2Z+xH95RHV91MYvjyBy3E0fDLNHvAC1RRrg6W2Kl99wrJWQu2kE075U6swgVMFfNo2ADkfM5FdIDXsU3b9AhMJb/vy73YXvw6sNG2t7Y1MdfT4K0M4DV5jAXw2axW/CgIKqLr59nxhL9GpX59YwJ12jFof6vUFDX5J62+m7t9izwOAAi79JpP9GIEOmLOLFvg+yyNWsXxeXv/G8XjGF7j1Qe3DMCqAf2cfLKRF38TZG8rCwS+x+5AabLhSvsaMmFYCbAs7aiR7I7F2ewBZ5j9jGgdWL3vLNFwocKqA7mB73ZzH0BSw4+HZbVdTQGfpHMIvNyrB/t1UaO2lJfCfpuE3M2t3TzUNb6Fj/6/u0AKHY0G7FfBGhnuF1ICwhsw9DoLpaNas689u9bLureJuZtYnh7YKs0YMp6qpD7C/OuhlxVeoZm0/qg7uRrUxkx3SCr51CuhO+a7VBKywwX4+5yPCm42Wxf+k6qVvUNXcJ1vCJ/2e6mK+tq/S1Kz5kKybPqKqWY+QZd7TVBs5siWtouBbpYBmyteYe8Thwq81rRv9eT0UrDu82DTNzcSaDb72UW31on9QbdQX7K/bO0O599iPa3eOU6PgSWRVx1VzHifr1uEcLhQ4VUD/l39p86H/1MhLVNJ5BzDoSN/4pe1IZaTiNto+H+D1iDcfT//wST4uUZSlL1nmAqKy62lyZJY930fUgKb54iH2A+hnIg6DHQHSIOzDJ39kC2lBy9KhF6W+92O+0E3D7uZjEMdwB96rRto2QXz+3m847A6O/40tXHN//H9a/sP/H/drez7lX/2Oyjita2IjAB7gqZrzhGn8zUjLohcdXDNaFj7Pm1wtSkmrZvy11aYEgVMFrEiPpLNlWPoq5Z28UEAsS9VV5HI8j3qbKmjb0Tw+Dvn4Jf6SJOD1cF+uqOaqs+qoxSptnzGEAvpqz9be83gfpdZqpPqblzgtAOUCJq45SCs/fp0VF3F+XdXIuFEbSDzcN4DDqs7GqKy1pbFbbr+Htn3yO3r7ly0Kc8JbU8AxSsGee/KnHIbjX/5fL3rsB5ofFAXc+todVOD3c6qc8DtFTQEX+PwP3faTf+d48J2HfqTlM/JXlPfZb+jMhBaBmrHuwDzeFlUd/CpZgl4ii7IEZuluJvIATTZDTLpHXdMT3MerWT9INbTuVBP2HtXuGNfqf1UzHnI4FjhVwBsezZcdLuhGJPeTpv/FTutGP9N0NxNh0WvWDWAlrF7xtjbICHxJi1v2Fk85WeY+pdL4qDT3csOzqtt21cxviQKiIvUXciOzevnbdj867qgIfXx7WDXNeP0tgxvjK9AcqHtDVc3q9xzj2sCqaX9uN/X5CG4KBbxclOlQ+JuFGAmKH9MS1vCBDvFtorI46NDjNo7+lYRXL2+Z8HW2+ROs+voPdn99fIjdb9GPZBVrVvfV/JPvVa5SWuVWB7/WEr+yp63vp26/857ia0I/D3FVM7twOatmP2rbhHCPNgpWFpLjbHmAghtaAWu3BTgU+maj8ZbrauXAM96jRpPDlAIFU6VNoaqmtmzhatX3mnyf3a9XwLo90+3+6pXv2v1Q4OrlPbicPI2iLDasOPdhbSNfKKCk5/84aVTGXTA3lQJimUdf2JuVtZGfORwb+0GeEpUJRag7OI8azxzgqQ4oXs3a/g57CPk5EP3LIHVKp1dG110BZbVUNweKWbt9LNUfXkz1eKBdWTXE16zqpQYa7/N5qkNeZwW0yhwfBic2S631AX+vFPdfVLd7irKED+vOcYMqYHPVRYdC3uys3fmVw3GVyaK8K3JnX7l4k8GVsD5plcbkVabxHjNzN1tAjHRZAZe+yQooDQ2WEkpXu32MySDkBreA+sJ9W4iW7xAGC6E/dkO5jcEC1azqrboko8m63lcNNrBWfY+K97xPCasly4KeEBYWo1wsr8ESQoGsG4aYKiD6efb/qmvUznWzKOBNMJ3SXmLZrz5hqQPt8bpbojNabZYFCshh6j9QOvT1MP0BS8O3XHdU/7UroFm8gTy4ULfV2uhRPHrHyFsUsDbqS+4C1O2ZxpYPjYL/ZyuzRtVXRdyuCaqsY9lfZ9i8ILiuCthwMsqhUN86omK+vo/7ftZN/mTd/DEv1tftm6VVYMzXdjYc3+hwDCJNY9Yex+1g6jaOwQ2Ur1bF80S3G+J/rICYszOJN9K6aajKP8A++q07ON+ugHwNM/6qlPJBe5lkFMxEH5AHX1BKTTFhMTEnak+jKLhuCmi2m+LbSFSoZcGzpnFYVzUL1xPrqXAx/dJwdB0PLDDZixErZgmsESPcsj5uCdWs9uZHM83ijcQtV0bHmFSWssAP5eIwXXfC7BasHdsUUPVla3SjbVBwfRSwqd6hMJ00obrdYsoFCghraKYoDoz8nC6XnuVbp0M++tsjz+21xMGqNZ7axoqNvp5pvjryrXWjug1jeuxmVkB9Qb6dVBWl+mp1e6a2Ik9bcGUrwq8juiR1B+baOJ+VDyNP7kuZsCWtK84zCXPD/XNNzwc2nt5B9cfWq1H1SqpPXMFTQ/XxS/l/9epWjdt1Q1qkOlbnPbSQ43FdDcc2UI3uDQ2Ca66APFR3qKxvI7U5sk460rKo5RVwgmuugI4V1cnvKgWdCtjJ60LBNVXAxqx9poXp5HePgmuqgM21VXS5Ik9jcSZdvniqFZvOJ5gSc2FmbDixyZT1ictNqXXKWxMPUZsRk6imXD/YlDWhvU2Jvm8rLnmFVzVacc5jVDXjb62oH3ne7BRc81vwdxXuHpYCcGwMM3tgHsdm6Ywwe6GmMQz/wzu89cCxMUy+iqoHwozndfaVAmdwUEAzIXWi42AmX2MYjs2Uy1jRODam80ThgI5WQmM52qKEnRawE53oxHcWbTaAsLZmdwQj5E5itM5GeJLOkzSAPp07yjWYEXcoI+WOBOKuo6d8oAmUF3oZXwKGb2+DNTU1zOrqaiZejwNWVVUxKysrmRUVFVReXs4sKytjlpaWMktKSqi4uJhZVFTEvHTpEp/H7Hr07MTVh+iFsbdiBPRQ0rqrG+igpHUHva66g6RD/t9FODWAYiiMqI8LopqvfknWsL7UePG0Q5qmghNUu+ptqp/X8lVdyccsLz08SecsjT7cExqNgp56owfqlUkUUNgewyfGz5Xha6vx88TwCTtx9SB6AV1xBeigpHVXJ9BBSesOks6TtKLTyP+7DJc9QGk0zU2NZBn3S2qusb2bXge9YdED/2tIXEYNqZv42Fk6IzxJp0/jjlx+nd8Z9UZPKEoC6pVLb/icGT8xfG3t9bXF+LXF8Ak70fEQvYCeuAJ0UNK6qwvon6R1B0nnSVrRZ+TfCQ+GwHXrB1D98Y1cYahAZ9AbmWnTptGUKVO4wTIarFS3xZ+9ks5VXoCrdPo4TyiN34x6gycUJQH1ygW6M3zg9k1bKObwKY8Nnxg/V4ZPb/ycG74aOnggxiS8hZ3oOIhOQE9cATooad3VAfRP0rqDpPMkregz8r+aaE/+KBfaCXT/4sWLdOHCBTp37hydOXOGsrOzKSsrizIzM/n4/PnzVFhYyO0D/0FbQFuEDJAP5Ktv++7g0gDWH17Ia/oCs0xjYmLom2++Yf/UqVPZ8KGAxnQNx8J5+CyQvIzpjGhuzqOIreG2r69aqdDaTNuSzvD/krPLKC/tEKfB8YY9x+lQWh7NCQyjQ4cOUeCcuZR2UJ23Io/yKs6xcDZtO0gHDx6kFZFJFDR3hc3olVKuci3FFyi7tIH2peZT0MooFmrIxljlFtM5JeT40xfthm//2kBaunwd+5dvjaeIZYto6/JAOrpvLVVdOktnL2XYjd/qb5Jtxi+XMsvV9ezZQ3v3HWTDtzhstzJ+FyhDVX7okiV0ZPcGrtz4U8UOBnD1rniu7MCwTVz+OXNX0qp5i+2Gbe3+VIpKzqYVixfTyqCVWnhZtnKbKDo2i2W1YGk4y2XhzCAKXzJHE7AN+Se1N+KdSYmi5toSyi4pJO0rRMoos0u0LDSali/XPqss6b+LkBugO8MDnRQDhfpwhatl+CTd1TZ8AlwndF46A1dK6WCIvMH2GDozoNPh0gDWjpfXUzpCf1IxgEePHmXjt2bNGg43K5zVJD+zdI6o4nfpXzqbSkknzmppa0ro+JFY9ldeOq/cSipVhhHH5y9VUnLaeRZQalIcXTyXyv7LlyvYvVih9fqOpudRUtxRmwGspjLbHTLlcIJd0Du3hNL+/fuZKyISqa66jP2W2jrKPpbAFXTgYCIdiD/KQ93UpHi6kHnEZvgu6Xp9VbR37x46X1isjF4R7d69m/bsPUC5Z9LowkX0+i5Sdk6Gvee3Z89hKi48r+QaQ0XK+HHe5y5q12RzUXa4RxPj6ES6dr3JaTlaWLIWd1nJqbJBM5B5JTV8zcDxBO37AUfUf9OytQ9uVBVdYLesQPsGAb5goH3zRVyiuJRTNl9L+u8S2mP43Bmeq234oNPXEtC1jjSAV4uQDXqcLg2gmcHSAxUt1lmAXiCIOACu0FV++nR66MM9ITd8J9SMnSOhIEJRGqEoPCh3IlAvSJnnA2H4pNcnw11Phrz6YS8oPT/kb3YdV8JOtB2iA9AJV4D+SVrolisgXvTMHSRdW9Jea8MngI5B5/VtpKN54MAB03AwODhYdTb2msbpCRm5NYB1y1+ny9ZyrlhXEOMj2LFjB/cGd+7caQtRgqkppbqV3T3Oq4V5FKOGbds3r6a6y1VUXNdMgcu2clzqvigKiz5Eh8KDaIkaPi7b+I0aEh+kirxjVFGvej2qMqCMGL7W1xdRUV0lHVTD2IjEDMrPOkFzFwXTgjnTNcN2Kd0unPity5lhYWG0RA1zT8dvZaEuXbyAijIT2cBt2nec3Q2hKynu9AU1DI7jY/DE+XxaFBRE8+bMpkpl+DbsOUYHNi1lwzdvwWIKDAxUQ98YWrZ4GW1RQ+fjBzex4Vu9ZD6FhobSsbM1Doa5I3k10LrOOo7XE52Gr+3oSAM4b948GjJkCPn4+NCRI0fs4QkJCTwXjjnBs2fP8pQbOhRoX9IRQfypU6c4zcKFCykkJMQhb8gKbc7tIojlqzs9Vkh9GrgoaHx8PI44HwnXpzODPo0n1PdwhKKQzqjv0bnq1Rl7dkJUMlxjnLten6ueH/IxGqyOZkfCrC46mtcDoiPuDA/KJ2ndGT7IXtK6gxgzd+cHJF1H1217AZl0lAFEe1i3bh1Pr8HQSfixY8e4p7dq1SpKSUnhOIyYpA2izaLtFRQU0IkTJ7hDFh4e7pA3ZOaRAQTqd4ym2rA+HiumPk1taE+q3zWO/XqY5aUP84QdbfhAM8NnZuCEEqcPc2X8zAwg8tAbqavJjoBZXVwtXkuIjrgzPCiXpPWkxydp3UGMmbvzA5Kuo+q0owDZQPeN7cqMWDuYPXs2c8uWLZSRkUEzZ86kzZs3U1JSEq1cuZJdzLufPHmS2wraEvxon1FRUfy/PXv2sJFMT0+n48eP80oyjCTaInqHMIJbt251ODdkB6PpkQEUNJ6Lp+qvfsnf23SloHgtEtI1nEtwq8SST1t5NQ2f3viJ4TMzcnCvxPhdS8MnvBJA7o35p6ipsZ79dSd2ONTJ1eC1gOiIO8OD8kjaTsNnDsjIUwMohJEy/gdtEGEwUmhDMI6Y+8vJyWGjCKOJoe2CBQta/Q9tEv9FDzAtLY22bdvGvUB9OsgPuytcGkB3CihK6mk6M+jz8IRGwwdlEEUz0mj0hHpBgGaGr3LrRCqb/i8qW+pDFZfy2LiVL/el8iUf2FkW9D67FUmRjuEh/TmOGeLDxq6itITKlg2m0mn/pPINY+xKXBnSr4WrP6bqQ6F2Y1W50s8xHoyc0jpMseriecew8M8dj0M/YrdqaX+qXDqAXaFl/RcOx9IQ9WFVK4ewWxH8IWVN6kpnv3qeMpWL661cPojrwrS+6pUi6/KpKda2LNWnxTiE2+MLsjm+LnkTlc94mcrndafaLEyjtOBytWoUS96jssl/p+pdc6liVjeuby2yySE/y8bRDsdiOGqip6r8X6KKZYPIWl7EYYK65M0O5+by2nSqow0f0om8XQFpRGduZEBWMFjGNtYRRLtEG0VbRC8Pw9/ExETTtO4IObrtAeJihK7Q1nR6v6dsi+ED22r4xPiVB/ejuqSNtHXqR/ZeXfWmsVS5qBffUSoXvqOOx1BcXBzfZfI2TdG65/N68P/WBM5iBbCsG0lVy304rnz6P8kas4AXOCD42sJsTntxzKN8HdbdC6l09J9VfkpxYldT2cSn2GhyJalw3PVqIifzufHMrzU1hv+fPOltNgKpcXtpXfA8To+8ylUYepuWqCmcbt8sf46TsmNCGe+GQlxhwMNchooF7/Bx5Opgrh8Acuf81I0AcpA0EaFLyLJmmGY41TVi46qxvsDKBW/ztR+c+zH/b/+UD6ls0jNsvHB9KI92ziWc/nJjA+1eOEqFbaCcsc/wOYHyyc+SdU+gGt6oYc0qP6paNoB7A4LScY9Qbq724Vag4fRezhfyAcq+epTq4lZzLwD/5XNO/4T1BJD6LUvdbz83ehEok5z76BFt65Az6A0f/ucKet11B6QFUX83A7jedQZQNu63hWhn2AgNHcEaAtpNXl4etzl86dnsP20l5Om2ByjARQldoT3pPOGVGj7QKACj4ROWKuODBrJ16Wy7AbSEfUqW8M9o3759diOC/Y7oUVn3LaHkxAS7AVw+92uuKL0BrFI9rpqIiTxPAcE3qmtA2rLxj/G8hhjAuNhYZegmUZXqZeHuhLQIR+M2M4BJE9/ieORbe2o/pxcDCMU5t2IEpzMawOjoaEpLiec4MYBijNYGzaai8U+y/+TyUQ4GUNLgnCtClBG0XaOZAcQGbOuOWcrIP0xV+5fz/w5NH0DlU54n694gClu1wp6fGECw5vBqDjs+6U0+BkrHPMRha5cFUV3COu7xiXE0gxjApIk9eP5HDCDmjKR+t4cusqUme/0mB39pO/cbdn2yn3v5EltqR3QavtbAzdfY3oRoYzCQMIzcUbC1sbYOm6+UkCvK0KY5QFFSdxXtLJ0+3BMaDZ9egczozuiBesNnNH4y15cd9hVVzHmdSiY+Q6UBf6WcMU/yxGyZGi5VzH5VNfpBbAQqgz+gk2P/QUfWzuRjS+hQKhj3JJUt7ss9isr5Peji/F5c7gvTXqXyiU+qIfC/2AjETnyXl+krFvXk4SXCkEf5zJcpepq/Mi6faYZmaQhVBL3H50LDL1o9QvWinuZzlQb8hdNUzHyFUia8SeWqh1a1YrDK6zkqXeGvekYPc7qigIfUcFqdQ+WNfApnvqH+05XjylSacjXURl6cJ8owqytdGvsYnZ3wT75WLlvQB/Y0eeOfVb2496kysA9f46WFfbiOzOqwquQiFY/pwv8rVrJM3r+TZV13YmdLfhOe5fqS/xRnHuGywvigPGUTnqAVy5byOVDPxeMeVeVX8SoODJ87jv/PUIYXvUzkWzL6r1Sleqr4P47zJ77Ain9+/WSu39JJf+f6PTf2Ke4d4tyFpxKdnluP74Lhqwzy5tFIW+nKALaFmzZtooiICF7oQG/NLI0rShvH4gjamj4OMsbz9G0ygAJRVHcVr0/XVl6J4QP1FyvUGz7QzPjJHUl/ZxLijiVEJcM1i0d+UOAbkWYwk/+NwiuB6Af0xxVwHknbljk+d+XT6607iJ47q6NricrAvvabi56XywvUjXmEaZyeGLqatT8sXqBtoO3l5+dTamoqbdiwgZYtW8aLGZMmTeLFDbxLIFaNhjBVgxEPT+eotmiWZ3sJWWMe8aovgujTeEKj4QNFiczozvBB2OK6MnxtNX5mBvBGNnxCPczkf6OxPRDdgO64AvKXtNfL8Ek6Y91cD1RvGWdq0JobrLYUdEUG0BOifaJdnT59ml+AgOfeMfWEnuD06dNpzpw5vL84ICCAwzHFhN4hVomlXZrlayTqCKvPbnuAniiipNGn04d5wis1fM6Mn5FXavxAowG8GQyfsD11cz3ZFuh1xxWQr+jR9TZ87sp6LYA5TjNDhi93tweY1zZrh2gzeJsLNi4nJyfz5mQYMbiYl4YfK7tY8EAbFBftU59fRxByb2UAw8b7sus7fAa7wMjxARSSUuqRQkoaM54ICzANB2H4oGjC5FwLhY7ryg2264hgKk6PoSpV4MjEC5S4aiwXfkPMaToVMc+uSMK2GkUzg6g3hKDeGAph/PB/fblvdBqNYUcS+ScVN5ElK7LVea+EngD6IHQF6Bp0ZPTo0U7zDhjag13Ei07hf66A80pad5B07sp6LdCYm2pu+C57JndnwAKesd0ZCWOIeTkYvV27dtHy5cvtcfBj8Qq7H1zlhbaKfJAOPUZsmMZGaBg29BY3btzIj7BiKA1jqv8v5I9huIMBHBne8rYPPUJStBehQhHGeH9oV4jeQ8fysnRWOdHDr/rQmDFjaPtZGLUWgzlChY3Zfpb8+o/Qjvv70dntY9ifHOzHitZ/eAD1DdjGfq1BFVOSMoLwX1BEYdecqGJ3lTKConDzIk7ZFaqurpANXmF8oIPxe7v3h8otYP/YjwfTl1/6tjJ8r9//JH3xhS8LNMtm9BYOekeFfUGffz7ZbvR83ulDPv19qPRsHHfBe/ktIb9ez7E/YEYobQvoy/4HHu1KTdnblBEfRElLtGscrsIzSpSRUMef9elDAX2HcjjY980H+H9dVX7JUcHsX5JUTL369qLR4/pzGr9hw8i/19PsH9J/BmVvC2B/tuL8QS/w+bhMTz9gz7fbyz7U9y3tRvKr+560yRbMUmknkAV+SyqH+S1JpKglX3EeiUWNNH1vLodnRQfY/9d/+l52+/r3pSV+vTit1BPOBwMYOvp99jsrb2puMlmaitnfpVt/zmNbdhMNHqzkMj+K9QByhF49+Fg3opwdrGtUZtuGwsdWGqniH3j0Fbtu7BjrjUhOAuB4xqRJ7D+Qrxm+PqMjaZA6z+cLt5P3WFu+CgU2d+yOHBq+NpXT+vabRs01JzncPySFti+dwGVCU5h5QPsHzj1o0BBOz2lUQ1BZ2DFUpR87dij7h3z6Kfn1fEr9p4jzuae7Kq+6Fvh7P/MgpwlLLafoM9pw09bkGEnBQ5kA8nzunu7Kl0NHwsYrsYRweIi/rfPi66/EU0AFKpuWgauVzyPtGKjebD7cFba39wfojZZ0ItDmJAzEMYwX5vjkvX9Y9Ni+fTvvsIiMjOStTmh32GWAeLRVYx6Sj2y3gR95YL5x1qxZtGjRIs5X/ywxiLrD7ooOWQTRH3tCGEA0ACOloQlRSCPF4OkpBk9PXGTEqM/ZhZBefrO3XWB64wdKz89d72/b9Pcdymd2DTcS9WW92jQ7f3voFGIAFfT6MFpnyPQNHICuiY64zFsB8ZIW/3MFvR66g6TDf9xh4NCWPZgOKE+1eToWznqAerbqDTaqa3ZD/Yot5ujQO0OvTNqfxEnbRBvE3j8YQ/QI8RKVFStW8HPAMF5Ih0fZsGgCP+YYzfKB8eNOTFYWGzy8+5Lf/anyQp769KgPGFa3iyDulEHSNDfX0IgB3Shsb5YurDX1yi40a1Ci4HqKMunpzPgJRejCL7/8kh56JcDUABqNnxBpzMpodi03As3K2hGcrnpr00Oj7McBw/vTuNAY9puVoy30BP1n76I3XvuQdcGIHt5jbT7Vk1O9HQxzkW7V9NE0dmaYLUb13lTcXgxZbMC5RZegn66g10F3kHRmZb2WQK/S22em7cgczuYA9Wyuq+a0niyC6A0gntTASwswPEWPC0ZK3z5BtD20TRg2bE1Bm0MvDs8C43E3bFHCOzTRC0QeksaYD/JAHOYgUQacc/Xq1byFDfnp06JesNnawQD6+mvdadxIfWZqO+3fsw1djcqBYwwt4I4IP6mGAMns79FjBHfH4e/aw5vCR/Rnf1bkBKVs2axwvXzhb6J9uU3UvasfTe8/hBuRXy9vSggawoUb8kp3arikvZwUYVCmYUqpE85XclxdxTEa8s6rdDF2Eb36ar9Whg+EQAZ/OIXdXn0+oMEDfdiYhX7yJtXkHWZ/ScoquwHs9cZLNqOXR1nFFpoWc5bL1W/4WsKwr9GSqw0bwaxovgYM1+AiDdz+M/ZRU64i4tTQrtdzXXiYh2MMa+Fi2Ppcl248bG4qTuKwgLB17G7ZMoNdoSVVy1dYrPO/1VcNQW1DbL+ub3G5MExNVGFcRsVoVT7xNzZqw9olfoN1YUXs9g1YzdcWqJSlJa6FqCfxv6WudbAarrO/+1t8PilD6trh7NfPBb7Zy5fdGftyeUi+b4Y2rMcwumUIp4a7pPXgJMxn5FjafqSAgoZgqHuJdSFs0zKOE1hPhbOrGcACThOVqb2I1LsH8tTwYY+R9JHOSCJejNT2MX05zPsRLwofqc0BjvV+hF0Aed7mdRunVSckbQSshuHhp2hkjz8ofxkPn/+gzoE0f1fDZ6+HtTwR5vPUnZzf9oW+PCx9RJXjwT/cow3D1TBYN2pmeH+E4TxRN9Ueffz7sz94aE+7XIYGJ7ELYMjNw14F9IDR9gqOhGl58HRBOa2bocW7g7NVYD0rg8y3yOgp36sB0fuDAcKQFnN9mJOD4UGPEO0Pc+nGNitGEvN5mMeDAcW8IAwiwrGIgi0saLPIw/h/yR9Da/QEYQjRE9SnQ51i7tDjITCMWHsIRXNGaVBCFMpIUVI9jT0+Z8bPSAjLTpsBFOMHSo8PaY1lM6PZNV0PSnkm2IwSGBCdZfdfC5qVyxU9gV4P3EHSucsb8aJH0E9XQH6S1gzavKOGV37lxemkrHd188zodCRSQlyd08rzgp7A2T5AT6k3gGhP2IiMJ5PQi8O+P7xnE2+SRziGvphe0rddfXtETw5ziuhJ4hj/xxM9mB/EkBh5GFedQbRthMMIIi22zujjUVcwpG2aAzQaN1fUK7uRZg1IFFhPUT49O8T46ag3gEhnVjZnNLu2a0mzMl0vmpXPjJ5ArwPuIOnc5Y14SQv9dAWkEX1zB0mH/3zbgJdHGJ/y8ISYyzNrjwjHm1nQq4MRxFYYvMqKn4hSvT60R6TT/w/hWOBAjw9DYGyjWbt2LfckkR49S2cvREA8/o//YS5SwmEzUGeYK2w1BE4NC2D/RjX0OLJJ2w6DOx2UZvgHPTQ35LDqag+iMuXvOWCufVUX9FuSRMHDtJXAOTG5dsV/8+672R38ynPcYN7oPY2HlKeLGsi/jzZf09CQyS6GMNrq2iVeuRMle+OXD3Phvb9cSfGBvnbjNyqi5W3OAwcvZsHF5ltpwLN/Y/+M7Wfpy95DWCB/eHcw5R1exP6eYzfR2okDOM2o0KM0Z1g/LluxogwTsTqJVem+AdF8DGI4bMn9xn5tTbZVzeKkJeyWKPZ66nV7ODhxfhQdDB5GTZYsPo6c4Eu7Y9RQGcNqdQy5hY72V3ElvA1o0Atd7f+VFdSAvm9xepThXf9Ae3ne7T+H3fhirdenlb2Y/a/1mUBFiVrPEL1CGR5HZzVSUug4KlL+94YtoWHvqSF08VEeBkdEJdGbKgzDfKTVc1xvbTWZh9ZFiexfklhEGVHzeWgvZcZwX8KGqqE6gJXSsd4fsR/AVIt393vY7+fb1aYDGmVBA8PDHm/2USO5LP44k6zeYhvU6Q1T+FzS8/H31VZC/6GGmDk7tOGuf1ACje7jz3m+pXplEg6gPNDtJJVx9CQ/Ol7ZYvj000G+Pd5k/7TNWTRvuDYkvaTSjO7zHl1K0D70NWPTER7iAmO9P1S/2sC2R5/xqvOlrRrLEBzDZWlnSBU2Xl2fAvKXa7mnyxvsPtW1da8OQ2OBvmwAzoTrWjr8Az6et6eApvlqw3rMB14LYPgp7VFPtDkYQbyiCsNS9ODwogMYRBhD9ObMtr3gfxgqwxDCmKFHh2Hx+vXruUcIA4otLVjUQHqjEUXPUVaJQTGA2Dzdeg7Qeob9AwYPpQEDBrNR2z5GM4B7N03jrS5ZZc081zBU+bel5FP+gZk8z4WGi4acmxzFx1HJLQZwbaqF/F+6jxtMqqWRhg3qT6P9BrFiigEcOW09u5GZ9dTzuS5cSDGAKPS5+AgaNWoUnbxYR8fChrE/rdC5ARz42nO86HGmtEYZwNdZkD4+g6n0SCiHr9yVxnsMUdbQmHRKjwllv94AYg4PrtEAws1V16Fdn6MB9Fd5vMHbUVoM4Gf9+1P//oPYHzmhD7shc/3V+fztBlDmzUb6B9C44dpeNbDFAHZXhjeJy/hcr5Y5OfAlnUHkshenc7oH3uzLBhD+p3v6U/+uXSgqKZfGhSZxWhjADenFlK6MSWOjhbfrzFJxoUeVATUYQN7yooweyiB+hA9Sxp3LaSsvKGFo4NLw0TBn+njT2LEjeS4MxgXzaIF+L3G9YzuLQG8AN0/7jBc2ENJntPa1PsjS32aM7Aaw9/Ps4nx5+2fwQgj2jo6xGd0eygAWKF1FXkfUeBDlwdxgcXwg5/nhcO2DXoDeAG5fOpz/gyHkqW9Wcb7HEyL42D4vN1SVMWA8HdkeZt/+MjNsOy383IfGjvThNCKHZ3oPJR9fLSxMdTRk7hP58bXYVryf8plnn+O0iYPR5eFXuTxYy9GXzcdnMsfjugqObOdwzKFm7d3Mfv3iz9UEhrXSHoX6YS78MGgwWvyyCpMhrBnRftG2ZSM1VnnN0hkpRlCOxQDC4LocAkuvzhVF4V1R34iEUDgjUSgzosBG6i9QiAs1IwSnJ8LMytRWml3r1aDZuW80GsvsCfR17w6Szl3e+qeJoJ+ugHJLWneQdPhPJ1wDK7XSJvE4GwyWPDigb6sShq0v2O6CJ0KWLl3Kw1vEGYfSHUXYD9gVDIt1BrCc7xIggJ4ehrjNZVnshzLB3ZtVxn7j0xt6zlC9CF7hVH59I9Er3IbA0bQqMpHvpiAPKZR7vrKeKs8ncAETIlZyYcMXjeLenvgXhe/iCykvTKNRi8KpMG0nx6NXV3Y2jl0I9myZlY/hh+HDf0SJmbZeEvwxGwIpIHAD+9OLFWOUX8UjPEb1kBAeqNJqG3+L+X8grnFjUIs/dEYA7c4oUX4LH1tyk9nNtWiySY7S5GJGlpsies65lhLl13p13Eudrr1LMDA+l9PAL+WAP0nlK36UXf4rZUdvNXqDtmUFPUD5r31V2wUlnfSWEQYZQT7IB+fbuDuDrwH6g96VDPvQEwEQjh6RteAI/z90egD3zgCVmjbv2GzzEe3YvJfdbar3gvqCXiBvV3j14S4Uc7qIik7HsH6WZ+21n3t7mNaLCrbpN84fqPLEMBoI236E3bHBKIOWjq9BtQmcH3kmRq7S2sfMMFuPStuzh/NIm2nVw1LDdkCC8T87bHGmsMVtD8OIrMCe/4E9LedCGvFr8irn3qeUUf+/PXtb0l4L6J+6QC8Nq7dwsSChXyAB0TbRO4OxQxq0U7wcAfv+MEzGPJ3ZsBj/QbgQ58Ar9rG4AqOrX1zBOfT/FQOIobhjD9DW9Z7n05PdiUN6U/PZ7axQ+bvnspsdNZFdPeU5XqH3mG0Ox/pGrrGEh33SwPDkAYZpULZXuvfheRX4sf0BBd2aXkkX44PYn6mYEWkzhicvUl3FafbLnOBA38V8kemK3t19qLu39uJLfXmM3HZG4+UzWrnhf7/3EPtx1MQ+dLk0UfefM1q6Md5afHa15q/Gh8glTQm7JcnB7CaXXKa0dSMo2K+rLk1rQnYo7+TwNHUd5VSormPR4ZY5lS9WJLO7I6ec+g1ZxH7vL1bQKFVe+DEdoE0JaNMCMj0QV1BLr99/P8vINzCeZn3yAfszFOE646Ih77T4Y5W8lbsy5SIN7O5Nr3cfqI4z6JIKOxM9ya4//t162P3a8NTK83ddu2vD8cZczcAV7JnHLkZ32tYPbZzX/cEHuf6HBCWQ34ABHOYMkNm7/WcrXRlEZSdWc1jPgUNbhpMKXB6FzKpG+zYrgFdxrdrTTz6fjKADM9WwtFzbYoI0mJOGfsq8ocxfYg5P5vh8/fC0iebncFt+DNtTLAjG0FtWjXu86WuXjzNgTm/p4QL7Fhfk0fv5F9nfd1K0fTiNoTH8MqcoZfRTaQTPvzic3UnR2vTW1YbMxQnRA0TPTjYjyxBZvycQhg8LHRgWY3sK5vfmz5/PiyQwVDBy+mEsCMMGg4oFTBg+GE2kx+uzMLSGIZYRn/5/0GG0MaS54iGwsQEb2dr4aRTjJ9QUzpEopBmlQZpRf6FIa1amG5Uor5RdeqwdTTOZGQmFMQs3oyfQ17M7SN1DR1wB8pK00ENX0OuXO0g6T8raCXPoe4DohcEg4iXB2AeILSzYDgNjZjZXCMIIoheHJ0GQHp+0xD4+MWQYHktatBMYUsznYegMw4mhNM4haYwU3cU+Q6cGcM+84a2MnZ7GxmtGo9ET6huEXjmN1Bs9ob7xOSPSmZXnRiXKa1ZRV4Nm8moPPYG+jt1B9AD64QqQl+gH9NAV9LrlDpLOrKy9e09jl1d0FRbahszXEq2HsFb6bOhY+2Zx6W0C8lKTpcNfZXe8r9bzHD5jJbtXGzBgZroHYhsLjBqGrNgSA8NlNizGwgg2NB8+fJh7d1ixxYovDKO8bku/eCK9Q8zrwRAif6wu4+twGHrrF2FEh1sZwPBT2hwMVsD8BsxkBRvg15+S1VACfqwG1+Sn8FxgV79gqs5T/qEjWSmrbY05OLmEHni6FwX4j2RlHjZsuP0BfcwfBfj3ZCWLTsU8VyNdUkoX6PcuDe/vuA0iKD6dTl3Shrxi/LaOH0xbvhrMhe83bBTtUkNgefkBhsUgzoHyXS5J1srj58vuiHVp9uFntwEj6EXvMfwyhgHdHuYwbaiqDVuHqjj5P4akq1Py+Lqef7gb5706OoXjQL/e75GPz1AaPnc3zdif55CmNHMPPx44ZvRXnNbX149d5OXn68vX1HtIb+r9+v08h4n5zNpabbiLZ5drC+Ko8PAi2jxuBH36wWCKW+yrpVNEmt6jIth9d4g2/1lgC8uJX0G16VqcPj0IWQXGn+aVdP3wt88bWhkuKv/9T73L/sD4Qpa3yDzQd6CmH7ZhGYZeGHJ5+47nMFkR9Rs82L5CzA1TkeembI0YTxlJWrx0Ib4YrzzSnnfFSw6QDpooQ0bv7g9yvb4yJIiiRmufZw1OKueV4gef6c3pN+9tmVN7a/gaux5hRRYrtABe3oEtJJiHHGsLC0rI4K1YmSqtObS5TOBU+EiMZW1HWluRF4Jg8G57RwJv1en9/MMqXFvtnukDeWnDexgspMcQHavB8GMY2/3BZ9iPFVxtGGvl7TkyxB0fdoTjBGEB2jYXxL/VTfl1BlD/pAjerSDt+lrBlQFsK2X7Cn/2QblYMMHQVXqPxt4ghsoweuhtyjPA8hiepBOdR54eDYHFAILS8J1RenlmRIPQU2/w9BSDZ2Tl+V32wgthABFnVpYrpRisjibK6ztwoL1C9MRcneY3Hx5cKY3yc8eKczvZ1UMMoBH6unU2xzV6kvZfpMHWIuiFK0BeohfQP1fQ65Q7SDpP0nai7UBdoW4xP4eFDLzhGc/jwoDBQGE/H4bKeNIDvTfjPF17iXxk+giLIiA2TosBBUW3sZXG4zlAYyM2Y8bujfTAnV68wKE3fKC+cegV1Yx6o2ekFB7EsVk5rgaH9H6fds8dYBrnKVFefUWJ/6qxXPsOQkxOSxjkJq4n9AS+vd6jb+a0fHLSFaT+oROuAHlJ2pvJ8GElVnCt9t19G4A6Rj3CGMJgYrMzDCYWNdDjkxchoEdo3FLTVoput+oB6jd/DlDDFBQKL0OAMmKI+1ZX1SOyDQ2r09bR5bz9tsZd6mDs8JIDeb8fngjAiwJwce/20RoJeMGmhNj8KptbMQzx6zOaDcWHw8L4nWzwd1f++vrz7McwKGzYB3zeMd6auz9PK9vq0e/zMYaY/Ueo8in/gBkooza0dSCuozqPSnVhZxR91dB+sLca1len2cKr+dqxMtzn8wVUYksLrsTqcHU2jejxljrWzrF6Ywi7vKqsXKTvPSqShvfqRYvjCujT7t40bvMp6tdvCBsm73cHUfmpzVwxK1drq7obpuIdhi0VVpimfdUe/4eLFW6OU0NkYzhWwQN8emurwb2HUNrWOTRwoK+WXtGvzyiaO6IXrwSLIny15TR91etVhxdMvPGGj7YqqhDi39s+ZNW/tCB0QwjXMZ4q6fv5QluoBn+fmfb/YASGOsdwN3ffdA7DuimeqsAwN2v7Qg7DUA0y25urvZ8Q+scLroyWoSh8IPLMjNI20WOF07+/GqIqDO3pzSvAGOqOtK2Kymb7p3v62be7ANqOh3I14NSGiTzstg1ztfJrVyXXgrbhO14zchjq9vWbwH49kGfvD7RVWaSX3rBcAa5Tnmixv4NTv3qsgLTdenjz6jEgK9pIL6vaAF4CYVztBvQvVBAYXxd2MwN6gvqEMdQbTOlhYs5Q3hyDNPpFRacG0Ajp+cEwwOXtHzYDqKfe+BkpBk9PFNwZxQA6o2xNaQ/zds81Db9aRHlF6K54qtw8XM+O6jFK5et5MUXbbwl6An39mkGGuYA8QeMsrQDyEv241j0+zCdea4gBNEOLnfr2GKzrjdqkVVTy1d1sDLGQgj2HeFOMSwNobNBm1DcGI0Wh9Twds4ESL2hvdzaj0eAJzc59oxLlNTM+NwL1hk9PT6CvW3eQ+naXFvKStO4Mn16n3EGvU534bsO6dRhVTlTGT9EIRwNo66oHDx3Iyjixz+sODdu42VfeVcevNLe94w8cFnyQ3UxLI79kAAoLP54/hUKOj8igXu+Nsvvx4gP4MRT26/8OG5Der73Dq7oyBOVzqiH3630mUmliEPVQQ9yoiUM4PGhoT+WWcjoMf32HTOQN24gb/X5vdv2CW3qu3kO1Dcxjtp1Rw+g32d/TZyivCsP/wlMYWldTn9dVvup6e783gM+JuLkDVJhsmIY8bNMAGIKj3LLx2D5M1RErvukR2orsqN5v2sPf7P6pIVzL441XX1autuTv+3JLev3mZg4rb5ngXeyrLa5gKIxVY/i/8H7XHo/phMhRfewbyO2bdXnF1Uov6jbpomM0sKcP1yVeKgDXHZAG9e0uLWQmxqzT8HXiakEMn2cG0Pb4EoCtHGx47HNhlylzzyZ2o1Py+PGv3cdSWTnxrYuSjN3sB5ccOEHyKJY8vA9/1QU8+jbdpqBV/IgT/BERkezi0SS4CMd5sI0Ermw7SYmO0sIV92zSjBDKqR1rc34pecpg5mnpEbcns5T9KDNccNM27ToQN8Z7KKfDcV5KtBau8pZzIz8JRzrOpzSTjyEPxKHMq1do83Q707RtLNhGIn45xosb8NgepwtfbQ/fvHmrIVz7X3lOPNUW4omQWtq6QkvPaWz55qih887wRRS+U3s6BIzfqs0nbt4azwZwqsofT5MgDOfaEhFPJ3dpj4bx/jF5XMv2mNb26Gi7HoSu3cj1ifoDNgc7f7Ow1D3k4gowdmLMOtLwSTpP0nbi2w/L/L+3Mn7uDaAOUE4osxlF2Z1Rr4x6aobPOdEjMcvvRiV6fPphZEcSeV8NegL9NbqDpINeuEKn4evEtUDVzC6mhk9oRJsNoCi8K+qVUk8zowfiP4DZf25EwpCYGa2OpNFwXSk9gb4O3UHSQSdcAXokaTsNXyeuBi6XnTc1dmY0ok0GUBTZFfWKaaQzwycw+8+NRBgSM2N1NWg0YO2lJ9DXnztIuhvB8KXOG2UL7cR3Do11VDnp96ZGzhWNaLcB9PLyooBt2keOXh6yiJ69zYs/eqNXUDOaGT6BWfobgTAkZkbqatJoyNpKT6CvT3eQdDeC4dMj46s/0Pkj+bajTnybcbko09SotYVGeGwARamFMIAa/y9VNbSEQ0G118gXcTwrbVY0++V/wNt/9KK535wj/253kddd2te7JH329lnUpc84aiyMpZ89rW2elrhnb/eiyep/jfkHyeuW21VYlj3uNuVq+85awvREGN6AvMSvq/I/zGF3ft+LapT7r5950flqpNNeK4+0fUZFKmNUwX4YJXHrMiJb/HWldCh4GP3qZe11XF5et7Db52Ev+tUrWtjxk6m8oq3PZ1Rkht1fqFzfV35FXg/34bDvqzAYsZ8p16Lcj174H4rIqKZpHzxMM7akUWbkaP4f0oSfKKFbb/0xVaZtIK/v/5JXcBEn8uTnR3VhAOpzy/L17P5cha88VkkLfP9B9741hleDvbxEUc7a66zvmG3q2OqQN3CXcrHZtrkkmcOQfvA//oveGrOW8CU0r7vxEW+iZV+8Rs/00xZRRJ+s53fR4Z7auaznDpC1tpnie91Bp7fu57DDPe+g8wk5tvqr5+OammbKnNCFYgdr+R7/+CcU+8UQourzHA+kff4rSpr2NfuT37+DjgRqm4ERX2Wzn2emPkaH+/yZ/Qi/wG9mbmY/bh8pA39C2QfSOF5Q8s0I+zmKtn3MLo61LJspPzaWfcU7PmcX5z6xVnstVdKAH1PKgkXsx3/Stu6jst3jbfk1UOyHf+E4arzEYbglZU18SJXxYQ6+XHjQfu5TI++m2JGD2P/tRjNZgl42NWTtpREtrcIAvQGEshoJZeceYE0++9ce117//vWSLTTSd5RS2BYD2JS9zdZgWhpQX2Ug3hmzif0CST+z/zPk9aMH2V+V22KQ4M7o/yx53f4claWGq7D/VGF6Y1dm83tuABG24WQZ+7MLqinoo35sWBDOBtCSw369sXI0gHU0sU8XeriP9o5CCdcbQFAMYHGtowEU6g0g4tNKtF5gnqWefn2rFz3w9jg+xoZoMYA5+5Zo51PhBYcWKf+DjsauvkDz28KkPkFB1zu96Ol+U+ird/9E/xg032YANUMW9FF/Totj3rgr+SnAxTZde4+vOMke9+6fbqdB82M1A+ilfV6yOOMwxRzPs+sPEK8adNyn2hMLzfVV6ka51d7I07/6Mx1dpO0kAOqzW+Lgom9pPRVGsQOf4rBYFZYyfxHlbp2sGZDyM0SWVPt/8pe+Q4e9n6XSE3HqyMrh5ef3UN6GQcr/Y6rKPEUnR92l/L/n9MrkUK2hY2xNC+X/5SwfzMfFOoMIlGdmUFVxNZWUqdLVpHNcU/lZ9cfT9nR5y96ixIBh7EdY3vFLdGnDQOVXNy8FyCR5zmzKiIjh+MpGbTsPri8rJoFykrI4/HJDOV2uOKMM5H9z/LcCTfVkCXzJ1HB1FI2wtZTWcGcAXVEMDvxtgfzvejFhpfZmGWF1TuuXL1wrwth5Qk8g9Qi6g9RhUqj2sR9BY772ElOB3fApwu8Keh1yB0nnSdprjbr0cCovqrEd3RiI93/Z5rv5UJ+43NRIXU0a4dYA6hXSU3rS0MxgZpSuBWFIzIzQ9aTR0BnpCcToeVIfnqb9Lhq+Tlw56uNDTA3StaYRHWoA3TUedzAzTleTMCRmxudGoNHgCT2BGDJP6sPTtJ2GrxOeoLmygKqDu5kanxuBRnSIAXTXeDyFmZG6GoQhMTM614Lnl71DuemFpnHCypx9FNvrDkoLnnfdDR8g9Ww0fCc/+wOlLRpB+bu1iX7kJWndQdJ5krYTbUP18h6mjV9Yt9f5Ez2eoqngxFWfr7saNKLdBjD1s1/RYW9tAhqTsoVZ2twI/JfOqwbbWMB+ASZxtZU5bQJantSE/1ziOeUrYb8YKfjPHDxNtVmRrcLzM6uo5KA22Y2wvKXvsr+6upbd7H2pdH6FFob4+Pd+zKt8RXtHcxiMzPFP76Oii9VUfiREhf2Gw9JG/ZYOD36b/ZiMPrZ6C/vxn/Mp+ey/EPyOPQ+4WM2DP33cn5U8HqLzqwdR6tinqPBsKYcLT4z4E51NOaf82uQ4wipzdlOsfw+qK062h52d+SId7vcSGz2EaauTREc/+h1Zyhvo3MJ/UcJEbf8b4isuJtOJT+5V/t9T1oxXudzxX2mvhTri92vK+iaFzs1+kU5GaK94wn+OLA6my03aaqOYtPi+P2Y/woouaWFiILNnPkenNseoEK1MwPFxryu/NnGPsILsajqz4GXl/wWHxfVVOpFdSye/vItiP8WHwrV0lXWa/hz1/w1dyrXQhRnPqXBt4SFvfjc63Ouv7E/88D+pQRXo4voBFDuklxam/p88exb7kVfeiWK7v9z20uOsaS9QXnoJZU34CyVOmUD1hekcnjHuDxT7GRYvtJVeXGvOlCfsq8WpI+6nsqIaKgztq60qWzI5HZDY5w46HhbB/hsZVVP+ZNronbFmvZuV5AYr1W4PMP3vzUoj2mUAL+uW6pM+fVT5f8v/ubRxkFLgB9if5K2UZvVW9tekLrMpUx0l9vsvivtyKIeX7R+nwn+iBF2uGqBqmMEreZ/ghcVvqPDfUG1hEv/v5Ja9HH56zO/p8If/oKqTYRx+LvE8h8NfXInN1ZXsr1dhDRXH2Y/4zN0n2Ljwf5LzKE65SaohIQyG+fjqDcpfzfE1KixtwTD2I/74nA+U/8fsx/O0CL94qY5SRj5pT6NR+/85m6HUEw0obtRQ9qcM+DElfPUlFdkM+PmdaxzSIsyi3GPjXmM/kKDco0Gr2C9I++wuOtz/Ga4jpCvCO9Yrjtn/c6T/HXTY5w0lW9WQe/2c05Ud/lqLb66kBFU/iZPHcVqEnV4+h2qqtLfCiOGDDpz8Ut3o+mnflsgYdz/F+r2t/n+O/9Oo0jQUJdjPSfktWzXOH8tj99jwP1P8xy+qm8JDdHjAm6w/Kf3ESGvGSIyX+OHiJiZhF44XKoN00p536oL+mr+5htImvUCH39e+lgadi/N/nopOZ/AxkDGjG1WV2k6ggP8VXdTMPvylpao87yt9mKEZQj1wU7iQsMd+3hsZZo3dE1o3KGOvcLk0xzT+20Yj3BpA0G74lB9oqiqg/H3oEag79DcLqbxQe5/ahY1fU42FvZS3eapq0Fr6mjP7lVJqb7ZEeK1VC6/NS6SSM0q5FRCeukn7klPB7kAqVXnCf3bdZLLaHua/EDWDKsrxYkMrnQ1X+aiwLHUXPzy4u0o3iSrKqjlMY0sPFIalPGOHSjPBFldDOeETqOBUdkv6mlLKicY3OWqp+lIGnT+ofXW+JHkjnZzSVUtjraCcrcvYXxQXRvlHT5Il/wTlxifbDVhO+BS7X89zG76mvKSjDmG52xdRzubFurBayo0O5TJbUqPpYmpLQ87dMo0KE7VvPVy+XEvnN0zm+ig/FKLksp7D6/KPUEFCy/cg8rbOpLzdkfZ6tJzabpd37qavVS9TMwR1RRl0QZWv/GIlpzMOdfO2zrCfG0CaqpMxdH7zfO5JteCskvmPbX4NojuF3yygyuJqDqsvPq3pjzJguVu11ebK+NV0Yesa9jfXV7MuVRbZlEmhqeIcFcRrZbDmHKLiLG3zc9HexXR02NPsVyXj6ypMSLAdExXsXEi5O7TPZQIN5Xkq72mqvh2H3rjGgrhD7Me5L2ycyv66wqMOMr1RYdbYPaXALO7bRiM8MoDgtQAbmTbw9JwebOQSv+xtD6s6d4BiP/wT1dkaNwDjov9fR7HFcJnTkzRCT4A6EbpDW+pO0rnL11metee2U2z/v1GDLlgMH9iJqw+zxu4pBWZx3zYa4dYAXksYDUxbifk+M8DAmKW/UhqNWHvoCa634RNd8CTPTsPXcbhckUe1uyZS1dd/NG3MYH18MKdtrrpoGu+OgqrZj5rGf9tohFMD6Aq9/qV9ad77EdvfL9dQcqnmdYc///d/UcDYsbRo6VpbSAvEsLT1o+DODJ8Ahsbsf2Zsy6vnjcasLfQEN5Phk3SepPUUO4KGUdgB7X2Fx7YH07CgltfIy1MnjJwd9Nj7k2wHNwcas/dTzboBpo20rbTqFjMsi/9pmsbIun3aYhJQNeV+0zQ3B++huv1zyDLnCaqN+twk3pFGtMsACuwGUOFc1kmllH+g4LUR9Nvbb6HEi3VkzTtIBdZmqjyzg577OIg2fj6QHn9PW4L/9fe1/+YdXEq5NaoxNpTRLx98jQ3Lu3/xYveL1/5E56trafCzd/Jx74du14yP9TS9+9lGNnz/+E9bGZrP8seHgKf/Qws7umIEjV57gjIiR9PGk/r5QZXnS79kt9/rXemTLxfYw89nneLGNWZ2CD15389o6uY0qrUU0KbUQrJWnKefPtiDP0ZkUWkrMyJpwMy9tOzzl2nHmRo2bH5dH2a3X9+e7CIvuHGLB9OhPJvha9LmQx+xNeJpX68g/+d/xX7vLrcrw9NIDcr4iHzHT/uaFvk/z/Ntk7272L4U0Uw/v8XLbiB/c4dNDjacOa3q4+ddaNXGaPq5knVm5WUqSdtMpfWX6WLSSnp38ial+afp803p1FSeTN4TbcalQPsY1hjvR6jJZsx+/pL2oe1P37ybyzB2cF8+/rjbb8ii0jz/q++z4etyu1aG5rPbaFRkNvv/03aN+rD/cBEmiJn4gcMHfYCZPs+Rz2xtns5oAI1prxcuF2VR7Y5xLnttV4u10Ya34zTWUsOpbVR/OJANrhGWuU+a5nNz8R7uJZvHtaYRjlrXRugNICDPfRIVUp/xUTT4xf+kMlvnLHntWrp0aAF9sV77+lXhodkUeryC7r21JY9//EwzfL27aG7iqi/ps2Xx9MB/fY+PR/Xuwi6e9ZWPynS7S/6fQ890+5AbaEsY0e233MIGMCK9xfiBvi//SrnV5PXvv3MIB9G4xP+Lf/rSus960M4z2lfoS9K1Nz+DNTVF9KNn+7OBmz/4Wdq8fAz7wYFDBjkYQHy5Cx+7qcmNocc+0L6MJgYQePAn37MbHriAXr69HvwJu3hWF+ZTDJ/XLT+nKRFZDtcskJdMXK45SX6BCfTuA7eSuh8xtoeuU3UQRPsKYJTLtBcaqPwuX4pnY4ZyCH7+8D/IouoRz/YKkCZm6oe0/mQV/eR7/8Zh9vIqgzTW9jk3vCyBASP14Qj2ugyzo4mvTY/fKF2xFf+aG0A2bDvHU9W0P5s2rBuReCuyddNQqts7g2rWfEhVUx8wTXdz8zoaQCNaDGD7IIbFGd0NdZ0BBsgsP2fUG0BXFGPHrMmnolrdsY2eQIwZ6A5tSet1V1c2VO7SIh7pQHeQdJ6kFbzdb6zNd+Oh6UISWSNGUOXk+0wbTCdvcE6+V92YvjKPM6ERHWoArxRmRgZsr+ETwBBJXvhSvT7vK6HR2OnpCdpizNqT1h2Q5moavuuG5svUkBZBNav7mjaCTn57WHdwARtBszgzGnFDG8ArNXwCGCRj3h1Bo9EDPYEYKE+NVFvTugPS3IyGr9laQfVxwWRZ9KKpcnfyu8Wa0N52f/XKdx3inNGIDjeArj747A5iWDrK8AlgmPSGy1O6WxFuq+ED2mrM2pLWHdqS57U0fM3VxepOPp8sc58yVdpOdrIVv/5Dq7C6A/NahRlpRLsMYPd7b7X5NBTFLaDZh7QnDMQAev2qK5Ulh9DiBO15zVPrv6DP1qbxYoBtfpz+/EPt9B95j6Vbf/MSG761B/ZqbzFW+PL1+6i8iagksWWCG38tSwmhENvn82UyfMHXn7WE2Sb/S+IW09ufb6DeXW6zG62//5cXVStXFlSWDnuF9p+vpqSoVXzs/9Jf7d/07dJb+1avtmDiGAYWqvzlnIIQ/268Srtrxge0NUN78kGAif5Lp74hMZe71s5j95WH7mIX6HpXy8ruv3ndSWPHjqXPfF6jJz6YyC82FdkAP/+Xr82YVdOt9+INyWX0iJIlsHV8L5p9sFCTVXIpZexaZZfV6lGv09oTpfayArHLRtKDj7/asYbvchM1HA2n6qVvmCpjJzvZXlY7eVM0VuDNwoVGtMsA5h0MoR/89F6aPWMybT2Nx+Ca6Il+s4gay+kl/2BqrsqgmdHa/i2vW7UH5gP9n2cXBnDiZu0B9Tvv0R5h8ukbgOfl6KWPQ6j53C6HRv7Boz+nfGUxmsszKPbUMV4FxApysG3joTRqh7Bb/4fdzZPfZWNTkbWLnhq0gMPutp3zs7f/yG75qQ30d5859MCtXpReWEo9/n4/7T19TMXU08Mol4LP8/IsaK3NwGD19XY2LnJOwWyf59moWAv20++7O25LkC0ht2P7inJvVceFpaX09/t/QaeO7mFj9q+ft1RJ+KS36ce//Rt9OcKfzlerf1yKJd/FCXYD+ec7v8+rujV5++noJVxpGf3nn9/l/378wt2c5uLheTTXdnMSWS0b8U+Kyqig+YP+QXx7arbSgdxqZfSayOv7d3Iad2i6eIqskSPb9WGaq0VP98B18vqydsdYql7SlSyLXjCNd8fa3VNNwzXeQ5b5z5iEazSiXQbQOUrorRHrbH5zwABuO4vm7xrW/Dh6b8gwWplkezVJG+B1Z1eb7+aAGDR3cJ+ujI22pGtLnvq0l4uzyYpNpZPuMVWiG5F1qlHU7ZtNdftn3+Qbe7/dbEjdQtb1g3mRyixez7q906k6+FWqmvNES9jBBVQb+ZkprREjNf+20Q756GlEBxvATlwNXIkxMwOGpc6+nH8zsuH4Rl4cYcYGKXeJabpOXl9Wh7zOrraIdQ/VhL3nEK9nzQZfZSQjW33ovGrG38i66SP210Z9wSv9mGKp3TWB5wWtmz/mvY/6/+hpRKcBvIHRXsOHu6tlwbOmCvBtZENKmN1vDR+k3Jun5/pdIW5K1s1Dyap6aDjG3kvr1uGmCxd1B+dR/ZG1fDOrO7yYN3JLHAwgb+qe8ieqWdmTakL7UM2qXtruAGz8XuejeoEjHfLT04h2GsBG+sF/P0pTvB+lJ4YspIay4zy/VH+Z6O8/96LbuvTmVCtGv04ZZdrTEM1lKVTTqH1hDHN8uxf7c5o//PQHZMk/SO/NxBfitPg+k6M4rs/ffqSOf8h+LGR4/fpfqrU3cJqsGkzSN9MPbvl3qi/Ppr90+4TTOaC5iZ++0L5O9hsO2r18FG05VUr/9wfao2f3/eT79ProlZQZ8QXnC1yoqOMnKzDfd1H1loDX/vYbqq0rowdf0j55iLyxmCNfUQPe+vMPVRm1d9MJutzmRb/GYkVDCafTim2lW/79birP3kXdPlnM6bL2rKAZkRmcJrOymU4WVfOTFXd186fys7s5DeIC44opbvEQ9qNCM3x/Qc8++lOa/vC/0Qb/33IY4hb4/o4qxv8vuyPu+/8o9ov/pZ/c8n+oVKcMkvbz935DlcPuZH+FCrv42X/T7353B23uejvN9v5vTvfqn+9Q7m84TcmEuyn8ldvZX67ierzwM05z33/8HypW5/x/t/9/fFzwyS/t53hRlRH+u//jVioO+B/y+j+38PGVsj42kGrCB7aideswHj6Z/aeT15CT77P34iyL/8Fk/6IXqNq2nalq2oO6aYt7eCEDhrF22yitR5/Q8vEkGEB5zLBqis3FMa8K38N+62ath2hGI9plAF//rRf95rVPbUeA9jnKj/sPtzdaokoOMwJhssiB5z29btEWIwQwKkgz6NPxNuOirZDy94Mf0T6hiHgsNAx56ee2c2lhp6zK2I0dy9y8F4swTfyNV/3nGZHOsU+lfaozZ8dYdgViAIHKYysd4gRGAyhlPLxpNn3vh1q59flIupfUTUIe3UIYXtcJ92gFB9nR534vuvNeGB6t8pBm07C7KfW9H7Nfwg6MUvE2AyZhMHz8v680owX/wHtvpR/+9jYt3EbE6Q2ghGn/b/nvgBdgzFqOwXO+P+PjYuXf+xoM4q0cjrCP3v01nfrwv+zHPZ+7k/2P/tf36KIyoAg7r44lr/awbv9c7kVYFj7PxxhaVamGgMUQTITjAXnL3Jb5o05eezadT+AenDviiZyacB/u3Vk3f8LzudXL3uSXNlQv6849x6qZD7EB1PJGL9+cMkQ2oxGtW/W3BmU0d+0+m58oeul4m+/GQnN9jcs71o3A39z5H1SmjBb8uZ//xm7MXPHAG3dQ/EibEVb/7fU/32+V5kqI1zdxbw8NZv2g1kTcam/eX2j2/05eG7IBU0NU60Y/rivesDzp97wKjG+XWKO/4Lfi1McvperAl/gmhp47v+FFpanbM13d4F5g44iXNzQcW68teB2Yq7mHF2muSodzsV+NCqyq92hWHiO+xQbwxkNnY+xYVoe8ZhourFntfJK9k9eG9QlLtXk6B/ZtFdaQupW3VWHqgo+Pb1BuX6pPWkU1a/tTrTJw1o3+Kr9l/NorGEDEY6hcs2EI1e4ar3qS09nIYg4RiyFm5TGi0wBeJVi3fmpaAZ3sOKKhYMirD6sO/BdvkoVr3eTvEHdNqXu5Qm3M19xYHeKFKl3N+sGmcTVh75uGg2jwZuHYumSUiRA9JLNwHjZu8DUJh4z7UtX0v5jE3cM9N/S47GEmz+TiC3Q1q3pr0xKqdycrwOjB48kffFkOPXYYNsuif5BlwXP8P/QGMXfI6dFjxPHsx3gbDPcGOR81ElBlq5r5sKrzVzgvXHvVrIeVsRxiL4OeRnQawA5Aw9F1psLu5NUlhsAWZejgl03QmA+0zHmcG4Fsu7jW5AWYZW9p/qgvqF7pBz4+xAsCmMRXDdaedtNQqpp6v+mrqjCsc9aTQb5m4c4N4D38vsDW4VoZYKhaxSEfZdT0UzRscPD2aGWUIP/6lDD7l+MwdDXedOr2KQO4sqdm3Ba9YJuvVWVU9WOZBwOoblTIJ3E5GzXZnoVwzQC+0GIA1X/qD4kBxCZqlc+0P6vwR8gSpIbP+M+UP/L/Og3gVQQ/AWEi3E5eW1q3uO5lwxCahV9NyrAcBhDzWPBjgy6MCfeCFC+XnWdDgOGaZfG/uNfDcXOfdCC2inAvyRAOYuEAc2it41R6LAAZwtErrt09pVW45A8jaIzDDYSNlDJK1TBitrJXL+nG83KVk+7ljce4RkzvyKq79M443GYAa9b24x4tv7tPGenabQGcP2SjGcAVSh7vqx6n9oIDdlU6Nog2F3nUwQCu81E9zylsGGujv+RywQgjjBdKOg1gxwIbh82E2cnrS3ffrDV7eSnmpDpiZRjGRz8MxeQ8hrp1oGqIvLqJCXm4HKb89njl94gqH9Nwd2zv/1xxms1VeeuvA67+WnXx9SmrOQwruLzoASNs67nCcFWpesDwGNNF9XFBdlm6Yu32Mbw6LJ0Q5AejV7PmAzbilV/fx71jLLoY/wsa0WkAneB6DZ866Tlrv5lkGm6nyUtOO2rFHUMtbMCVY0zGN2bv4+dUm/KPc0O9lhR95dXQPdPYj16mWdqrycuFafzmbMiiPj6kpQeoert48gN+9OgwpK1eqgzZBl97DxBDWRm+y8sOZA4QfvQgeQiseoD8FInqgVrmPc3DXxg85MV5dPYA2wfsNzITWidvTDYc20D1SStd0vgffvuzIaw9xLAVz7TKMRZksClbm8NSQzxlBNBDrd2hDIOebChUePQoHiKjJ9QRlB6Rdcsn9sUT9IrM0raHWllH8XO2fA2trktdkwrneTllgLCBGfOemFvExmY2gKu92Q8DaFV58hBY3ZDwRmfMAWKOT25alkAxgNocIF+PbVsT5h4hX4TzNMHif7GLlyyw8dvyaacB9BSXizJMBdXJm4M8RyUrh8Hd+KkC9i+19YgMK58wEFXT/+oQ1h7y0E3lZT92MIBqqH00XNvWgUe+Ij834WdUh8fDkKZDaHvETG8A1/YzSdc+Yp8ezmF2HXyNig0no9R5DQZQ9QC5XFgEUi4We2TBx7p1uN3FEBj/07/4QD8Kg3yRN1aeYdhhROWN3+gFSjprhC3PjeY7AIz4zhrAzgfmb3JOvpdXVLVtLy/x6iSMIRqR/WWZysX2CvQyjENfPEvKvQUVjqFa9fK3tQaoiN4Feht8rHolaGi8Hw3bbpC/Lh9Qm/+aSZfLzrHhq43+guem0FvB/jbMF2KBwJzdTMLaTvkkpNEAmqVtO1UZlTEyj1PEkxrK8MCQsbstgBqOrLUbQJmP4xfeojenCJkgDM/wYlW5MeMbhyGwuFg91g+B6w7M4fTath1lbG2PxfGiku0zozUr3+00gM7QlH/MVDCdvLmIxmIWbiR6JuwaDaAYyTYTj1u1HMM4wIDyPNeqXhrXD7L7sShgD78C4gmK6hXv8OqoWTwMbaswZYyNYUyVB/KqXvGueXwbWRv1ZcuxMlJ2vzLA9cmhVPuN9tU2MwOIPYBwuQfogQG0G7m1/ZXbaQDbBBFkJ29+YlXRLNxIzD3BvVIDWDXjr7wJlz/CYzOCWGVGQ2/M2uuQ1mPijSbo1SDfQwt5f1t7Pl2JpyLMwkEYZ7NwV8SLCWBgsOWEy6Vk2N5PajZm7eFnttFbx7PZCEOeeIUZ967X+XAYpg86DeBVhJkwOnmTcZJj76uTnXRFmRbQ04jvhAE0CqGTnezkd5NGfOsNoJkQOtnJTn43acS32wA2WE2F0MlOdvK7SSO+1QYQmyvNhNDJTnbyu0kjvjOLIJ349sP4bRRn8CSdJ2kAxHvyHWVJ4+6cnuTV1NRkpytIGlf54ZxIg29yuyqbpAFdoaGhgekqHcoj6VydE3nU19czrxY6DWAnvnVAoxK6gifpPEkDiOFyZ7wkjbtzIo2nBs7TdK7KhnOKgXNVNkkDukJHGkLEXy1D6NIAolCuCtaJTlwPiF66082OTOdJGkAMnCtjA0gaV/khvi0GztN0rsqG8oiBc1U2xIvxcgVJ46khdFU2xHe0IezsAXaiE534zqLTAHaiE534zqJNBhDdU9BV1xhxQle4mulcUX8N4jejflghlKGBdNeF0i0H6+rqHFhbW8u0Wq121tTUMKurq8lisTCrqqqYlZWVzIqKCmZ5eTmzrKyMWVpaSiUlJVRcXMwsKipiXrp0iQoLC02vRYhr7sTVB3RFdMMd9HrkDpLO1XASQD2Lrrqrc71efxfR5h6gp40J8Z6m6Yh0+jSuKGWX6zCj3ugJRUlAvdJeD+NnNIAwfhcvXjS9Fj1x3Z24uoCuiG64g16P3EHSuTNUqGPRU3f1rdfr7yraNQRGY6o7uo7qlr9OVZPvIcv0B6hudU9qSIuwpehY4wa4SqeP84RGw6Cn3ugJRUlAvdLqjZ/RAHpq/JwZQDPj56z354nxA3Htnbh6gK6IbriDXo/cQdK5M1SoX0nnrq71ev1dhlMDiAbTCo11VD3jQaqa+D9Ul7SKLtdb7YJurq+murhgskz4NWqCwwDEu6sMSdOedPowT2g0CnrqjZ5QlAQURQSvxPi56/15Yvz0vT+zazEjrr8TVwfQFdENd9DrkTtIOneGCnUraVHXrqDX6+86XBpAvSDxLn4Yt+baKluIe8NVG/Gp2zSC9qbTH7ujXJMZ9UZPKEoCinIJ3Rk/vQFsi/FrS++vLcYPhAw60fGAroheuINeh9xB0rkzVKhXSYt6dgW9XnfCAwMI1m0aQtYVb9piHKE3MEZY53Sx+VrSuYKrvPTQp3NHafj66zFSb/SEoiSgKJewPcZPDGBHGD+wrcYPhBw60bGAroheuINeh9xB0rkzVKhTSYs6dgW9XndCg8s5QAi0/th6qgn6py3EHGJspIFt2bKFZs2aRXv27OFjwJjGGdqTzhPqDYGeeqMnFCUBRbmEbTF+xt6fM+MnBtBo/MQAwvjpDWB7jB8IOXSi4wBdEb1wB70OuYOkc2eoUJ+SFvXrCnq9vprAyCQ7O5t5/vx53pkA3UUbQNtAu0F5UR7RSeH1gNtFEMu4X9obkCvIRezcuZOmTJlCixYtssUQ1Uz/k83Xks4VJI2zdPp4TyjlN1IMnpFtNX56A2itKaK9MducGr/29v7EALoyfnujttKugydM40DIohMdA+iJ6IU76HXIHSTdzWj8AOhrW4Cyo92gXUDH8/Pz6cKFC3Tu3Dk6e/YsG9KsrCzKzMyknJwcysvL43aA9oM2hrZ3JUbVpQGsXfseNeUdcdmAwsLCbD6i/fv3s/FbuHChLURD04VEqgvvz35PCydpguaupEunDlBecSU1lWXRiq2HOfxQeBCdOnWKVkYlU1BQOIfNmjqFyrKT7f/NLmumg2l5quy1NEWliVo5l68jL+2gcnMp6eRJOqm4Yu4CdhctDFZKUkeBIcs1A3j+BKWmplLgrECqr7pEOw8lU9LeaCqrq6eE9EsUHBhCuekJXIEn9mym04VW2nf0rKqYCpoSuMZm/CwUunE7HU+OpaTsfFo2Zz4dOXKETufkUW7qYUpJSaHFMxez4VuibhowfMW52bTzQLwyaOsp/fRx2h0ZTomJiXRk/0ZbXeRRmXJDloTQ+ZxsWrF5H2UnR3Hc/i0hHAd/0EotbJqqE1wzZEJUTvnqd2lwCOWdz6GV0Yfp9OnTtHxLDGWczaeolDOQPk1Rckd40IIgdkPW7EK1UPCKCIf030XcTMZPDN+1MH4AenxilMQw4dxinEBND68ecF4YVLQllAfGFBRDmpGRQenp6WxoXRrAmq9+afM5N1xTp05lNz4+no3fggULTNPp8wLM0hiB+KAZC2h9TBIfrw1ZShmxERwOAwhXDOCx3esp7VA4G8BDhw4xs8suswFcsngJp4EBPHjwIG3bFKYqJJdKVaWgYlbMDWJ3qTLcx2LWkvXSaapVFVd55ghX4Iq5gXRgXZC9UlHBazdtocLyWrp4Op5qreV08FS+3QAGLQqiQGUA0fM7FR9h7/ktnb1IGcA5tHv3bsq8UMgGED2/ZXNgAAsps7CMthw4TpuXzXHo/Z1K+EYbWigjh/IfPLhNGbkKutCgKVRmYgTHNdUUU1ZxvoMBPBy1gpKjVrIB1OQSwwYwy3CjDj90kl0YwBWLF9PKJSv5WNz6srNUby2kGluVSfrvGqAnogfuIEYKdAdJ15HGTwz1tTJ+QEFBgX001BF0ZUwhC7A9QD4nTpxwbgB5W8vy121HGuSE+pPCAKJHAOM3d+5cDjNLV7u0GzU3WG1H5mnMgB7g0Zh1nG5PUhbl5ubS0fNVyiAFchgbwMUr6ciFCko7qBlAhENAMIDr14dTPYyBrgeYm3pQCdHRAEIg4NJNu/lusXpnCh3fs46FDgOYrgyZZvxq6MS5Cu4Bzlu4kg3gokVLuTsOA7hu7VqqVD0/MYBFWclUZjOAC0I2sbHDsHfzstl04cQhuwHctymE5bhlxSJK2L7aZgAL6NjZIjoZv0u7HlsvT3qAcZklfLxbyQJxi5dFqGM1fOY06pqXhtHpIovdAGqy1nqAe1PzWL5hS5axKwZtzYb1bOSMBhBYsLClt/9dNIB64+dOb6E3QneQdO4MFc4paVG/riDGD7yW6GgD2JHUG1P4jx8/7twAYlNz/ZE1tqMWoBKEgPQAp02bxkYQggeM6eqTV1HDqWj2C4xpzJCScJzjMQSUtHFxR+no6fPsP5aRT8mHEth/6XwaWUvzWTnAkprLHA9/UlIqpR+N4/KVX8xRbjlVKz+Oj8Qm2gxgFZXUakpzMvkwrd4YzcP6/dEbWWjHEmMp8dhpFt65wgqyFOWqCj9HFtuCR0GZlZLScnjoGxt7xN7zO3PyKO07GMvzFvH7d9t7gHv2HuShb9y+g3Qg/oQ291eQQ/nK+MUe2Euxyak831F56Zx2PXnptmuroBrl1lWX0sFDh6nRIa6G4+CPO5zMbl76Uaq4eI5lpG5FhI1MDdVldOhwrBrsajh5oYjdlJPn2D2ectzBPXsyhfTNU9J/V9Bp/DwD5vDMjM+NRLRftwawdv9sajyfYDtyBCpDKAYQjR4GcMaMGXwM6NM15sRS7cH5tpgW6NM4gz6NJ9QMQWtCMYyUnh8oSiMUhQdFaEIRJgyfUL/o0ZZVX/3CB6gf/ppdR3sJ2XSi7YCeeGr89DrjDqJn3xbjB2DOTW9sbkRKG3ZpAPFUR0NWyzYWI8TYoKELMD8FI7h582ZbSEu6hvRdVJ+0whbqCEkDGqGP84TGRq+n3vAJnRlAvSLrDR8ogrwS42e26qs3fuj5mV3DlRDy6UTbAB0RPXAnP73euIPo2bfJ+AHXwgCinZmFJyQk0OLFi3n7jVm8UNrxsWPHnBvAxvxjZN0x1nZkDjE6esWYP38+G0Fs1xAg3rptFDUVptpCWsMsL/gxBwh31YJ5VFecTmtDQvh4eeRham4ooYvKn5xdRs2XrZRedJnCD6bR5doymjM7iBUmPCiQlWxF0ApWjDlz51DVmSNkVX4o6vFzmsIejFhGtUool84lUXFNHe07lmMX2Np9R9nILV4bQyf2b6Il62JUJVRT4hksTOykmqpLlHSmgMNCNu/lOT0Yv/kLQ9n4bd0ayYZvd9hiNnyY+ysvP0/nlfFL/mYDbTp4nOYu3cIGcNPSOWz89Ea6o+iuAXXCEZCZGDS9XpoBuiVp3UGMVEcaP/0N/Hqio+YA4+LieJV2x44d3B7QUZA4bI2Jjo5W7WorEx2v0NBQCg4O5l4ddodgtRcjKDNjKQbw6NGjLhZBlPCrJv7WbcUjXijAsFiGxoKqCf/TKp0R+ryEWAXG6iWMzpqQFdRYmkl1trilgfPIermZ5i8KosUL51FlvWYAFy9ZrwyftrK7NjCQlRIGMGrFYspI1BYz1oYsoDVr1igDqAljbuBau4B2pWTTYnWulctD6EJRFS0O3UB7d8fQvhPnaNnGvZR6cDP38qwlOTR33kI6c3Svvfe3JnCmMoDTKUidf8ueFEqP38bGb8+xc2wAA1V5Fitjzgaw7CLtOZrDBjA7NZHmLAyi+bOnsTJfDV4tA2iss47k9cLNZPxQVkl7vdFRBhDb0v7yl7/QI488Qo8//riDAQSx3xgLojCG6HVK+0NHBWmxXxA9PIxGlyxZwsZU/isGENvRnBpAwDLhvz1SREkj6VAg9ALnzZvHxwA/R2xIZwZ9GlB6gGBCZim7K7cl0dKtB1Wvr557fyCUJCopi1ei4UfPjw2dGMCFcyi/rE4zgFUXKelsMQtBDOChqJVkVcK5mJNIRdW1tv18Vlq3+xit2XuUBVxTkUd5ldoQ99DJcxSfdZFKLxylctUDjM/OV+EWew8QPb/1QXNp0dJNbABDFy2w9wDP23qA8xYu0Xp9ygAunaf1/CJXzG1luDqKV8MASt1cLV4PXC3jhzRIj7pwBZxTDNrNZPwAvJlIb6jaSxjAkSNH0gMPPMCjSqMB3Lt3L61bt44mT57MC6RwsSd5zJgxFKJGibAD6GygJ4ieHtqs/NdjA9h0IYmsoe96pIySRtJhgy/G5OiGWlf24A3VgDGdEfp4TwgFMVKvwGYUAQj1ggVlXg9kw2cjhAjK/J4xTsJBT+b+QJn7wz4/o8HqaEI2HQmz+uhoXmtcTeMHujNUOKcYNHf1daMZP6Cj5gDRe0OHAIuqaE+wIwhHm1y+fDlFRETwMBhbx7DyjPYlbRZtET1APMQA47d+/XqHckm7T05Odm0AgZqp99Jl1fPxRCEljT7d5Ypclcd9tiMNZukE+jhPqDd8QlE2M+oNHyhCEYoQQaOBc2YAjeGeGj8xgKhoM4PV0YRsOgpmdXE1eC3RafyuHB25DxBtC0NXtCV9GFy0T2ljeGQOD2Lg8VvMAcKwwQCi94ctZ6tXa/tqJQ9p++ikuTWAAJ4HxiZmT5RS0jDVf/BfM+jTCfRhnvD/Z+8/wKs4zvZhnM/5+8qXvL9f6vu9bxI7fpM3xam2k7gnsR3XuIBtim26TTVICBdkXEAIRO8dVTqiN0l0RBcIFTpCSIBADfXe2/Of+5kze/as9hRVJDjPdd1n58zOzs7Oztx777TVkx7gTPkBevIDVKaoTDUjQDPyUwRoj/xcJcD2Ij/AWaVy1czuRVuhvcxNfq1jTXkFRjveli1buI0O25MnT3KHRkREBL/iQr0pEkR7n74zZNWqVVxH0UkCssPrLCYwqDoLxYj6huPwJopj1XlVvXf6CqxZXQ0TWW2GHJTsrIBgf236WXHMz4QEtN/eoeJqDvTEp6AKmz04Ij/AjPwAM/IDwal9Rn975GckQNwkM6JqKyCPWmpm96It0R7mJr/Ws6a2Ae7evZumTp3K5AUyg4o7ePAgxcbG0qVLl7j+gACh8tAuiOlrWGUKr8Fo4/v0009pwIAB3Au8YcMGJkYoPii/TZs20YoVK2jcuHE251R136VXYL2VL/knlc35C9WX5dktKA3lebxqdPmS51wqxCpMU6AnPcCR8sPFqq0e+gwBmkp+gHGf8neFANub/ABnlcuZIe+rLh/ibV3RbaqtKLW5L22BtjY3+bWuNbUNEO13eD1FPcJ/VQdV3UIdxJC669ev82suSBHEBbILDw9vFJ+qs6hf6hgoTdRDFUbVf4evwPYKQ0NVKVUGv0EVfg9Q6Yw/UNWqHgy44VcZ8ibPI+awlkLsqGDpw7gCPfEpqMJmBiPxqYvXQ09+gJH8AHsEaOavJz89Ad5J8gOQV8015H1diXi4bfelzBBPKg4ZTJcnd+NKabxHrYm2NDf5tb41tQ0Qr6941YUSxJg+vP5C4c2fP5+++eYb3mKBlQMHDjBRomMDq7lAaaLOmcXpDLg32DodB+ioUKj9jsLAHIXT73MFetJTUIXNDM0lv7LUy1S4qCflz3qdiiIDJcEV5lFh0CANBYEf8Tb3zAFb/1Bv3qeQnXpDkt/xUI4vb/67VH71JBNS5YX9gkiGaCjZ6kNVhdmSsIS60u/TsO7Txn4rPqaKC+IpZ/DT3CtHau6S5UOpdOt43pqhdL8culSTFGW6P2PBB3Td7xVKnPwmpc7txXGW51o7yYwoWe2pHVu8cgTfM/bXxantXzFc7q+tppI1XlQ45w0q2zmZw+ut8vhKKpjxMhUu+YCqUuIp95h1kYbS0M+t8S0fZhN/6ckNHKYuR9yTxe9Rwew3qOSIHFivGZp71tqeG6SjypQzU+GcERXiVeFwzY6ss5AfDGrNWMdaA6ib2Cp1BwIEEWIIjDGsMyDfsXXYBogbpGDPXAkDsxdO7+8KFOkpqMJmBjPyA4yZYSS/4p1TqeJQAIXOHMttEUWLe1HB5H+yckvYsZSqYrdS/KS3aXPIYro67W06OGskry1WEbmUima/zu0Y15d/zuH2TR3C3fkF0/7FFXrxgnl08kA4le+dR7fn9+J03p7VlcMGLl1EhaJSl23zpZs3rjMJJu1ZSQdmDKOkGd05zPZ5X3HPVvHSD0S4CbRmzRo6FTKRCvye5UKROasbhwtdOJlfFUo3jhUE5MFDBhJ3hfC+c5PfkWma9AxVnd7IbSQYOV9xOJAKRToxAl/dm8zZb/Mxmxb5ce8a8qVw1r95YPrNlWN438FZIzhNxnsFVF8+SPlz3mQSLBOkmzbpBSqJ2cH70Dhdccifz7lzTQDtWutP+eP/QjlJ58S1+dAFv2781M+a8hIVB4mHSU4Wp6tw6gtUHDiQ1i2ZSQf37+N7c3T+aN4H43so8qc8fBoPf0g8H8fpzPZ5ktuVynfN5OvYMPsrOnLkiHZ/WSHnp2rnxr1X587KSOV75cxU2XOV/IC7ifxgLSXA6dOns2DAWD7Ve4t2P4yWwNuV2TFNBfIdW4cKEKYvzPbMlTAwYzj9f1dgJD8UCFWIjDAjPsCYEUbyY4RNpeIl7/OTBU+b/HXeXIFiAsZSUfxu6Z4slI94tcUN2bZsKm9BgKjMeAUo3DHFQg4jqejSMeHeQtcnPM83FhWtcNqLXAnPxMdT4eL3OSwqa8HkfwhS2kSbli+RCvHSQdo/fwwVr/2Ew4Qt9WN/RYBnxRMsfu5gypr1FheQIpFuhNtiOZ4JcOVwXkkXcWFf3NT3Of+ZAE+tY8KGqfQjD5ThPDgmYsV8vgcqDOeLICvsO7jQu9G9Asr3L6CqmM20c7ZQZCINpWtH0/41i/j6UoI8OYw+PvzPWPslFc7+N1UcXMIN2PCrybnJ58nyfYbKBHnBfWTmUI0QqksL6eiCT9mtTOUPnvD4iBeOue3zFB+j7i/vE/EXb/qK959dPl47N+4FrDwzWZ57wjMc1pGpsueMqBCPCnu3kR/M2AmCe6v/7wwgPJRB1Ek8sNB7i97hbdu2afvMjmsKkPfYOpwLrAw3TMGeuRIGpg/XFDSF/ICmkp8iwLKMa1zgC2e8wk8yvPoWHQpmv8SJrwgC3MVuVP6CiU9TfvAwjQi5Ms99k/dp5CAIsGD9l+yOm9KLSQlgohN+ewMmawSIY6CUrvu+yIrMGQGWi9czKMZT0/tzfsBfEaBKA1SXkQDVvoKpzzMBooEYxukXr30FE5+igrldqbooxy4B5k9/mc4LJYl99ggQaas4uJQJVhEgBq2Wh4sn/KKeNg8NRYBA+Y5JVLbDjws//sOgVPmV1e/vfM5tK5awvzI9acM4f3bN0K4Vx4AAy2/fYDfuL84Pqzixhv2SJr2mnRuN7KqMqXOr8Gamyp0zosL1qLB3I/nBjAQIpY8H/9at4r4JEkOnhNoHlY03C9Qh/TFtDeQ/tk4VoDJVOFWBNDNXwsD04VxBS8nPePGAGfkpVEatFa95r1kJcI9QMqKCnJjcmwrjJAGe9utBiQFe7M7xfZpvsKrMeK1Sr8AgwLyDQew+N6W7RoD5E55gv9Dl4hXQQoDovs+YK191rwR9xuEq4nfSrkXj7SrA/SvmSgKsruR8UQS4btkcvrlmCjB2ynvylcKiAG0IUKQ/an84t7HhNTNvQU8+xkiAt3yfpxuhvrzPHgHmz3tb5OUankOtJ8DKo8GUPeFpuwRYsnyYUGlTuGLgv/jh8+A1P1+QM9z7l8/iNNszlT+YKXApPpqPAQGyGrHcX0WaFZHLeP+paf20c0MdcnlCGbKc2x4BqnLXFPIDuTmyzkp+MMxoMqtzAOoa7gGak1QnBtx3ggCRFpcJEKYKqCNTYeyF0+93BS0lP1cIUE9+uDn5U55j5YR2PdwgKKWy7RMoODiIis9YX4ELUy7KyiHUHLr+VWXWvwIfmDmCCat03SccD87HBBYymApnvkJRUVE2r8ClQh3BDdWSs+EbVmTrQ0PtvwKLG7h7+RwqnP82P12b8wpsJEDkAVRQ2VYfujX1dT5GT4BoE8Og1XILcdgjQFTi7En/pHyfv3I7JNKC68oTKm7durUcxowAC9aP5XijwtbJMEdDWIXtnOtNpVdOMKmmT5RDrGA1yVF062QEu5Wp/DG+AuM8BZb7i7FlsIJpL/D9Xbd2rXbuY9tXc3nSn9uMtFS5awr5oRw7ss5MfjBHBNjewOow2KL8494rf763oi46XBLfzFQhVYXPzOyF0fu7irYmP0BPfgCeSLmT/s4VN3/yP6loXldaO/MrykxNEf//wUqG9wkVByURsGA25S8Sr0irRopXq5coZ7kHKxWEy/F5gopzb1P2lTj5eiyO4ddPEc+KkGAqP7uL4+I4hT/OddP3Ocqa+HcqWvAuXfIT/8+eoALfJznMbd9nqXiNFxXNfUsQ28d8DFDs34+iV09nN8JlThTpDvyQipf1pWLx+pa1uC8TMPbljf8blawfw2ngsFNfFcQp0i9evwvnyFd4HHfJT7r5vCI98CtZM4pfbfOXf8wEin3ZE8S1ZqfavX+ZC97nNEBRJk97m1+J4F8c0F+eU+RZ4Y6pNselzXqHCqf8kwpmv87nOzW1D3e0wFJ2zKcikRZ17WkivxSJw5Am5HVx8CC6LRR1kXidhx9e7QuPrOKykjvpH5zvIEPk+cb5E/hhh32pM9+2e269qXLXFPLrTMoPHULIn6YiRbwZmNW7pgJ1cfXq1bR//35W8mZhXAHWBgQBoq4rP9wL/MdbRpMIEKYKqSNTYfTh9H6uQBGfvlCogmSGlpCfngBRESDJMUgS7VeYRgNSxCsQelaRaQAaUKES8fqLDMbTRO2DMkOlAaA0oMYQNzpW8IqMr1Opa1LhFNCbi+tBOxTUJI5VX7MCcEP14RWQRv1/LBOk/w8gHgwOxah6bBWQfoRXgB/yS+/nCCA1s3sI4Lr1YXE98Nd/PxbnMx6HONHbjHzA/dEb7g/aCNE4jlcpveHeq+tS1437hPPgOmEoV3gdP3bsGN9TpElfvjA2Derc7NwwFQ7HODJchwrbqcivJEd7wOhRKB4KZv56pCwd2qjeGYH7ys1Gog6a7W9r4H7g3M0iQJi+oNozfZimQpEfoAqFKkhmcIX8AGfkpwhQAaSngEqngJsHmO0HEaFCdUQgP83M7B50FDTXQCiqfDiLR1++nJkK54yocE4V1hn54d6ocn6nraGy1JTY8EYCM9unhz0CRG8uRiqgvqF9HQ8ZCAIMd8FUuK+//pqXtMJgaKyliTnBeHjhQYg6hePM4m0OcE/AAZhaZ5cAnRUaVwqoCtMUtJT87BGgnvzsEaCe/JpKgEBHJj/AjADN7kFHQnOss5GfK3G2i9XVmJJaccAASwDnBHhjyRDT+od6gx5gDF7GbA8A6/lNmjSJli9fzm9NWAAB7baYHod2ddQnvClgVASUOt5gQJg7duzgZbLQFo01R9H+DTLD25bZuY1AfoMDEKdDAnRWeFQYe+H0+11BW5CfkfgAM/JzVf3ZI8COTn6AkQDN7kFHQ1OtM5GfPq133hpMCQ1tzXozC6PH9SWDG9XBpgD1EHULTRtoAsK0OJAeFlhesGABjw/Ff3QaookCiyigiQN1GXXQLE4jkN/gAZcI0FkhshdGf7yrMJJfUwnQeKFG4gNcIb+mEuCdJj/kk5m/EXoCNMv/joimmJv8mm9mZFYaajvAnK1WpNcBbp85ZFMH1QwOtF3j1Rd1UL+/uVD1WZEl2uTRbotVYaZMmcKrSJsdByDPcSyUpcM2QFcLolk4vZ8raG3yA1Qm6WFGgM0hP0WA2JqRTUeEIkCz/O+ocNVAKKrcODtOX7acmQqHYxwZzqnCdjryw6gGA/lhGFFzLOusLQEqoL6BDNERBeLB4gdQeKhveBXGKzE6HtFZBaJEeBAbtmbxtQTId8TrlABhrhZGfRj9Ma6gpeRnRoCukl9LCLAzkR+AimeW/x0ZrlhnJT9Xr68tDUOsjORXvmeuZW/TzUiAc+fO5bY6jKhArz388NqKege3keDgj3oHf5AhOkpAhJjPjnF9+MgR2gzRXoi2QpAl6qE+DmdA3iP+RgQ4a/thqsg8QxWW/4XJh2nx6IFaYXR2w/ThjBi5ZLepvyI/FAzgauRWrqwLDqRR2rEgdvf68HPKuXKQC+LQ+fupJDWG3R9+IwesKjgjRkeECJgRop4MFUCEeO1Vae4s0JNha8NnQC8+R28v+TW+1oArhnAoCwDKkyNDmLDVs+hAgvWTrUbbcyaTt6pM4RhHhnOqsM7SjP0qrLO0todhLKiR/CqPrbDsbZ7dPhNpU+fMgHqFDgsMHQOxAUePHuV9cGOIE8gJxKeI0gjUX8SDThIMeUJ7INr00ImCaXdQlegswVAX7NMfi/xHfUcvs0aACZvGWly2ttd3IG8VYfWfFCpJMjOKCoX/W32GU0F8CIcJ8erKYTw8vHg7a1syxYXAnU+TQ3ZTRnwo+7/23jBqKM+gAuHuO3Mr5cYGaYUeQIWaHJZEAz6S82cPz5aT34F+fmG8xUV8MMpfK1Aff+zBhPfZwJ5yG3CEL/ZgSiW92aMfVRbIwZDveyzVyA+ZW16ewO4X3vOga7vlB1h2n0+nt3tPo/Tz2zTSWzxyEG8HjVxMi4+mUG1ODKe13+wtdDViMbt3X5PpzxUY4LObStPiKCg2l0aNHEl1eed4H/4jfJK4BvzXcG03b9NK62jMKy9SbNAo/j96gA+lxUWwO/B0ngwjMCooVpDOaHmsAM6HLeIfMHqA5o+0jBB5PKLXhxpZeSHOAwvYParvQEre5cPuUoFXXuxNtaVplCvcu7YcpFG9+ol9pYyDibl0MPgLDhuTIx5SQ99iNwACzLsayed0lt4/9R2l3fOgUV3FVn4H+ctXnuAt8hFWIDDQVy7W8PKT3Xl7KLOCdu3aw+UPYWuSIrg8hMTnU6iPXBVGBKG9KUTeQ0dr5dS7a09RTrK4rHz16pMcDpYZtZy3b783iMsxCHDNhK4czrPPQEqxfBsbouDVl/oIRybHt1eIBZRrhMuKlqT/5EPf57Aw34Gf8Pa9bl6UeWYP7/c/mU39x4dzHYCpawuJL6Dhiw6xG3GHeHmwG1ZxfRdvp47yoPcGyrRgNOMncIu0eIXEs5+IQhj/sF0M9eHtGZEZy6MytXqsDPOhjeTHBHjKurRYcyw7JsKGbEBsICIsYAolCOLDUBeoO7hRF1Gv9MegPuJ1GUNnEA6KEf4gRqxehAHSGMMJgCjxKq0/Xg/EjyE3ej/cs0YEeH3XVIvL1vQZhxt3uVwSIfx9fX0ZKDj4HF23px7mfYoAR/d5iYZ1e0q4M/g/kCEwYc8NdgeLyhro1VsUVLmwJoDKNKK7JL6h77zDhXu9dy/eLhrRXSO/NRP68lZBEeCQmZG87ecpSK9Srk4LAqwouMELLD795kiNACUSeAzS51M20MgP+mnKb9CnX7N/Uo5SfjmUJpAl5Hb//v1o4pj+nF5vHx/yESgV7r5e0q0IcG1cmiTAvi+Rz8yZHD4oNpmu5tXRNeFW14xjfLz6snvMGG/q+/yjgjCvsn8PCwHCDRKpK73I4fSEsvZcHj36fF8OoxGgILE8sS9HIFEQbmKuVa31ePR5mrVwLbs9h87WCHCMtw89/+gzFCPIV4X13nCRtzkxUo0rDBVhx4wao/1XChBpcZTeASMm0siRkgARptuTvxX75UNBPQT6jbaUK1HmFEl4eMmHLP4vn+zNx2aLshDm14/LEkhk8HvWhzjiAJmFePWTZSYpXJSTLEres1QwiIwT5tXvQ96C6DKPzZXlqfg8H+M1fK5GgN5jfemFx56lePFAh+GcilBzRd4s/WqATV3xFQ9iXMOzggDT4nbR+PHjyTMwmr7sJ+qNjx+HeeyFfhwGad81dRQDpidA2KJDmaKuFNKKLxHeRyNAv9AzpgT49lt9aODg99gNG9D9Oer3wmOWf9LMyE+h3LImZHMs+7TtKs3qjUrvByiSA3lBueE/CBLL3KMjA22EID9FXmg71B+POgwgfryRKX+8amPmCJbMx3JxaFtU6lIB9xbHYUiOzSvw8OEeNNZPPjlgeAVGxvnOtT4Vvho2jL4YNlIUgHIaK27e2AXrKF8QIBdCgwLMEGQpFWADDRPHeHvJeaPdRAWYMFqoIlHYD6aVamoAFWntuO5cuH1mr6WanCtccLYcvEJn14xj9/jxs+nW/nkW93gugCA8RYD7N03nbwBcul1Jzz3ye3b/9vePUMGNU0yAL/YeqSM/4DoT3Zj526ks/QK7twkFOOWzkexWChD4WZefaRVeKcCxXl4ivePZrVeAj3abyG5NAQr3OUF8IxZLdaQnQIal8oNYenV7UvOHAowT5ODj48UkMnToFPaHe87QAZxXIDq9Ahw64Dny8R7D/3NEWo+JPD4WZCUrKMDa2lw6e3ALKz1JgKVM5l2ffEmGEe7JIq0Ri8eKc3iz34ih3uL8cn4z0qncgCLA8R/1tZtenwE92K0IkNNrUYB4KCAPUD6g3mB6Auzxan9R+ceyEvsSZXDUKMouSRUk0pdJ5O3hY1lpwa0UYGzwaFHYc2iMKCcfT8cSVwWUDImlI0BRyPkYNP/wg3TUePp8UiAlH97OakwSYAWX9befepkPGS3cfovwgf0svgb1BmRLgFIB9nrLk06HLRJldZRGVsr0ChA2OjiWt0YCnDrAqlhhyJ6ej73NblsCrOBrmbwcCvkMu89kFkjF6qICVCgLMxdEzsxIgGifwxg9vIqqFZ+xziOGsmDsH8gPJKj/aJEeSh2iFxljAzHtEQoQS2Nh/B8WEQGRIQxeqUGG2KePwwhFgHh1tiFAVw2FVMH43xX47L7OBUcPVZH0QEKN4Ce0DiA9I9SFnsqU24qKDO2JYav+JJAZ6kllhCI/3MiAaNsvuBmvoaNBn9a2htn5mwpHphSgvrOsIT+O/WDGCg7TlxdnpsLhGEeG8qvCOksz9quwOM6RVWTKV2Az6zeqeWTkzMzaAPUo3fyVJaTOTIa+6JFzYpNW/wAQH5QegP9qq4D6iLoFgkNdxMeMQI7r16/n1128pmI6KogS5IZw+uNVHNiiQwTxY9l8/N+zZw9/cQ6EqcIAuMdOCdDZDVNk1hzoC72CsUKpQq6HKkx6OCJAQJGegj3yc0SAyHhj+gCz6+goMEtvW8IsDU0ByoUzsyE/J+GRJlVGnJkKh3gdGc6pwiLNjgz7VVhXru1OmVkvsB5YsEJvZmH0SJ38cqP6hy06NFSHBIgJA5zxugqiQ08viA3khTqJeqc/XvlBKaLdEP/RC4x9eL2FH3qHESeOUfVaxWEE7jPic0qAzm6cCgOEzp1AXb4v2wAdQV/oFYyVSRVyI1SBUnBGfoAiPuDGqR30xG++R5kig5BJKqMcEaCjoS5m19IRYJbWFqM0jV+31f+ItbPp+12+r/03S4ercMXyTweJMpBDJaIcoBzZWIH11RKvrkhneEyqCF/Mr4F4bWaryOT/elNlCeXLkeGcKqyzNGO/Ctsore1oaFN0pCyVmY0D1KM4SLaTwsz262EkQBAciE61w6FOod7pw6Buop5hZAWmu6END2QWGhrKX34DuWEaHcKAJBGH/ngFVY+xoAiUI9QkXrfxmqwPh3uNcOhcsRKgpXD4+soxQEETJtC2w8kObyA6PpILBLGVX6P43aEUujuew6PtD22EcBckH+ZwcK+dg06COVxA0GOoKlRabAT5BGxhd2xqCScwRyAsXA53OXglh8J27tQKVbbAZv9xTHjRYavtEiAyduPSb2jpxn3sPn4dHSEz+Abs2XuR2wSRERkX9nB7HzJ2OtoATySz+6uvvuKeT6QLaY1NQ2+odKstgJ5bXFvkVdnrKa/TR7hL+T+gekYj1m7gDgrlv2FrJHd4oB0P4ePEOdQ+iTyOK3JroDxf4FaKi1hLPnPW8n4VXh4vw8p05rIb6TxwWHZK6NOMtj9s00pBYLlaJ0lEbBpvjUjicLUUHeAltqV8z2avjWA/nE9Lg6XzBv8j1s7R3MofnUXoHffxkT2nu+MzuCyhbQ69u7Dtotyd2SN7P2FX8+spLCycy8K2Q7ZLUw3q1ksjwAFTd3GbIsIBu65L6iuMDeat5a9mqjz5bznI/9FpgnZvI0mi7K6ehTZnf04z9nNbojBZZ2R4bLdGJlJ2wgFRPsdT0LbD4jpk+3nonjN0eHswt1PC9oTOpbmWY/Vt7JoVJvMGx6v9HDZ4O7txrByyIy9KxYv2T+WHfIShJ9iZmZGZHkVLP3Ap3C2/l2zqoBGoe1CDmLWBIS/orEAdhCrEfqxUhP/G45SIwdsYiEsNl5k9ezZ3mqBtEMfBH4pQ3zFiBMoGwkJ1WgnQUojQAFuRsIndDRXWZYqMtumLoex/LWIK5cfJTpCG8su8jcvHMfnsPpYhj0dvIhr0S9OOcyHa4D1EVJ5krkAXLZUrTSDwdDYnEMNERngGsnt8eBJ59nlJ6/RIEviw/zi6UlRFnsu2mpIfUFFwxpJxBVQgtukW1bf2TD4NH7mMM2HQ9P28BdIE6YH4xvT5mGJWfcppKk0K4y3Qo6+H5u46Sjbic8dH2hF2q4b9Id4btMZ9VHqQlBrWMqprL6rLjdXIoJfIk4sbvOnd/pMp0Gs4DZ0j41LoJeJSbtWZwhBxYItOD2zRqVJ6cQOnzWeXzFcgKCaHBngNYLfnENmZgSEsan/XngP4uN7v9Gdye2fobG2fFdb4apN3cQeQ/C/yS2xxDpWGOUckuSMPVG80rhPXCH90EG24KAnzmKi/qhEfnRboPIOhcwC9t6jweO2NSBJlYYQnrZs0Uus4UPbeWFFWLWV3YF9PCvR8i8sMTHYtwNBtYOlZsZgiP4R92jK8BGl5abgUAByvMJTd6luH6NAtqfz+KFQvbMCTcjt87jHq9lAXOjZ3OO/H+ZPCx8uyL/xARt7Lo6ibVwg9/Ko39yKjg+Kpxx7k47t0eZq3jczSUaOoS+VV8nbratghXt3Er7xK1TuNzhAPP0mYyKuvBgzQOlkcm/lcYD2KFrxj6q9Hms+zNnUQ6g2AEkTPLl47oQhBUFB0+rAA6if24XUXJAliRO8wBkErf6hENE0ZlSSA+g4FiFVkQJBQgBgTqA+De456bp8ALbIZY5BwIxWUwR25cBhvI6Z4sgKEu+CCHOenJ8CgmAIuGBgeAQKEGxVlpMdkrWKFJUllhYTZJcARI7jAoiBeFWTnERBNHwtCAPGdE0Sov0CAia/ghmWbwNuVMZmcadfzy+nFlz5l0vPdeon6fr3DhgCPLRmhjZNLCkM6ZeXf5TOAAbcNAZYms1vhdJ61dxP/5wz1bESAcA/xHMoEOGfoQEoOn0yTw5OpVy9JFAogRuVWBMikZyDAZJEmr97vcNrGRySRIj0mwB6Psru3VwBvQYBqWAsIEOMsQfQek8OoV0/rt0v0CDomleGYHl3FtpQVZG3uWblPR4BegdHsHr/2nDYeEXnkMdKD3SBAXCfKBsw+AXow+c0+nMoE2O/lx5gMjATIPb9jh5PPuImy/AgCUgbigS33FioR2yg5yPno6Vsa+cH0BPjgW9YvzCGNTJTFiTymEfbcg7LKPPn977OyhKoEAeL+FVtI9cYe8WYkFCJ6bwsvhrIqYwIUx4ConvJYSr4DJfE5I0ClWhGHzCuQmSQ0MwJ88i3r8JfHHpNxu0aAwuysBtMUpE2wJUDUK/1/AHURvb4Y2gKSAiFC+aHTA4SHwcwY/oK6CiC8IjvVJo92Q3R2YHYJxhkC2A/Cg79SgajP+nMDuO9IF85htw1QbygIzQUKvRn0lUsBCTOCC6ABSvHpYbxIJj4dVGYqKAWoBzILmWaWNjOYXdedgEyPVaXpx/EBigzbEmbpsgdXrKkdHiqsM1NlyFlYnFOFtZdmkBoMDzo8pBEWx6mxg+1tjohueJ8+Fpdjs7ceoKtI83nGph7idRcDltEeB4JDmx7a99AmCJWmBjnriQr1Ff9RJzEWEG70BENFYkA13KjDIEEQnTpOAftAlGopLeNMENx7xOkyAcIUoTUFxoKvYKw8+gKshyqAejSH/AA9+SkYCRCZZpY2ezC7tvaGWbruBMzSZgaUC2fWVuSnypSzsDinKm9IsyPDfhXWlWvrDGZvRWhXkDr+6Ub1EXUNZKf3U3USQ1dAUlBu6PRQ09iwICpW7cYYPxAZ6qc6DoAbr9AY84dXXhAa2gLhhqJEeBCtcRYIgPvfZAKE4Qa7Cn2hN8JYeVQBNkIVLD3aigCbSn6A2bW1J8zSdKdglj4jXLG2JD9XwuKcqqw5SzP2q7DO0trZrD4/jT/ob/bdD0fAN6qN9RF1DUSFnlz08KJND0Ni0GGB8X0gItRBhDPWXxAaXpehFHEcOjsQHsvq4yP+UIMYIK2O1QN1Gr3GGCCt90cZAAFCnbaJAtQXeiOMFUdfMPVQBUuPCav3txr5AYr8kBnGdLkCs+trL5il507CLI16oFw4s7YmPxzjyHBOVdaQZkeG/SqsK9fWaqafxdIBzVgf0fEBRYZ2ORCVvuMDdQ/1E0QFJQgyAzHOnz+flSAWPUVHCAjPTMmpONCWCJIDmQIgR8SFGShQj8bOFpSFxgRo6QTBvMNZHrIh1WOW7HLfcwPEVk6Hkwvo8PIv+Yb3915ABcnb2K3m9qLxFwUjJPIqrZ1ond9bV3eNVwmpLU3i3sHcxC3ce9ivO+b4JmkF9KNe3tyIreZYjn35ca2QVVVdpemb9tPlsIVMfAHRt3l7yt/DenGZpzhD/Ud+LLYZNHvlPto4tTeTXYLASp8+7B65LIqu75nDmTd13QmKWCyndEVgsv+WXeyWPaU57B77yhO81WPUODkMBcDULmwxHS1yK6ak5VFyqdV/1ADMd5UdA30/ktPmwpNLuXcUPcuq9xjTAkf06s7Hn8PUMOEH+Oy+xtvYXHFcRKy2Sg4jN5q3AV7DqGdX2faHtGMhA+QzpzUoRpvviw4L1ZHz/T/1tYQp5WEwvfpN5PF+qucbHT3YArIdsZT6WvzQk9tzgI/W3vjz77+qpVd1+Eg/2UGm2sVUX6zvQFnGXuqDTocK+nCIt1YO4oLlnFivbiJMYTJ3ALzabZBW+WtzEzkcFsaAqbYv/C796lV2++5N4QUBEA4daihnyh+m0vPHh1/i7cvPfaiVtbrcGPaTU9IKeRjJtjn92W9PcqG4x7s43Pniahrou4e2z5JT13xCL/I2QaQXiyBQ4UXuuNm154z4tT0vpr2p6XJ/6ufF0/ZgSB96wNH5ETz6Y5LdNjqzIUDbtGFes4p/xeFkCvWT0+W2ncmkpR4yX9ra9ESjoBcjWMJKLV4KRYc2QbQHQuWhrQ7103gc6ikIEmHQnojwaE+EGkTbIggQbfc4Rr8qtDreOPsEZQKk24gAfX1lFzuGAKDQennIGwsC1Ia6WCB7egXpCYAA40Mn0bXd6OW9xkM8tPFfAqjgpwO9aPKXn3HPp8+Aj7jSZJ9GL6+VAL3XX9AIMCFskWUCu4UAi85pqq/IQoA7Fwx3SIAyA65wpp65fpLyy2XP0hNvDabPPv1UPAVStbRah3ZIKALEQgI89EO3D+Exfk5dX9+XnmQ/SYAz2Y2eT40YLb2h+J8nrhnA/zki3Njxazl/1GIJT3YT+SP8I+KsYwWf74v5xj5MgJPGjBJujMWzpmfc2rO8es7mWSPFPm9O+4wvcIwc9mJGgCMGjOBeZfj94eeS4EFq2AJ9vHwaEeCIiWtppMUPDzBFgGP79+eFDlR6QYBfWvwaGm7wcJbR/V7gsgQa8Hv7LUmAosyhJzViylfkPdiTywDKFHo0ccxTD7+muQFUfpxbzRF/zdJ7qwjwejLGwkmieaHfaBr1xSiOc5QI6+trJZgzoX4aUWBtF4x2OB86RpKfSL9+RIQKx/Qq/LFflslbnFb0Svd7+SlO39xQcf6K6xwaBGg7Pc9KgAiLMXogwIEeflrvN+YbI31YyMBj1FQm1E1gU71ZCBD5ZpM2YdbFG1Ksecb12uJuB0P9RL3TEw4ICqSFV1b1JUU90SlAIWJoCtQb5vli6MvBgweZ5LBYKogQSlLfu4tzIS4cCzcIUq08g2lwOC/OqT+PIkCow0YKsN8gHzqzZzkPXo7PkIOZpQJsoJHDvuBFDeD29BxJw0bKoTAobFgZRBKgUDxjxpD3RKl0gN0WxbH2bC7NHurJKgMF+PMgDG6VBBi+ZhxvNQLMFoXMQoCK+IZ8PESc15vdbw0ZI9xj6KT/SO3CKjJOciYoAhw+eDANHuzNGbTy5HWxtRLgyGGDOE1eXl/wEAq4h47woqFD5bAXjQAxQNhAgIDXsN7a9ekV4NqJI8hbXL8NAQ56jgmMJ/yL/09YhrbAb8SYYE0BfiTIUBGoCsvhLAoQacICBKNG2fbyBni9YfMf4UYMHaqt1vJk16Hk1ed5jrfrUG9NAYIAg8bIZbLGBB2jxWMF+XoPpbDJcryjDQFahtJgaBLihluvAI0EiO2EAVA4BuUjKqL35OVMgPDDa++4NWd5KA7KEkwN6WAFKAzHjPVZwfcBZQRrQ6J89jQQINSZOt/zfUaJ+ymXUbOkgH9RVrEohyIKnPO33UXZSz3MaWbTESDMY7QvDfeQw5OGfDyKhgzxE/VAzpMFAarB06GC1J56+I/s/uPDT4m9chGFBaFWBYgVZ7Afg5ixYgwMBDj6Y9lLCwL8UBCZWp0J4wwHPv0Qu9kyj/HxXt7e/FelzXbxBpF3Yr9a2GT0l6PJx898ubvWNjMCNKoyEBheafG6CnLTh7UHHAegMwWEih5gqEKzsEaA7PT/USaQBrQvOmwDROGwB6UAAVXw7UFVIj2QCDMoxaeHIkA99BekoDJJwroAAkhPj+a2+Rlhdq1m0K/Ph9dbvPrq97sCs/Mr9B5mqwgdwbisVWvBmF6UC2fWETo8VDik2ZFhvwrrKK2S5mBW171kqJuoc/p6CQWGcXpQZVgNBm10UHquElhrA/fQKQHiJrsCfaG3B2NlUQXJCFfJDzC7MCv52aItyA8wu9a2gNm5Oxr06UW5cGZ3I/m5TY6zRJ1TdRLtfZi9oa+nAMLgFRRKEB0YeOVFxwfaBDEQ2t6UODO4Gk4B9xEEiLbBFhGgvtDbg7Gi6AuzHkbiU2gp+QGK/JBRZulpLsyut7VhPCdeY3/7JGZj2Prfaaj0olw4M4RR991ZeMStwjoyvAWrcM7C6s+PNDsy7FdhXbk2ZyZXeK5o3LlxlxjyCXVOXy/xCor6h04OvPJieSooQrTX4XUWbYL6YwAcg0HOeNUFGWL1FyyThf8gSKhH4zGuAmUK5wQ0Agz2tTbOoj1hwoQgvuFoa5kQtI0aCpK1RQ0APMFVobeBZdUQvObpK4iCKkxoA7xycAtvx48PoFunw8R2FpNemGWq0uUsSXhY1DQs+qbmxkXs23tQc2OLhQ0uZVbw9tSNAtq3cS1n0Kodp+ySH9KpX+wA20SRJt7myoUBlL9+cYEAsYVbtdPBLRclKGU3/MLDI3i7NfIqxUWE83H4r2/bs4El3zjeyIMUKLY83UwAfuh0wLS8tbOtizIgHVsOJmph1EIGcOPY3MSD/P/glvViK69T+fE1zJarQjsC8kOFQ7zIl9gI+T9gy0E6HCHnNeMayjNkgztM9nwSHUa7nGXRUdiu+HRxbCnfd5SjPbusix7IxRDkKgNoV8M5Dm4JoDXhslfWnmFhgaHe47lcYeEM9juTqS0CYImR0xCfUSHC5fD5kWa1WAHOJ02Gg+3eGslxYmUZlH34I0ZsZZzSjc4P6/FE2/fK0RNYAAF1SRnSo99nz9Q+JF+/6AGm/al9OC/nrSUlWKIffiqNOI53V4h8ENco42h7MxIghsCgIwOkZeyNBVAv0UaI12RMa8Mqzvv37+fhMxgSA4VoJDrUZxCkmu+L3mCoRyysgAHUWAkGr7f6Y/RAuWpEgDC16CSyCoVz0+VyGjhhD7vnHpPL2g/9YpN98gMsKxtjXilOpIciv569rEMeAj3lHF8JOfwFS4djG35VEKCl97f/uHBNAXr4n6Jx/Tz5YgaPHMRb/5PWNr+Rb/bg7Ts93uKtI+U3YoD8xgWARn90EHDPr/g/wEd2fmAhh6GzZYWEW66oXGuZByyXfMecXAzxgRsLGug7RoJGyeXq8Z+PEVtTWPJOdRqhw0guGiHIZ8BHIh7Za4uFBdTCBxhahC3mAo/p0Vf6CWBIjOr59RnQU2zlVLk162eJrRz2Mqor/K15YQa1UIVKh5ob3bVXd96qvBhqWTwAhtYvVZbQqN/nrX7CVcDlBz3SY0ReclkSx6iRBjDZGyrbzlaHzhLlQ64M5Kg9Db2hCHM6u4YGDvYmn0HiXJaeWNU5gqOxwAfOiXnSCI98xv7hH/bj5ebR64oOV3Q6wPg+95ekquYr61PBw1yEYZECuNH5APKBDfxE9v5iqhx6gpU/zod9e5Z+peWPqYkHRo/3rPmin/MrLkRuhcmhREhVoWUVGPkPHS0w7kyydOioBU7a2pBfRsIC4IfmJyxkAJKCCsTsD/TSqg8gmR0D0sR0OMwIwbJWeFVGLzGAwdGI03gMCBKv3XAD+Ji6PgzKK8gPr8GmBCjKAxeWCwUNGgGOFgUXW5/QC7xVABna4Ppu3g4cPZC3NhXcgt7vyu9pICGqUnsGYukruRCCZ+Bp3mISvP+oD5gM8TGZ8f1HsRsLIYzr353J8O0PPHnL4wJvn+IL9BAEWFmYIuR1NOWLDLBJnwG7JwxkwN11VLDFnU9l4v+jfWeyf2BMPg0fHagdM3rgBN7uvl7Pi0HAHRyXRx6eU7QwHh6jeDtwwm4KHiUn9s85ms7HqDCNYMm7sHH4nkkl9X37fYpaJokeSNg+kbervvagwpS97C5M2M7bRCBsHAP/e7zpobnH9RP5UZlI7368kG5HB3B+xQt17fFWD+2hYg87rhTxdt+8IfL/JCxAkSUK32XKEv+7P9Kb04xxbar8oBLqCRAfJ6qvz+P7DALsOmwh78MwDzMC7D5ikWWIVI2mtOxZTc4pDgcCHOQj1JxQPD6jh/I+PQGO7vMuh+OFIkTZhGH/4IG+NPrjj/k8cwWbfTw6mMsmwoIAUcb1BKh6WZkAdUNetN7X4XMbESBs7KYESYA9H+NzOSLAqOXeFOqHsX0y/YoAQXJyaS+kRE+ARFN3ybTgn/qQEpsgQHCjGmfY1oZ7DAJCuVNYt24dBQYGsloD0WE/iEnthxuEBLUH1Yc5vyBIdJiA6PDaC8VnPAbKUa0aA8WHqXBQj2h3hAo0HqOgCBDCqFltgIO6DtLcNhXYBHri0wOJ0AMFzgipCiXw5S3lRkUcJ8hQVVI99BeKizdLk6sAeZn5tyWQbkWArQ2z/Cq6uc/U31XgYeDMUE7UfYbbkeEbJur+OzN9WbFwHZtaB1AZxiKqcLFBtiscGw1lU4V1ltb2Nd0FNsUsCrC9DPmnJ0Djtz5QJ7Ef7XqYGgeSw3d+4QfSMpIjAKWGNj/VhojxfZjlgXZBvAajM0Udo7ZQhiBFHGfshEE5bBEBKphVYD30hGeEqhAKqtDpoSdAPfk5grrIlpIfgHSa+bcV9DfJWAhaA2b5ZYSr4QCk2ZkhjLrHKDOOTF8OnJm+nDgzFQ7305FhvwrrLK1uMzfkoZ4AMQcYixpAlWHuL8gLWxAUSEiFA1DmodpAhEeOHGGyw9xh9AwjTmO7HggM5KjmGatvAi9btoxJUR9WD5QzqEfEeUcIUFUIBVXo9DAjP8CsIuqBC2wN8mtvGG9SW8Asv5oLpNmZoYyoewy3I9OXA2emLyeODOdU4VDuHBn2q7DO0uo2+4Z81BMgXnuxCKry0z/YQVIYDI3OCyyaitkeIDIQIIjNKAJAgCBIrPKC12R0mEAFIrzxS3COBATKGggQ5dguAU4KlQ3V9mCswEYosjODqhQKquDpYUZ+gLEiGuEmP/swy6/mAGl2Zgij7i/KiyNTZQL33Znpy4gzU+EQvyPDfhXWmNbMM6HcZofZUXixVh9fb0/bHozPW9q+1ofOHU0vPPZH/pQtTK1NCMMnPkmkFt8NxhYjO9SS+W1tyEs9ARoBlYa2OnSEAHiFBanpw0DZ4dUZYTF9DnUaS2ThFRjh9WEB7FeKDsoRihGv1ehVRhxG5YiyhvDgEysBWiadz+nfQ/xJoVnbDlPy7iVcIN7t783DYMqFG99wOBHsrVXefp5TKGmb7Czo/t5IbshHJmDxAwz/wNAQrJCsZkOonlYkApPxc04FcMHrP15+4R84HejJifv591/RiC/7pD9vPYcOpQCPj0VFzOI5wY+/3ZfdN4uqaGDPt6i+LJ3Sy+rJY1QwpykuD+m8zm50QLyJjo28OP6PjgvP/ujEyKekfNVxIcPy8ZZOief++H3ebolPpyUjX2G3wh8ffpG3mExvG6aMO1LQjrhuvJf4n8f7MdEfW+/56+iqyDfckDGB+yh6lQ+7/T16i61ss+j37m95O+LjN3nb850+VHn7Et0W7srEMPZT7YX9eogwFj/gTQ9/OhzwGbsHz5UdJiCv6AD5/eSff+8V3urx7r8+oKqrsrc9fFx/yjq5jN3Ic2yjb4P88miBeDhun4WeXdnoLhvsSessyBPl5KUn5OrUkRnl5D0IjfUVdIgrsWzL4pWdU/byCtJYfAG9rmq5d+7MELZXtu9LE2FRNtAxhq3sXKjgoSCYW6w3kEW4eM0a39+Lyxw69Xp5L+c4lOFTk+glxX4s2oA4zYganSTKcH3P/vFldg9fdEjr4Bj4XjeqyIxiovzybVyrvMau3QfwFh0g3d4bKKrYdibRboN8tE4TfUeG8lOXrd/X/7k/8lYZRmrI/TKfFAEmbLJOeZs7/EPaNFZ2CLWXOSNAM2AeL7YgLqg6zBjBK7OxZxhEp+JGZwnWD0RnCcJDPZqRI8Ibe4pxr9G7bEOA2sRtNJpWJHBhAEB6IXFyeXvMCfYe5U0TRvflSoyxUePX7aKBooBrlVuQBoZ8zNwaKQgwmN0YIoK5pHArApST8UdwYjCGS0+A0YIAx/brp/X6KqyOz+ZeyQCPPjR93HSulOgRxvabnVfo+b6j+RyHkvJtCDD96Bx2gwBjAkfThC+G8f9uw75gEoR7VHCcKQHiOxR8XYI0eUykAPYrpKPH+FoEXdr4RaMwU6bMpkef70sLtx0S/20JMFdA3RCMY1RjGt/vN1hsJQH2HzyTPJdFiQJeSCni/1uDP+dw0eK/ngAx9vGRp60EOMRzGRNgv3cfkXEvk8MAmMQEAX7Rt2+jTiSE8/QWeSoIEO7ezz3C/qvjs7SeYOSltTFeVsyEzDOiUks/EASuDR0ZWDQBZQZE99gL8vseUCKyF1MSIOYMYxWbLz8bw72nXv1elmPZLB8BUgQIv/Gj+nDZAAFilRMur4LQOLxlmAnbjT1aORovHubYh/Fwu6YOIN/RkrTh5xO6h2LFvZDlTH6838wG8mo10tDTqob7DPUazmlAXI89241XcGFjki1gf8x5hmF4DQhQfecEHx5Tw2ZeeOxZHMRu0wUjxD8s3qA+vq4My/vz/gos52AlQDUEBjZ26Id83e1pIEAoOJS3lgLKUKk3vCpji6EzeKU2G/6ilCQGV4McQYxYYh8dJvqweDCDAJFW3StwBU8698CTUhgWOhg92rL0lacnfWFZBIH9vUB4+VzRvYN3UVl6PLuDd8XzB4JAQosj4ihi8Zfk4zVWEqBQgDixXgHiOx8Bo4ZxYTUSIAjPSICj3niAK6JUgLJyvtx3JI37fAhXvF3BfpwOowL8avYWdoMAF0am2yjAYO+RghClosWqHhMmCIIUcTzxVDcmQKg4RVqjx46m8ZME0Qm3hCTLh7uPp/r0ozZh0iMX8n8owLL0SOG2JcARwwfzYg24IZ95fCauwYcu7dtEgz8HGQqiE6T1+bqztMzzdQ6z7mwhbZo2hsnJrgJMkYPDd0anMAEWpkTz/5U7ozkM8kwpQDMCHPLFQhsFiK2nJc+RZtnTWkAew4fT8OFyMYBQHmArCRAPEdxXEGCPV/uLSj2WFQ9eH1HBocywSADceDDIVYFy6aKowcO9hFKxDJheIRQmTBEgl4skWT76jcZCAJO1B7a391jy87GqHoQZMdSbho2ZLxSQJCgIz1CchMlJDnT+PCiC3zQQXi3aoKjdxgTBYEED1AVY8uFQLU69AkS8CCeXkKvgMPg4kY8HPowkCVCd22dFqKb2zBSgfsEI7MO5jAQIUwoQpn8FxmsxVr8BMfJ/kQZ9HrWlgSNAUhi6gvF9GKsHJYcOj6YqQ3sA2SmSBTFiIDSG2uCcGC9oDG88L+45CBBl2qVOEKUAcYAzgFXNgIphBBdsE+hJT4+hQtmoCqsw0v+kaTpaDklYbQHchEzdDVEIG/eV5n6zR+sPhTHmnStAniPNVjOlCS4f6r7C7WicG8qDWpTBmenLhTNT4RC/I8P1qLBIq9ta1xRXoPygowPtcBifhxkhGNeHXmEQI4aotCYxAooYoRAxm2ThwoX8aq0Pg/veJAJUwAGOoCc8I1TlUFAF0Agz4tNDXzlxMWbp6MjQ34j2hj7vXAXS7MxQNtR9hduR6cuCM9OXC2emwiF+R4brUWGdpdVtrWuKQ1CuQIxotwMxQsGh9xeKEa+vSjG21qu0Ebj3TSZABHYGvPo+P2KxDfEpqEKvoAqhEWakp4eqmLgQszQ0BUiXmX9jlFG+2GImh/l+16C/CW11c/XoPfBrmjtYdqAA+rxTbkdAmp0ZVgrHvOPZh9O4nDgyfTlwZvpy4sxU2UH8jgzXo8I6S2tzjeffCmuvXte7wXAvcO9Q5qAKFTECUIxow8PyWegsQe9tS+sO7j+GzaA8WAmwIpPbJ9BACwuaMIG2HZbfb43ftY7bxXBA5KEkzQ1iUO7A8b5MgHniQuryrvIFXY3cyltM4F8bEasVagCT0XNQGC2r+2JBBExSTziwmTYfSGCyw9f11cIIYatncThkUtbl/TRhzjo+b37SIS0Nu9bN0dzr5kzgzpBtgbJTIpA7IqxkFLErnnuM4cb++PQy7T/vs/hjm3RoG2+3bZTnBJAn2OL82EZE7JJhRP7YhM9PYjfa95D5yzbt4+24mas0P2xvX5L+PIWv0Hqz0DaH/ynRO/n/zlXrNP9CsbXxF8fCrfy4rbBS9rAB6C1X+adILnyTdIeuDqNNy8axOzpsNd83fMDb11d2WqjJ9NyhwIsWEF+rWjwC16o3lCV1DNxppZL8ZosygoU2FEGgXVAtGIBw4I/SNFlWsOiC3rBfmXKjTMxeg9EGdbwoAq/KLEwNGym0tMfhXmIhVT354frUNnSTTIMkMHkMTF0rOnDO7JFTzDhsYTK74a83nx5yiX30ZGMRAsSjX8CAoxfHHt4ebFnMwGrqnMgP5Vb1Uu/GURy3pbPIeq0Gs6QRC50Y09kZTE+MUIXqVRoLLEAxov0Pr9KKGPHai/ZBVd7twZwALVNm+MPolonj6oPnw0YNFYF1vaNiO2zOURr6xUZ29x4wVBvmMmfouzaT+tEpIklPrkYCqOXPw/z6aY3b6InD6tCs9G4douri89JtWRXaY/AYduMCjqZLErpUVk8bv7CmLfhEupzLa+mQyIuTaVXzcvXAdYwcOFb7jw+Wc+eIIEGovVHDZM9x/w+Hcpz5SbtolIec0wsM+7AfzxHG/F+kA+dAjzE6PdTc4oG9unJHCkho7XS5dP86ntt7m2YOfpu3ILH3PZfRus97Ut+J28lzyBCaeVASmcII3wBt6X+e52zx79FvnK1/JuZCF9KGgM/ZD/ODvRes1MJXVSVyYVq1bgZvgfjV3/D2ZFYVfdh/HF0pqqLRQTu5LKjl2DHhXw1xQccE5uyGimvFQg/o0CoQeaOf06sm7KOnd+5wOdQkOkAu2oohIWql5yhRcTE/dvLyKDo2V3YWYOEI1T4o58BK8xoqG/FH9xlIw7t3ZzeXm4gkOhb0ufgnyRYGF8+79fDj7gWUD4RNihjPRKg3DJHp030AvTdYdmjg+lRPLxZGUMvV41pQNzAukOf6okNFEIzMIVs7dP0yb7UVpb1CaOxQGQ/3ylqG4+h7bN97z9pJIcPKtlbkFwzzlFV4S9+Qtc5a5gFq/sos54FpozzuAlPEiDINYsT4QHS8gBgxbhDECMWIKXB41TUbBoPeZcRjToCZh3hn+bUIrsijA2O4EMH98iuyx3RKxDUeAwh376ELKNBrOCdqzBBR4PWrmuSelcRn+XgPMH9ob06En0ffRgSYLcgucaefIL1sSYAW+J/MpqrEMD4fiAdbQC5AINOGHl4mn7Jr2n4OY4cAIxcO03qENQIUbsTfZzgm8NdTv4/Gc5y7hJrUE+CggRNo9PDh2qtxv5cf1cb96QkQvbXDF+y0EJUkthEjxtDZdZKkhnhOYxIc3L83bZ84grYnFFLPz6XKU/D4+GMbolNuMwLs47NKWwThHz3fEVvrPEgQoH5BBIXAhZIEMaRopKecKwvuUxPsYXoCxLViuTMQ4J4JA3gpej0BBo+Wy7uDNNaNl99/wXAXGFSK/NiR/IAQKu+gfqN4CXhVPkCAvE9HgAgD+7jPcJo6oDuXGWDC7mvCF1UfWg8mt08+KccGXhf3QX12AR/tgmHIjTLEiw5iZUzwo+Ry9DBbAuzHaksjQGHGeccwlVY9AS4aLvNk6qh+1mN1Q1RAwsoGTIXStPSss1saFm2A4WqZ9O5RArRnemIE+WEWCjpe0MaoiBGKESqxMQEaDDtRiYNHWVc46dV1lKYAFXBCR1CFWkEVXHNYFKABnpO+5gqK82HFFv35m4JhCzEcxXxfW0ARjyN8PRADn833tTb0pKfHyEk7eIv75cxUIQPgdmT41om6785MX0acmSovztKLe6DC2kvroUVSebar6YjJaHt9x1tcauiM21pquPcFfr+lor3T+Kt0IEYMpIa/UwJ0BlUZzKAv1AqqQNqDGQGicpqduyPDjIDuNPSkZwTulzNDmVD31h6hKNPff2emLx/OTIVzll7cA1WmnKXVbXe3VR1fTMVTfks157dafKxmlwCNFdoMqjLYg75gK6DRWk94RrjJr+1gJD0F3Ctn5iY/t3VWA/kxAV7YZvGxWpsRoL5gMyxtgHqyM4Ob/NoORuIDcK+cmZv83NZZrWTO464ToBq9j0nrKEgx+baVG1PJ1KrHKIi9vDfInt7SZK2CqG/Cjvuwr7Z8Otz47isK5amAUVRTcpXdZ/lbwHIVaLUC8K1ikF8xrzY8Yfd18vSQKy4DQ4fJaWijv/bj7brzsjMk4loZeQ31tukAGb/uPG+vlVl7g/W4vlsOcdmWJOKwDH/B1LiZI9/jhvOho/pzB4eHp+z0Ue2HyBO1UCrC9+M2SdkJY12B2bqKsxHjwuRHmk9lWvwKzzby9+w3jlIOB/DS/z0Hyhkh6NHlrc0qz9KvR0/ZoQJwvJkn2f1ZwGHeJliG1RSeW8ekh08NfDxyEt8nNO7D0PiPRQvQnI5yEDwaDe6FPBc87eACDuuMUJAHCNcUQmtKWMTtyHB+lCHATX5uqzqxVCO/JhEghhGgMG28VMZbBRDgR97BdH6d/KAM5vWCANPi1vJ/QBFggFdvJj1VePEdCxTM1MOz+SPUqqDaEmCqpvwwtAQE+N5H1pVn0Ns6ZfNx4ZbT1BBG+ft59mcCTI+X4/P0aXdEgCA7tXKLX9ASzQ9DfLAMPkgQ59EPgtYTYLAfCPo6E4yRABWpMQpTeFyenujQY4ul6vVhJQF60qXblUyAlzZNY38zArwdh+Pl8vfYApIA5acB/E/JHuCDKZXksyqae9EVAX40xrooAWzx0qW8VQTo0eM9aii/rN1XV8kPcGaqTADOTIVzFi/Or8K6yc9tdalxNuTnEgGqL3lhkKUaaPzqm3I4CIAlozDwF4URg57DI+K0wc4RcWm8BQFisKv+i2bqy2to/0stkcS3ZvZ4/qqY+vBNSSq+CVLDA57nrJODijGQWQ0kBrDIwa51cuwhiAkDjidMkN/qwD41ABlfHlMLNOA/3NjqoQYwx4utOh8PhsY+AZxbxcf+Ih0qPgwAVv6AGmysBjNH71zFA5XhBjAwWf3fd0mGxeDmfZuW0aZ9cY38wyyDpbGowaZ9chUMOajZeo59m6wDordvlwOfAR5EbRkQ7X/ojNi/jN0Y5Lw/Tn5gKim/jtRXzNQAWTUmF4M6UA4wwwP3c2ugD80N3c37LONtGxnyAmEBZ6ZICnBmKpyzeHF+FdZNfm5rKMttRH4uEaDeUKjsQRV2M6TFRWiF0Qip+OwD6s/sfG0JkJ2Zv6tQxNNSuDKCvangZbN0/9uizQ95oMI6M31ZcGYqHOJ3ZNivwrrJz231BbdMyQ9oFQJUhd0RVIE0woz0FEB+CGMWX0cFCKUtoDqBWhtIszPrSOTnLF6cX4V1k5/b6jLOmxKfQocmQBRgs2M6KsyIq7VgRl4tBe6dM+tM5KcvL27yc1vVsUWmpKdHuxCgKpRmMCM+ANaZCNCMtFoTZgTWEuC+ObO2Ij8VzpWwKn+dhcX5VVg3+bmtNPBNU8IzosUEqC/M9qAKphnskR+suQSIOMz82wpmhNXaMCMxPVwJo4D75sw6E/npy4mb/O5ta6gqMSU6e+hwBKi35hJge8JIVG0FMyJrDnA/nFlnIj+cX4WtuLafinJKLXvcdq9Z1cFppiTnCC0iQFWY865G8tAWiTnsty90Ce2PS2G3KqBmsEd+sI5OgGZE1VYwI7OmAvfMFVP3taOTn758qLRmbx9F2WmNVsG7a+32ug8patBjlDCnfb/01pGsoaKAiqc+bEpwztAqBAgEjepKXbp0YXdubIjYpmn/VSG1BzPyg3VkAjQjqbaEGaE1BbgPrpi6nx2d/HB+FdaY1qg+P7a43Ha3W9nq3qbE5irahAA/eOktm31Y/dmqEH1Eoc3VuWvpwtEdNHXGYj4HBlxjhVus4otBxioMMGvyRErOLmW3Ot5n4mQqrbYS04bli2nqgkDt/6Gtq61hdXEB+I+B2Nr+ALmScXFmIk2cPEuGK02z7hfAAG4Q0v4tK2iCn1pENIsHHyuERd8UfpU0ZaIPHTkPtwi/aZlNmKqsy/zpynHjZtJMi9/lLPklNgArMDIxt5YAAP/0SURBVGO7zLI6c3rCCfKbuVgjtKqyQvIRaU9IL6Tq7AS+jvHjZ/G+uX6+VFIlw61cNodmLVnNeQvbt1l+jU1Bb1lF2XyNxVUWpdhQR7OmT6Eth8/K/5bVh9V9ibyax96Hd64lv6lz2B06V8a758x13iIcykBtdSlNnzKRDp+9xeFgUyb6WVzSZHmppVP9fkKgtOgBP2T/zK1j6OquKKpJ2kYnP35VEF465WcVU036cUF2MkxVZjSdGt2T3cpPXACdtLhPiW1mYokoxLW8P+e2INjq67qw8rjYubOFq4zdioKvTnuRyssb2C9PJy7TQ79hvyrhTpv/b+F+nP2vzniRctMK6NaKXnTjxFX2OzfNm7cIX2gZPF54bCmdDVrBi8VGDfgD+zWUZYgwIPAKy1acZ2U/Pg4WLbZnl8uVtpMm/Y2iBj7Hbuy/GW1dq/Fut6rjS0wJraloNgHqCQ5QBAj081lps6+2NofJpOvPu9DPu45iN8J5BsbQjun96OXh80XslcLv23we7MP0K69uD1GXp+TnMr8t/LD9idiWie2Apyxx1UiliX3/331dKPRcLj0l/nf/bA3Vph3R9sEP0/TgVvAZ8BR1+XlXdiNcstgWX9tD332yv/C7Tff95HneNxnHJe/iMCCjDx79Ng2fv5883vo5ffefH7Ef9qnvEV8UpKfCerz5c/p6VYwWBlsF/A+Ivk0rvnzLGl7E2eXnb9mEv7prDj3ZbyJVZ5ygnzw3VBBbqdj3XbGtoP/f/T9gokPYwOgsSjkQQpunDqSl+5M4zyJvltFDYjtkxiFe1RvhYPBTU95guKclAg050VoY/faipWkNeYHFbdW+Po99m0YuPsz36rvPD+EFOdW+n4stFkhFGdDHJaOqo/vv+5a2erIqKyC9nNugFEEqYauoMiVMq/z5R33Yre7fzZB3KfoLLBpaxf4VPKIGxCHDx4/4CV3asl+46jQ/qr6pubM2DBavj6+zGwb//CK8RntqYVKWvU6nvIdRQ2mK8PsJ++kN4bJuSvfF9TvEsaMp+hu5YGre8WAmctjt5HKbc9cXJmrumqtbNTe2ibtP0fX5L1HauRvsFz/8h3TqKyykKq+jwHIvQOoJYccFa5ayv3N93fmt9uoBUyJrLlqdAGvFjcX2ZIacNgXYI8Cn3h5OPxBbVRFVJblPbAePGUfP/e77GgFin1JhibmSAL//2yfpDw98j0KPJHEYwG/0CHoScQ+Qas+770v0bNeP6EHh5woBwg/xqnNh36hJe2wIEFgzaywNet2WrBQBVlVd18KO649z2BKaAv4HRKfTqYPLtH375n8s3N+jSVOna379xbX+9smuFpU3npLCx4t932fiU0DYrkM+o38P9Nb8kPdfj/JkslPfiB3xztP0cu+R9H3hp/Jd3VO8Sv799z+lkzcEC8g95DnyG44bCyMgzKhJe20IELZh3tc09E3xsHoIqzVX8L5vvhnP5wABstVX0shvlvI+4yrFqpzU10L9SCJQFtP/hxQ9SX5/96zHjyn6a7mMfoNQclB3eWmFlBH0njhOqqXc3WMs7mqOC40rOTs/Ee6HeD+TnrgnMMR9aetBdpefC9LOfbKfOKfvGHbD7+Kibyhp7UL+bzTsTzuTQSXRi7T/6eey2K1ZrVyaX5777+w+/+l/UdTI99md5PcoRQ17g+pu7uPjM0/spZOD/6wRGvxuJ5XSlfFPslsZ3EKY0vmxj9j4343W2sSn0OoECPe/f/0f1OW+/2R3dIR4itemcaE1EiCWVP/w6R9Rry82itgbbCoVTK8Ase9ygRzeklmmU4CWfWli+wOhAI9nSLWnCLDn7/+Dnh86z2UFeGjuUOH+EfvVlMh0n8yq4Y+DIwwI6aWff5vGbr7YSK1ZCdBKdp5vPUQviPPr/fRh/lcoOixHb9yn9mM7e8jz1OVHjzKpFd26Kl6fpUqrshCdIkAoQOTBK58FcN5DAV6tlmpPEeCLP72Peo7fIBXghD3a/bS2o+VzXDD9dvc1ec9PZQuZdWOPtu9lkRdf77gq7xUToJXQoAAlyZbYxKUIEK/AKizSQPnxXJErLU3COefj+H+KeI1saJCEVi3uh0orCPD82h10ffozdHLsCM2vMEeorfRjFlJooLhPHqK4hYuoJKuMTvf9IV3YIJeUx/6iahnXhc9/RlGefeii/zz2x+syGgLgzsmWCSqIlXOl9Yb9iQfiKC9LnNPy/2Ko/JhSVdYFyghbSKkhcjl8EO65NdupNLeKYkQ6zoeGsz+OqRTZWhy3gN3KL+tmNTXknmZ3wZGFlDxZEOVHr1NB8hWqSd7J/qlrPxHE+CuhED2p4GYmXfzqcUoMu3u+PldzbpMpcbUWmkWAqtAqoBf4p9+Wr79ffD2L6moL2f2Xl3rTghEv0uNvDBZEUsqK4L4f/EbEJPc/+Mi/ON6uzz9HI997lc5l2g5h+N1/3kdd7v8Zk9Dlg6HilakLDZsQzBX+Z/eLuP77j9T9H3+i3sPGcph3nvglvfnR17RuSm966NGXKGZnEJ+nQOyDqvz+rx/ncAp//tn9Yv/3KS02jMN9MG09+/f799N0/3d+TGnF1fTu33/HbXGD33qSw+y5mEkzP3qBHnmxF13cuZj+z3/9RpBUFu974M/Pa+R1/dR2emfwJ/TPNwfw/71rp3AYjwUbZJisy/z/z88Po2Ev/JndaANUx5/aJklx8po9/P/fT/+evvPjX1BhpSS8FZM9xP5v0ZKtx7kNEGEfe3kkVRWlsNt/Rxy9+Kef0fufzCD/z16jh5/tRpEb5/K+aotK+9mfn7Mhv4kfvyf876NRU1fy/x99+1sUsDOanvr1D+mDL/1FXvye2/+GdRMPDnH8oeRCmjvkRXHe9+nqHn+RFw/rykUp5/kD4hx4dfv2t+7jhRx+86Nv01eBEcKvll+B8R0RJj+LXZ3TXaiknwqOlSRSmR5F0Z+9QRcWfsL3BmnNjNxMCVNfocvBMziMqCYUM/SPlLjIgyorrHGd7C/uYXwCxQ57gC4Gym9+gDRUG9zJvj+m9DPyA0MJ45+i84vkdz9OCnJKjZMfMbq2pLc45seUEDKd/xsN8Z1dFmD5R1R6fguT8NnZXrIdc+B/UVmhJNAL3o/QpRB/dtcV3qBTI54V6vIz7TUZdu6rZ+nK9Nfp1uFD/L/69klWg7UiUMI3j1PcJPkdlfqCy3Ry6ON87JXxj1P8NHwESpDsoB9T1MAX2d2ZrXL3eFPCam20CgE6g550mmIo7Ppj7wTO59suGjo/XCgw3f/2glJ6zoD8dsXUvbQqP3PT3++EUtuwi/FerDMVzpU0qHCI35EhfSqss7TeCTvl+bLF1TGs/NwKKrUQbmezhspiKvV/zZSo2grtQoAAyKSpdqcJ0IyI7hTMyM4I5LMrpu6jM0LRk48zU+GaErYzkx+UX/Tn71r+dQyrzUu0UZOdxfBdDjNyag+0GwE2x+4kAZqR0J2EGeHp4Woeu0p+KhzgzJpyn1U4Z/F2ZPJzW8sN6/OVBrxhSkrtiXYhwOZaaxEgBlqb+duDGQHdaZiRnoKreazunzNCwX4V1pk15T6rcM7idZPf3WoNVLlvkikR3Sk0mQBVwXQVLbHWIsCmwIx8OgLMiA9wNY8VobnJz23tbdWnAk3JpyOgTQmwpdbeBGhGPG2NM2NfNPU34ubWRUx4WMq/I5NfQ2UBnfvmX9xGVibHM2vhnMXrJr+2tfr8G1S+YQiVzHuKShf/iyrCvySqrbTsbV2rjl5OxVN/Z0o6HQltRoCtYe1JgGak016IGvB7U389zn/zdzo5+A9UXCzVoKt5rAitPciPagrp1PAn6eam6VReVs1eKpyzeN3k13ZWd/uSaeVXKJnxiAjU0p7jBqo6Ms80/o6MViPA2qoKyjq1gzLiL4q8KKTUrXLcVGXObcrYI+f5ll4Oo9TwTeyuqyih20dCqTSvmirTT2jha0ryKfOAHFeF8Dc3+zNBlWdnUPqeRVQl3PnHV9DNLSvYvyTzFqWFzWd35t7pdHPvDqqtrqSs2F2UHnOGso4sp9yUbN5fdDWKt7U1xZR+6jS7c85H0c2DuzWiSdk6gzLOJsj/5aWUeXIbZSWlyX0bp1AJhythN4epLKfbsQcoZe9OLUyZ2BamXqeb2+UA6KrKYkoJC5VuA25umc7zOzNulGjf6CjLus7xVCJMRRndPh1OtxNuCOIT8W+awvmtLGPPArodE8vuMpEX6SIvYOk751gIrZZSt1nHqcEyIuZT1lk5zq22vJAyD62m0qJ6KkveR6kiPXrL2LWAcq6mWf5ZCRVpyDqygtIj5WBe2LnZE6n8Vrw43xzujUSYwsuHOTzVFFHWuSvUICpaTkwYFd7KE8XkOt93jfxqysWxCylr/3S6fS5BlKM6yj17gLIT1BzXekrbPpMKb8sJufVV4j4f20hlxfhXrZUhKr5pdVss9/R2Stu11vJP5lvmyZOWf+JUVaWUtm06lalBghbL3LeUMqOOW/6J/6JsIm7AInA7tFUdXWBa8c1Qn2+co+PYsApLxRZP07g6C1pRAcqR+ig/WRuHCPd/8TE5YV7C/XN2xw/5IV3cvI/d9WmHOTzs4ucP0MlPP2J3cax1NPyZ4T+k+CWSAG9vHcn+cGOg6bk129idMu814S8HS2P/taOXNPeFoEBKCexmOU6mL+1iHpUmbrP4yXA3Tl2niuzLFDX4GSYg+IGQlLsYRJRxgt3wyzk6WXOrMLfiM6gwPlDnLyfU5+RW0cVlXwv19jctPFCRh4n4D7A7VoQ7v3EXu+M9f0nFpVV0WvglH77IfoinoLyaCmIWsRtWk3OOTo58hd3K7+rEP1HU8O50zu8Dee6sUroSPFp3zFnNrbaVCRvYjXt7ZviP6dT4T9m/OMqf4hctsdyPX7GfIr/6Ojn3FHb+M8vMitpcOuv1S0q/nEvll9aI/Q9QXa2cl5t9q47Kzq4SbpQJuagA9EbqkrcoasibXH5q8q9SVN+HOU7sz82VKhDu/BKi8qSddHrcZ5ofv7hVi2OEG1YYNV1zpwd01xYJgCpV0+DU/rISqFOZDljGxqF8rTDlVyfIOWrIM+xWfrEfYbGEOUQV1vN2ZHOm/MzgzGqTIql00Qumx3ZGtBoB5p+YphUKTNKOmz+P3SC9+CXL2I396gF7Y/bzosA/ym7434yRM8oxJUk/DzM7S76ixg6Uc0JrK7PZv6Bc+vOo++DVVJ0jp1FBIdbmSTf2Z+/D3FArcV4KP8buC6HbBbmgcvyQKiwkk3ohWyOctMuFVHQ2hN3wu+j9O1Gp/snu06IiII1wV2VEaWHihsv5newvEDv4h3Tyk/7afz1wTOK+WM19ZV+MIOt3BQm/QpV5yeK1+Ne8ryxxB+/Ha2/sUCtBwa/MMLQSfmcmelBdTjS7k3buo+ytI9it7fcPoaTpz1GRIEcor0Tf31PUR3IwL/ZnJhQJbihmNygouq+cWqaRn0B0f5HnIXKFGc7/kFBJOpbz3N4mH1YIi+2N41fY/+qukzZExZP5d0Vx+UE8N2NTxblztf1qGhgM2xKWXPJBhjlDWZuHCffv4EkxfE/kiiuISz1oZby36GbAm3QuSE4HhOXtnUQ3jx4TbHiL4+MX9NpUm/OpRQeUIS9unEik7B2eoiw8b/HtuGZW4Z2hNMC6OASsobqMKvf7mYa9G9BqBMjq4SsPKjw4iwsPLzckDO48zK2vSNIKFwzuy9sP07Vlg9itWojgxsTvpEVD2a0WS4U782YZnR0vG9ilv6wM+aU1FOf9nOafukwQiSAruC+MeYhiZ81kN1TVGf+VlLtvMpPL7X1j+ZiqtKNyK/xKk8I196Wvf0UnvxhORZc3cmU9vz6CMraO5/2p5yRZJs/8J0X1f4xKbuxm/6TIs+zP++a/KPx+rP3XUJKgnaOqTFY6RcJnZnxKOTdl3MBVv7/SSa9+VHp1M+9PF+elMqFWhdvWZF4UFdUJVfyKpqYw9zVuEZog5IMDk+djxPbG6WSNoJIPnaerc/tqccrFBTApP5L/K+IDYNhXxgJNrk6CVVhiBSliPirKwmnMeV2+hsMyGW3dTznbv+L/lTxH9z8paX0AH4upcA31meyGXZ/9D0293Zz/KrsLTkjFDcvb/6Vwy1VZMLf27IpQyo2YwvszLhWI8oQ3DqHaIfIsy12lRawUaedDxIPyIkV/9o78IyxtkVChFoWbHtKToj78q3A1XpQBVnR0MS9bhYfxpa0ybzqqocPDrMK7AmVm++42NJkAASP5wVBgLs71EgX8lCyAp7bYkN7tUBDdXyk5eIH4JyvO5YAhlLP7M3bf3L5c+JezO3FmN0v4h+laWDiVX9/P/hcn96FL4/6Xooa9Q8n7Iyn35Bz2P+f3IcUJpXnK51O6EX2RK92FLfupsqJAEMH/aN/AjRskXmFmfkPFhTX8P37YD+n0lPFa/PCDyrp9Q36QHH5xU4ZRvlBLfP6Fn1FphVSNhQlhWpjTX/ai7DRZafJTDtOpAf9NSUs/ZAKDX1rybcpKLdRIrapKhoX74pjf0PXYK1rY2MlfUmVZCSUGeGt+Z6YNp9JCea6Km/tFLU5jd8qpc1SZc5OuHThKBUcnCr8f8/3B9V8VihKGcHmZaNuxvrbysTE3RNgidics7m/J759RytaNlL7sHfavrWugnJOhVFZqJT+Yiuf63BfoytYwduMBeGHzXqrJu0Anh8lXRxjI9uzShbyenjIozyrxSot4MrdP0xZBqMq/wks/YYGD3NtlfB1Y7in/MB46cgUX+Km4cMzlxV9QjWWhhISlA4gs6jfvkCBgy6tqzs1cqsi8JsqMXCDh2pFLfHzu5YuUEShITzzkYNhXw1FLBXzt4Amqysugq+G7qDo7lv1Q2rEtyO3Ya++ht9eswruCuluy7JSt+sB0/92EFhOgsoywWVSDOtJQTmk75ITvsisRlLoVhCcor/gWpUfKVThgadvkApo1+cmUfnAnu2Fp2+Wk9dqC63Rt5SgmmcrKUkrZtozd+We2U9rpeOlfkksp4evYnXU0RCiA6+xGAc2I2UI3D+yU4SyI/1g8uTfJRnv8v7FxMuVnCokv3Nmnt4rKv9QmfNqueVRcLD9OfnPLNKqw+N/YNJMrEdzpexdSQU6xxV8ukHpz81TeAvnnwun21VTtv0JRchSlbJkt4rT6VRZmcufH7SvXNb+8k2uonNusSOtcgJWnnKbU7fOpRpAULHPXNEo7epDJBQ30qk8vbdtMsgSh8tQzdGvLDCoV16QILXWbzO+qrPOUcQRr50lDR0navvXaPddb5e2LfJw6NwxhUrdOo2yRdr2hffPqbl1ng+rwqC2n1LAgiy/uu1Dp4jRZIj+LsrlXg69DXrnQr+L+pu/bYPknLX3HLC0/0rbL8iRKFKWFL6JcIZRhBfE7bfKppjCd4y3KUkt+ibzbPZ8yjtsqusrMc3yN1VX1VJl2jI8pwSozwvR52lENQ13MKrwrqI6V6r2jDVpuC7SIANva8g6Po5w8KyG5guILa5kA9X5pEXN4G+/ziSVmSYAtQcyMKab+irhaA2irdMVAKrgv2DoyFQ5wZipcc8NmijyHnZk5hbcwjfwEnKW1RdaQT4l7oi1/7k3DOD+zCu8Kas5t5jgqIr4y3X83oVkEqC/obWmoKGYkYw+laXH8isQK8Eqq5h/n8QtK3GgdAgHTH9eaMCMyBWf79WgK+blCJu1JfrDY4Q9S0s4dln/tSH5uY8MgZ7MK7wrq865xHGXBb5vuv5vQLAJsL2sqAdqDmZmFaw2YkVlT0dnJz2hu8ms7qy+4RZV7JmizLsoC35I7asXbkKGyuwplZvvuNjSZANvTWoMA7ZlZ2NaAGaE1BW7yc5sjq7kcQWUreplWZgVlmOFhtt8RKnd9Iw+urzPdf7ehSQTYlobZG8W5lq/LWKylBOjIzMK3BsxIzVXcbeQHU+Hc5Nd0q8+5KldGnvZ708prD1UnlsoI6mpM99vFVDl0Clay4O/mYToByjePNPU3Q+sQYPVVKrXU3S5PD+St77tdeevMKm7H0ntDPyG/qTMovdCWtBQBVlTIntimwJmZHWOG8vJyU397MCM2V3A3k1/rWQN970eqkjbQr370Pa0XeNaQ5/jDTcqwZH9nsobyfKo6vphK5j1tWlGbCmqQ+Y7pbWb7G4HJT+ZmXeZF8zCdBJV7J1KpIPDShf8UD48/mIZRaHUFqAjQVRs8Un3XobE1VwG6YmbHtQbMyM0Z2oL8FAE6M0VSbRXWlfS6ai/89D7K1g8+qLpJ3/7fN9kZ4tWt8xBgbSVVx66mUv9/m1bKVoFOzcEww8M0nID22guraX7bYUcBCNDM3wxtSIB19Nlbf6ZhY4bTqsWT6L4f/J59n/m7LLD/c788zYxpXxCqf8HVCOrhJ8d5/ff/vsDbQc/+gm4KVVhZWUZP9hsntqV0309eEtsSemnoXLEtpJ+/KccKPiEKPLaY8dB1VDAfjy/BsTWkaX6qYmCrJy7ggTdGUmVZOk3x86GcCqv/mom9qevAEbRlDT5f+W326/P0M7x98w8/ottllfTO+5P5//dEvCA1fNpSElwl7bfMK74tcDV8HO1MlETZpctPNPKbOBbTtFL4K2oNFanCXU2vjsCnGCvooa6fkK/vWCaTpwf6iuuR8wn/81X5JbT7LF9jG9DtpzR8wWEOt+CrD7UvwUmroH5/f5A8R46goNlf0LcffIoJ6tkXBvL2R5Z8+fMP7uPtr+6zFoN+Ih6E6fLkAN6O6vqgZY/Ix6fwXV6iE5lIUwPd/8gHVF+ZTh8vOCFOeYO6fYIB7tZ8p+yTNCo4jp3KryHtsEM/ZVocOlN+HZYAhRKrOb/NabtdW8G4ygsGOWOcH4a6qN5eZZ1d+Sl0EAKUhVKVyT9wgazjbwH7+voyUGf0BZXdt49r36utq0yi37z7CRMLCPDKia306mf+/L+yoozGjvlEVMp+cr8WT4FW8Z+2+G2Muaz5vfP4LynuRh6fi+PR4Xu/fYIe/WfvRv6JYePI/1Qmuwc9/z3KFNsHHnmOvxYH7LskZ46M/XQEheyVU+GWe79F53IEeX7V00KEVgIMvyr/d+kiF4mwmiRAzRrq6Jsvx3CeKlXHBKhZA/l886WI52n+N/CTgXRfl/s4XMT1NAMBEvkOfJo/OA/DF/rq6/Po+b6jtfsh11gh2r1mAf3ye9b74iEeHkyAlnuLT2DCpoXss7nfvV54hvIq5NJX9bXl9OWYL7T0ave5IJ4/hwqTfrUUc/mEQz9lWhw6U34dggBBdpfCqHzdANPKdqdQvuljSwLtWH1dp27zM6JDEuDLP5TR/uiRnryFJQvBhk8nKuvS5X6ikkv0q3fkYgh1dVnUw3stk4tUgJUizH1UkX2evlwjZ4MoAlRkZyTAOWvxjVSr360jQfTFiiiuIDhOj5+/6UFfv/NHOnpLzuxQ0BPgmJ5/5G2X+x/S9m86nq653/6NiNdCePf952PUdzIWXZD/8wQUAUL5dekiieRBTW1ZCbCh+AqN23CJyUyfpxoBNhRTz3FSMYMAEQ4EeHjBcNqyA4tPWK9ZmSJAENSfxPXX15fR/7wwUu4Ulivwnft+yu5uD8k0IaznZ2sbEeDXE+UsDn3aOIy4h0VXttGGSyXs54wA1+5JcOqnzKf77+lwhnURqrq8GPrHMDnTqN0JEGR3YXunmy6G9GKGBwY5363j/O4YARalRFKX7+K7v9JQKHv7raDy3Ks0a7OcXzir/zNcOP/rD3Ipp8KkffSm13y6dGg9xfNrFFH/Z35NRy6l0ciurzCpFOecoz+/7UU3r0TTt374K6rMuUTf+t7Pqd+Ho/i7wclFdfSfIs7qevHWlX1ChJUT7+GHKUvlWcfpz92/ETW0XJDSn8QeVNQu2tQ2oKzgFn3392+yu0uX/6By3T4Q4KOvelJZURa9+qmckrdr2accx33/R841njXel3Ky0um+b1kWORCYPvAp3qafWEzder7J7s0+79PsXeLVQ6i7Ll1+Svm3b9B93/lvTm9R8i56sreF4IqTxTU+RAMHCZV7/wN8jVVFyfT9J3vL/fjY+Le+RwMGDhbx3E9HkgvpmcfkCiX48Hlxyl56pMc4/q8MBOg1dysV3IqnoH2J7Of9+qN8Hb944gP+jw+re40cQv9++D76cso6+s7P/kzbrhRRfXUxdXlQxv/Gb+6nPJHZdVVFFr96mrdsPSVF76S/9ZxMJckR9L2H/kKDP5lN9z/wZxJJ53OUlpZS7oWtNHzeMY4HfmghzDruT92/CbXrp7fBr/2Njl1MocToffRiH2vbVa/H/5uGL9zN7vpa+aH4WwWWpYdaavW14pVxC5WtvDOvsW40DU2ZwtfqClBvegXYHHOlE6S5ZhaXPegVoDMo8gN6/Nu6NJZCW3V4uBJ2giDAPLyeCjgzhFFwZiqcK2mAFSbhw+gd0xqqSqj69AoqDXzTtMK40fFReXC6qb8Z2pQAv37nEfFaIie2N8ecEWBLzCw+ewif9SF5L48y3WcESO5q+HhWINnlLSM/Z4TiajgYwgx64SGKySqz+Ni3tiS/jmQNJVk89ORuWuDTjd9SxfbPqMzFT262KQG21BwRYEtNxdOcMYaOoCc8Pe6k8mtK2LuV/Opzk6nywDQqmf0304rgxl0CTAmc/keqilpmvt+ATkmArWFm8bYGWoP8nBGKq+FgTQl7t5BfXfo5qtw1jiuCWaF34+5F5W4f3pbMf7bRPjN0OgJsLTPG21poKfk5MxWutcN2VvKrvXlKvPJ8ygN/zQq4G/cWyjcO09wVm0fY7DNDdfw6S0myWqsRYHVBKv3mu82PzkiArWn6eFsTLSE/Z4TiajhYU8J2FvKrvX6MKrZ6mRZkN9wowdQ33X/McNH/N0N1zEpL6bJaqyrAgU+3DgG2tulJqylwNje4syk/Fa6jkV9t8mEewGtWaN1wwwyN2v3EW4GzFXFajQDnD32NcguLqcu3fsT/Yzf40cnkbPrjf3WhuBvZ9J8//xv7F14/TGsPnif/r96nrXGZdO3sIe4x/evDf+BtZkUDj2Hrcv8vNQJUg6X7PvsLWn9B9mIuGfEqf0jpnUde5vFlOBa2d+5HNGs3lmVvsPhV0O9+cB9tWOZFD/3nf9C/POUX6uYNf4luZObQnx/4LpWKc5QX51CXx3vTxagIevCvffi8//XLv9HNy8fpTz0n8P9/PtiFcorLqSwvhf7vn95hv7//RPrBXVlZwees0ZFfQ53we/ANSrl4lH70Ozn2UVlO7Bp6+6u1VF96nb79LZn+/32iO107vYXe99tIw3r+U1xbOr0+cgmd2xPAxNOjZz/KSDhCv/u7HN3/XXE+XP+RNRPFv1p6dfh0Sjy5k14YMo/qirLpO2L/5A+eox/cfx9NXo+xmDJfQGHn14+nIfP3c7zfue8+yskX9++7f0C09PZfHqTQi6V0aulIyiqvaVPyq0uNdb/GutEygOxmPtrIHyvjGP30aCUCLKHh809Y3NIUISkFOGfYizwLwXbmh3SrLZUn0Q9exgdqUmha/8cpu7qOLm2YTg9px9TR9//Ug13vfCpnOfgOlMvcqzhS9vryjICYrYGan34KmPSrpL/2/lKSVtlN+tFzg9mtZpV0+faDvF2/7yzlpV4UxzzJ//s9aZ09glkjRj9AuxaddbHM1e1y3w94q5lltkN/L+uy8YcTcig7KVqbYdHQkE9dvUKYeKpv7KbRlmlr6jzWvCH6pOtDHA54/4/3i7tindEBU8dgizBBcybRhD03LH7ywaXSCsO0ugM3iluV/OqzE6lyjw8VT3e8SocbbjQFFeFjTf1LFzse4tRKBJhGf+072eIm/mK+qmyKADEo+pbY6glCXyGVKQIUbEi/fONTmr7hkk0l93r1l1SUF89f54KZEeDWqNO8wILy0xOgnDKXRv/1mnUK2Hf/1o+3XZ7oS7cSo+k7/y0Xbvj9U3J2hDbXVlwL1BbwUDcvnV8h/euRB+hGsZxhYjQowIxr5+j+78mpb5pZCPB+7ZgqeuoDmY9GAoTdPjFfqDLbcZUqb0BOPX7bhSosJIVrzhNbewToPUkoyht7yNcyf6zwShgNnLnNhgD7DvKi3/3bu9nk11CaTVVH5lLJnMdNC197oGTOE6b+bnQgCPWG1WocrVjjDBVbR5n6A+WhH5n6A632CowpVF/6zaRXn36W/0/r/Vd+zXrrVzK6x370bd5u8OtBoTGZwlVP70/dxH6qYmYcD6IbJeKo6qv8//EfSX8rQcDK6b6fytViRg73pHf6yRVRVBxXd3xN2xLlfFHlBzKIypLtiH95fypvHxavxSDJgoSt8pzCFOlgCh0+qfiLJ3vSqfAVIp5f0JGLmdTnMWs6Huw6irfv/0n6BX7yCm25UqKdU2+KVP7XsgKOZtknycP/NOWdWUvPjVgsTrmNnuzpQ+Er5lKXX7xOFzLKBfHk0DMf4vVWGuL//Mtx9OQ/5dLnSCvICSjPjKHH3pVh//jbv/AWBCh4WbBRBY0OkF+NQxzYVl7ZQj67oQCF37flwgxdfvoGb/0GvMfEN2/I32lngnp8OLCGeqo+s6Ftl3hqBsrcMzo6PkCA4j6VBnU13+8Ezr6A52hucIfoBDEjDUe2J6Vpczz1CrCzmCI1Z6bC2QurV4DOwurNWbi6jPOy3c6kUHUktERVuNE+wCKwLVmNpirK39Rfg2VwtNm+NifAN37WegT41ovPU4/nrB/ddtVAgPkWd2ewppKUo7CKAF0Jq6xxuAaqObtJqLvXTAtRR0TJjD9R1bEFVHV0PlUemmMaxo0OgGm/5/F6FVtGCpL6k3kYhWl/oLKgblS2qrfVT6jHyr2TqDL8S6oIG8tbM1SfXm4blwVtToBuaxtrDqG5Gra+vFCQxmwqcVYgOzDKVusqiUDFFg+b/250EMz4M1VHhzBBlcz6i3kYBUGApQufY+j9q44v4q/hMTmKbXnoh1QW8q70E6/WQOnSV2yOUXATYCe0phKas7D1BTft9qJ1VlSfCqLqk4FiG8youbjTNJwbdxaV+ydzR1XpoueFgvM2DaNQdWyRqZLDZ0Erdo5hNYmVYPAtkLLgblQZOZMVIvaVLn250XGAmwA7mblCaMrsha3Pu94p2u9ahKm/o3Kl+oS75uzGxmHcuKOoEm8Z7BZvGkr9mY/be5jvYemi54SS92S3fn/lfj/u6S2Z+ySPOihb3p0Xfq2OW8OkiBW63QR4F5g9QjMzfdiGslyXpgXdXXhY93nEh90E2MHAPbfilRYP4pJZj3EnBT+UxdY4dg/EVnlwGtUm7udVfcpW92Flp/brCRCLoZYFvyNJEN9hAQGudRNgpzc9oTmzhvo6XufO2ScB70ZUHV/CE+Irdnxmi22jbSbKu3FngTZZEFnJ/GfYjXuDpcrK1w+msjV9bcMLEqtNiaLSZa9RVeQMVnn6/SA9fpUWx2OQfUX4F9y2WLl/CqtF7GtzAlw1/l26WoAP/chpVn/+Xhf6xese/IUw+JVhbXqqpe/8zzM0Y+Az9A/PpdTnw9kYuSx7getrKSS+gDLjttKYkBP02//4Fse7ePhLul7icnZvvlQkwkt3bnU9eb7+C+ry/Sc5xLYFQ8n/8E3612/+g7IrGpPFlH7ymyQ4NjpffjHre995kK5sn0YrDiVTRYb8XkiVSC+2fmFJ9OkwfOM4n/8LeqEvJ+6l2sIkemrATOrzxE95yXeY/8jXeItwgdF5VF9dyO7bFdZvOdaXJ7Mflu9//Rdd6PtPykHYC4b+iw7fLKbfiOtWyf7l975DN3bPoB/9+h/0uWcfJj+ZBqIxX4VQ+OR+2n9sxw+RA47/8H/+H8r1+w393x/8v/z/4Ds/4P1wr3/j+1Ts92u67//+v5Tk8VPq/epPtcIAnB3wn1pYbN9/5QF2//O/v0Xpk35L3/r2/fy/YMIveYuv8f3i4R9Q8eTf8iyfRx75MS155v9QxsTf0lWPn9GLz/w3zX7qu7TF61cc/oNnf0LFYx7kuIvE/7ODf0KbP/s1/evH95Fv74c4TEtQFtSVKsK+4HnERqAt0OwYN9oXaJ/Flglw3tPcA6wnQA4TbW3rq9jxuXiNHcgdW+joYLU33zpspnKvr6XD7mHeqs47jATgrfjf5gSIAq03DL/AB3EmeQ7R9nm9+YDtV89gigAtBjfG7PkMeIo8A2Jor+9AHgg9LeI6BS5cyPsFT2phYRjmok03s/jhOAzqPbw9WPvqGWzTWPnBJYTDHIiFI16xfLgHBHc/ZZ20TqHDFqQsrUDzh2EAMiZRxAWPosf7TWA/nBOGcOoDPfpjpFnjwRhJOaNEfsMChmv56RujKCbQy+aDQ8q0+Opq6NTYf/F/3Ehsl3j8mhIG/382fvNH/IoufvhjzQ/o+uP/h14HEVnCKH/glsdPbI7/uPv/UN4XkrDgB8Ib/g6I6jfa/yf++mN2p3/6Mw53foKMC+5tY4TbQnjw+0xHgPg/+5nvkl+f/6E+v/wWdXnge+zXUnBP4aLn2V22oofcisqD4RD6cG60P/QD5UGAZSt6WghwKPfcKgIEmZWtfI/bBnmOr1CBfPyCf8hjdSqxcu8EVocgurLAN+Q50GaI3mJsxb42JsBiLtB6YwLsN5owyULte/dXXeiX73zObs1MCPCKbpwzSCUmBB8g+hFdL5f7XSbALn9sRICjxnjyFuHAUZ+++yv6EU+/s9qHT/+IHu8/jcOExKsRhLYECPf847ct/6TZI8C6mgp64P4uFLDrkvAxI0D5mU4YX8sf36PVn75LXe77Jfspw1f+EU7dvGPdf6j9xxYEeJjVnlRp8Puk9y8aEeBfvtWF+rz0oBZG+QNmBJgy4r81PxBe9+d+RgWCFNV/RYAAVOBDvxaK0HL8sXHCX0d44wYK5aj7f93rAfrtb35EH//+furyg/+jxdMcoF2pdPG/JDAAWlQaVfDhBwKsOraw0XFutB9K5j5BVYdnC8zhThBtq3dje3guq0O48Ypcse0TbisEAeLVFu2FSkmiF5g7SuxC3P+2VoAPfrsLPfz3j6iqKI1fCbs+2IX+RygZLGCAwg4rSgxn942CClo2TX5Wse6a9FP24VMP0rcf/At/VzZdvAvu9pEf3u5i+VwjwsZZOAluvC1CLSoCfF68jqVUEXl3f5hCjqezn95WxWOGrDwWHFWReZLdSXkVFBC8U9uXZ/mSmVUB5vJ/ZSu++DcvblBXX0dHrkhSG9HHOi3PqADf/t136c+9JwmXlQAHPKUIUE7NwwS+7g/fR8fTxROgrojDrd+xlbZ8ZO31gp9ymxGgPgy2eM00EuB1z5/SQ7/7oXgV/l/69vfla7KCGQHCDWJT2yzxujvsL+JVWvx/XPxXBBjy8veoYPwv+Lirvr+l+c9+hyZ8+Es6+d6P6KV//jcVidfmAhGuaMwD2jmwWk3PV39GPX/x/6Mu//c/2K+5sCFATIETT3+8MmEfxoIxAaJt1HCcG+0IcU9AbHBjqAq2IEXVC4wmDGyh3qrj1vGnOys2j2QSRC8wCBD/y9f2Z8WH9l3cb47bAaqOmj/48KptNGstv8vs7Ud+RWU1sj2upqKIfvp841fMjmA1l3fJnjGTG9YRAJLc5fW/2v9xf/2uzX57+Nvvf8iEDHfy5w/RV4IcjWFaAgyhQFsR2vt4doEBeL3CPvV67MYdgCBA1d5XsV2ounnPUMVWT17oFq+qaO/DSkFo58OQF96HDhNBlngVBgGWi9dfECD8q04G8FS4qsiZPOun6tAs6RZlgbfigYdttZ3pchhbaLS7lgA7stXeiHJ/sKeFwEMDiqBk9l/tomzV+6ISytciN+4AmACHinvxN9nGZ+kFxmoumGopld0f+UEGP0mOnrI5w6IAEY9GgIL0EAfuffnG4ZIsV/Rkxc9vAKt7iwffIKrcPb5xWgTcBHgHrb4o3W7bhBvNQ/mGoab+Cqh0Zv5utBNAgGv6MYE1xgCbLSu6I/MYrOyFH8gQWwxtwXCYmnObqFqovPJ1H3I49AhjyBOUHwZAo80Xs5ygDM3S4ybAO2D2nkZutBwo/KXLXmWULZc9wOohUxb0lqg8/WzC3ymgEpv5A2jjMvMHVLuZGdCWZubPqtfE39Fy8Y4ezNYB5o0B9WXmrwFtgOjZdQYodjN/A3C/zfyNQFuiWXrcBNhOVpcap41PcqPtgFdgfBSb15czrk2IWQHidcjG705g6u+ZnMs3DDHdr3o3zVB1dIGpP3o7FeEbwSutmPg7IrkqDCI28QfQc2rmXyaUHTqdbMq5sbkBCnDTx5KsRT7IoStywYKS+U9b/EUYjPsT95Hb/bAKkYinDIumWj58VCbuLTpKICb4E5jimFIRnhc+WPS8fFWG39JXuD3R/Qp8hwyS3Czj3WgblG/xdEyAm4bb+rUT8AqGxvvSJS/yQG2lyrCEkzEspi1yL7bBH6jYPtrUHwRhj1DtEaBDFWpviXksWoCFBwz+am55Wcg7cvEBQVTl6z/i4Sw2YQUpVWwczj32uB8lM/4sSEsSF7flYQVv3CfxGswEiKEvegK0tAEyAYq02BLg61YCxEBpJsCX3W2A7W61VXzzzDLcjbaFalhHpVBLICkiLPV/XZCBp0349kDJTFGJtU82PkzVZ9bLxntLp5f6mLfaj/YsbSEHPQQJlC4zX9YJlR3tYmb77BFg5e5xfFzjfeI8dpaPQs+tkWgVueBVE+1wNee3avGC8G1ezYW/RoDCzQQI4gLZMQE+rhEgCI0JcNmrIiwIUJCeZeFUbuYwKkBxn/nhJwhQ81viJsB2s4biTIftKm60PewShAV3YhUc9HryrAThxsBe7o1e3p0/IVAdK1csqb12hPdDAcnX9MY91SADVHConEb7MPd1lyA0gz/giADNvpnCva2CYEBItvtEmgSpoKNJLVhQe+0okxNWXqmOXy8VmCAfNewEBIhXYy0OPQEqPyMsBGi6zwB+nQbZmexTcBNgGxvW07sXFx7oiMDT38xfobKd1z3UOmJ4WtbDrHBAgOilxLg37Ks6Mp9qzm2hmjMb5RhGQdJQjBU7vXmrgN5TTAHDzAe9P6B/9TQCA8DN/CuEf/nqPo38QRY8fISJWxceY/WwFefBzIyas5upOmaV5Xu8QqEFvsUEDwJU09dAgLhG7XVbR4CVEV8zAWMNv8o9vky6TOJKAWKAM1QvFDxvXyMsdsrxYT7wwn9Q+eYRTIA4H+LBqzum1PHsEHEuqGI3AbaRYZkpN/F1LDhTA/zaZ/DDq5vRrzlo/PU7UWmXvMREBzKrSz9DVSeWUO3VA0ItreMlnrBkE9oB8VqJhv8qUYm1+bCGTjNUfjT0my0dDwK0R/4YBG7mj7wy6yHGIgJIc6P2Ust5MZAZr+2cZgxY3jaae395wHHMaqpNPsKr8uB6KyO+YuIqsbTd2RCgiIOXsIqcwW3lTIBoMwcBrhvAa/qxG4oYynO9OFfYFxwPt6Muf1eoWw/+ngjUcdXBGVYC3OcnCfDAVDcBtrrV17XoIy5utB3sDQVRwPcj9P/RZFEdt9bGr7moubBNc7OSipxOVQemccXkWQlqlgKWdMJW+eO/ID4ZZrbFzwSYI2vmDzg4rjo62NSf4ShOV86nXQPclmuwuV4B/Bf5AKLj1XrQDiuEA69RiXUAhbIEmbIahAIUas+so8UMrJiFkgRRYgQAlCY6SrR4hMqFMgXpmh3vJsAmWsU2L9OMdKNjAErAzF+B14gz+FXHhzbyaw5qrx7U3FBXtUkHqTZx3x1B3c1obl80ou7WadPw7QKhfPE6qxQg1B+2csrbKNmBIRSzegUuC+kuiBBLYaE9ULxiB3djdYf8haLDPoyZ5Fdgcd8Rr3smSBsZPgNploFudCyoNeDsAWrE6Nda30PB65Zyo02qOiqAe0Rrb5zgtii0S7UXtE4VoYagxNSYv7qUk6bh2wz7JnFHSe2VfbIDCOv/uUqAlq+/oS0Sao7z1tLkpF7r+RXYTYBtazwOySTz3OiAEJXH1N8CsylRrbVElnGAMMb9oaEfK47gNRsN/XjtQwcCr3wsXgdBABgQDIVj1iPbXKgZI7wsvNjiVZG32np7LYccKiN7hkFmGLuo2gTxWorrrcZiBViYAJ0j3JlhbQN0E2AHN6y/Z5ZpbnRcoFeyOna1XdRc2G445uFWa9ZAL63tfx0BinShErIq2mvAHh+xbxyTY2tBLftlJMDq0ytNwzcbSDfS3+iaBMT11pzb3IgA0T6Htlqs/MKdIIIo0VaHjhdetFYQIPw0AsT8bo0A5QOuwnI9IDx0MHEv8L6J3IPOnSCWMY7oVGFStjNEyE2AdqzywDTTDHOj46LmUhh/NtERahp1eDyskUVLgV5d/X89AaqpZajwUCVosGdFiG9YoBd1eXehYtAbDUXVcqBXGOdrpAAxiNkkfNMhVJ8gHR5+s9VLEI4gQUF6aJfDUB1WtuJ8vJiBUQFGfMXNBfhsJUgS5FcZLvwEWUGhc3NBhGX1bpwLeQK3DWQ6MAwG+W6Nayz3PFfuncgdMTIu8d/O1D43AZoYy3CTzHKjYwPj6bBVDeV4LVKT4DEezXyYCKaQOV5BBsDgYDN/PUoX2X7NTE+AOI8kCG+upBWiwjeGIAKE4f0tg5oz3EgBirSYhW8yxHUhvabXESb2i+sEueOcRgLkdOEeTZevs2qsJGbGYIA11GHJQjlzRv+tYN6nDVkS943XdxzBr8vyv3WeNw8XwlbcNwxP4tkkln16uAnQYOiWN8soNzo+MDSDVwgWRMfryy35FysujK/jtiO8PnEFFGQEdYDhJ6Ji8nCNYwup5nKEHJRrgPKHgjTuA2qTIvl4jufofPaDquTXbnyYXRyH9KnvkwAYRoUpb0x6Qq2AUEDEGPuGtsGWAtcvz2lLgCAls/BNhniwgHBYzSH94jrwXxEXoEinEQFaVB3UqBIb2PJCCrP+yq/CaA9VKhb3T02Bw3HYYkoex7FRDm+Bilb+ahVwVqlCiaIN3x4BttqS+HeDyRvTOJPc6BzgifdqkLB4kLGiwCDZ2aJSYYpW4BusBnjtOFEpGx1/YBpXGAwXwUBbzETghnpRGXmVbigT8R/T7dDeBHKDX9UJzITQx4UhG29Tfd41qk0+zIvdIj70hlZHh1DdrRjebwaQqJl/U6EIoTEB+pqGbyrQRGTmz8CX2wQZ1iYfYiXIDwis1SceDJIALSpwZS8mO7hBUBg7iX1wo/da3wliMzdZhLHtBHlGXC8IEWGHUVmAnCqI6YFYXBU9z24CdGJmmeNG5wKP/ofb0lPIBGh57S0VqqU06C3pD1JrNM8VQ0RONfJzBiznVHMxzOAvH6QYAsJbbUWgh3nMoVItXNmxWsmm4VSBDgURDp0lIMuWAoSDZbVqzsvB2bUJu/l/9clA0/BNBYgc6UWHBl5DmWC4N1vmQfXpFRrR4TUT20q8zsLP4m+PAPEfW1cJEFsQnQzrJsAmG89bNMkcNzoXKnd9bepvBCqaGQGaTZNzBaxs1H9U3OU9GHj1RTug2nKb4MEZmrulwOsy5vKa7eNVl838Qz8y98cnKjk+k33NABS2cmOes/LjISpo8xMPKTcBdgBT7QxudH64utILz01tVQKcxu1UrHr4FVwqQChQKCUzBeU6vBno0ay7eYrqMi/yqzcv7e+gyQZfVDP1P7PB1J8h4gNBYeweBv5j1gheyVUazNPnGvDhopK5cgkshiBAqFIMpcG53QR4B6w25aRpprjROeHqYqdQIK1BgDgfFjdg4rP4oXcTr5qYj6oP6xqwDt9LPJxDvmJOlB0HpmEd4WG7c9XRHmrm7wwgEB7YHL2cX33tEYozgIyYwEU+gWxBbLw0WOxq7kF2E2A7mlmGuNG5wO1nmz5mQN1UHcIkfCc4Ms+iTJSykYBqUnGZYwSPK+OeY/T6WoBODvT6oheax7cBGH/WFAgVqY+z0wAruZhdjz0cmCKOW8T5hcUjai7s4HZPDFDHqzL3nAvy5/3iP16bay6FS3/0rCOfsS9hDz980DnF8aGn2fIfK+1wOPZbxk0QWKUG99BYfu5ZAuShEYbMcKPzARXQzN8NN4zAlDmj371JgA31jTLCjc4JHnaB1yk33HABxvJzTxKgajdwww037m3ckwRolhFuuOHGvYd7jgDri9JNM8INN9y493DPEaBxSXQ33HDj3sU9R4BqmpQbbrjhxr1HgCaZ4IYbbtybcBOgG264cc/inuwEMUVWQpOAeZKuAjMF8MUwV4GR73KUvGvgZeDFjXQVPHK+CcDo/aZALpTpIvCR7c0jXQaWWSpf289l8Pgv43JNDoA1BJsC/tB5E2BWCd24c0B9MNpdTYBuu7esoaGB4chUmNYMV19f7zAc9is4MlfD1dXVMZydU4VzZCpMbW2txcfcsB9wlDbEU1NTw3BkKowr4aqrq51eQ0vMTYBuu6vMVdJqzXCukJYK01rhFHE5ShviUOEcmSI3RySI87Q3CeKcIMC2JEG7BOjsprvNbR3VUHadlV8VprXCuUJaKoyr4ZxVekVujtKm4nEWlyskCGtvEoS1JQk6JEBnN91tbrsT5krZbEqY1gqniMtROBXGEYHAFGk5qvQ4jwrj7JzO4oK5QoI4T3uTIM6pSNBR2ppjTgnQUca6zW13wlwtm00J01rhFLk5CqfCOCIQmCItZ8Slwjg7pytxKXJzRjTYD9JyFB/2OSM3mArjKByurS2UoLsN0G1uc5vb3OY2t7ntHjO3AHSb29zmNre5zW1uu8esTQWgvqlXwVkTsj3DcWZorrV1XEBzzSyu5sKY90a/pkA1oTuDvhldD31TtxGqeduIqqoqu6isrGyEioqKRigvL7dBWVmZhtLSUhuUlJTYoLi42AZFRUUaCgsLbVBQUGCD/Px8DXl5eRpyc3M15OTkaMjOztaQlZXFaTe7D64C99ptbrsbDLxi5AxwSksM9cMYJ4C60xJrq7TquVShpXXcjK/h57Z7w9qlBdBMdLSk4OJYI5prZnEBzTGzeICmmNnxrQnjfXAFIARXYCQSBSMZ6mEm+gAzwafQFsLPKP6Mwq81xJ9e+NkTfxB+uB6z+9BU4H67zW2d2cArRs4Ap7TEUC+McQKoMy0xM65raVqRJn1cCi2t22Z8DT+33VvWZAHYnILXUF1O1XFrqWJ5VyqZ9BBV+D1ApRMfoJLpD1P5kueocsXbVLW6J1UGvkblC56i4im/orJJP+NwJX6/oMrVvaj6UpglNmlIhxmaa20dF+DIzMK3JvTCwFUoYecKjGQC6InQCDPRp2Am+gCj6ANcEX7OxJ9e+JmJv+YKP1fFnxKAuB6z+9Bc4L67zW2d0cApRs4Ap7TEUB+McQKoKy2x9kxrS+u0GVfDz233pjVLALrygKlNjaXypS8IIfcAlc1+lKqOL6SGshzep+LAVg97Vl+SRfWFaZZ/tmaMQ6G5ZhYX0BwziwcwmlmY1oK6V00FSMEVGMkEMCMuPcxEH2Am+gCj6FNwRfy1RPi1RPwp4edM/LVmi58RuP9uc1tnMnCKkS/AKS0x1ANjnADqSEvMjOtamlakyRgn0NK0mnE1/Nx2b1uLBKCCZvW1VBX2OZVO/BmVL3yW6tLPWnaYmxIpRrhiNSvfpqIJP6PaTR/xf7N4gOZaW8fVmsA9MPNrDpSwcwYjmSiYkZeCmegDzESfglH0Aa4IP734Mwo/V8RfU4RfU8SfXgDiWszuQWsB5cBtbusMBk4x8gX4pCWG8m+ME0DdaIl1trTq+RmAn9vcBmv2GED9gwao2ufL3bqVa/sIdVZhCeWaKdFihNFQeLdt20YpKSkWn8ZmFg/QXDOLC2iOmcXTEqi8t+ffFIAUXIGRTBTMyEvBTPQpmIk+wCj6gKYKv/Zu9XNF/KGrF+k2uwetDZQFt7mtIxs4xcgX4JOWGMq9MU4AdaIl1hZpRZqMcQKtkVY9PwPw64ymf6apZ5wRbmuetXgSSG1BGpXP/D2Vz/qTcKe2qOCa3VgAce7atYtmzpxJM2bMYPj7+/MDV28NFQWi5MvFFM3iAZprrRGXWRytCVVJmgKQgqswEgpgRl56mIk+wEz0KTRX/DkSfq6IP73wa23x1x4tfkagTLjNbR3RwCdGrgCftMRQ3o1xAqgLLbHOllY9PwPw66yGtIM39YY8wnXBH7wO7gYfg3dv375NmZmZlJaWRjdv3qRbt27RjRs36Nq1a9oWSE5OpuvXr9u4ET41NZWPx9AcxIfnAJ4neL6oZxGeUeo5hnum8hjQc68RHdFaJADr0uKodNKDVLH6fXHR1otXaK7pMy0yMpJmzZqlCb9ly5bxA7WxNVDFqh5U6vdzqss4Z/GzL7qaa43jKqa46HMki2g9Xb8UT/GXU/kf0pRw5iSlZBfZHHPrUhydOHFCw7mrGTKeuEs24ZLOnaZb2cVUkZ9BcZdu2ey7FBdN+RUNlH3rEt0UYVSel4uwJ2Ivsjvx7CnKKrLej6Ksm3Q2MV24iyj2+HE6duwYHRdbIDE9nc6ekm7gRFQ0peYWa4SSlXKRTp+/ppEKUFOQyXFYEUMFFiKrriyhS2dO07GjRyk6/hKVVMoKcx3XlFXMlSgnNVHsP03pWbco7vJNrYJVluXS6WMn6HZRJaUln6XktBxN9BXeTqEjp86YiL9SupFwjo4eOUxHjp+i1Nt5FuGXJ+I6RIcOWRF3JYVJIyc1mcuXFScoQxN+BRR74hBdvJZmK/pyMig26hgdOHCQjp8+S9l5+ZQYf1L8P6Bh//79dOhEHF1PiKNTF65yuuU9EPl+6iyVW+5HVVk+nY05RcdPRNGFxFtUa/HPS08U9yPPckw91RRnU5TuOEZ5HsWdTbT+r68RZSKK0vPKtfuMciKtks6fjqcSy7/6qmK6EB8jyl4UnUu8KUotUWbSeZsyCZw+n0QFmUmUlClerCxWV5JLJ0+fp8qSnEbhgQvnz9PNHHUmaYlnTwv/c43CIn633VsGPtELHvUAtZbVphuONcYJoF60xOyltSWGNBnjBFojrXpuBuDX2Q3XkJGR0eL8aW9D/uN5h2cTnkN4pkBQogcIIhUCFeIUvZmAXpgmJQnOFYBb/cc+vUhFHIgLWghxK5GKZ42ZSAVUmZDPCylSm98FXJhKpZP/hypX9bT4SFMR6+HIDh48yC17eHDqLSoqykb4LVmyhFW5s/gqV7wj0vULaijOsPhIM6ZJoblmjSOdAheupoKGKopYFUhX86otIYiuHN9GkUIAbA4Jolsl1nw5sSmQ4q4VsDv90glaHREn4wncJMPUFNGGgGW0adNqOnEpnQquxVHgphPa8cCmwIV0rUAIweOb6LgIg3y/FX+AgrZsJH8RD/5HrF5Il9KVQKgX5zpOq8JjRSFIE2leRfmiMKBASOTTqoWBlKbziwxdRrFJeVSecYmC1x+kC4c20/4zKVbiunWB/NcftvzPFccH0E1R4BKidtKGg2e1AlhdXUWXz8ZSdlEVHd0QQKcTsynhRBhtP3aJC2rWlWhauTOaC25BxkVaumwVrQ0OoCu3K+jskQ105OwNLtjXTu8V+bCelgWs1wm/MsoV+bNsZRgVWVr6gOykGFocso0KS9JpxQJ/SjZp9Uu7GEX+oZGWFr9UDnfV0toXd2Aj7Yk+S+sDA+hyej6Lv+jda2nbkbO6Vr8cijkZRalZstUv4fQBWnfgtNbil3ByO206fknL//p6S1kR7kMbA+l0coFuXx0d3OBPp67m0bW4CIqIu8b+OVeOk/+aTRQSKI/Twhdco8DVEeyuK82h5cv8aXNoCJcr3GdZplT5LqTV4t6iRkSHr6DDF9OlN6yhnC6evURq0EbG5RO06cRlyz+i6/EiLfHX2Z2beEKkZTMtD1otYlQm4rb5T3QyfDXFpkifcwc20LErcvIXzBi/2+4NUw9E4wOpJYbyrXGRDqgTLTFwnzHOzpBWpFE95O8WQ/6gRQ48rzUQtBB45ihYn1HWcmnMS+ZbHdQzuDMb8uHy5cvNF4BVq7pTyZRfUUOFnvqtpjJJDzMzCsC4uDgb4bd48WIuAK7G11CeTyWTf0lVa96z+NiaWTxAc42F24IVdP7CMQoIWEc5ZbKAFKecoYX+a7il48jubTQvcDOVW87lSAAWZ5xnAVdUI8TdCSnuIACXrNxOCQkJDNy4lUsgAOstAvAmRW4OooNn00QBlfGgoEIAHjh5mcMDUfu3OxGAs8k/KIiCBFau2UDRl25RbU0hrVm8gCIOo4XvMPnPn0cX0oq5kkBohEaeY3d1dY4mAI+L64u+kqVVLH2FgwA8GHWG1gX5U1RiBhdEJQCvHA+n5TuPUrkQeztX6gVgEu0XgmlvzHUh+q6LfJYCEKQAXD61U6QjXhN/QElJGi2fv4ySCiEAl9Lpq1fpqsCZ04doyeIgup5dTKkXhKAxEYDpl6JowdKVXDb3bd9Ic5etp0whAHesWEjRCTk6AWjb9QsBuHb/Ka3FD0Ju5fYDWv5fvnySlrAALBCCLECIbVtiSYoJow1HL1oEYBKd3LWawk+glU+EtyMAc5NPkv/KcCoVccVFrNYEYGDoLi4rV65cEYinwHlSAG4JWkjJtiMnbMxcAF4T4ncNhUehxc4o+BoLQNjZgxtp3bpQOnTB9kXMLQDvLQO36B+yAPiiZZzrFn5IlzHOlqa1IxryqbUFYEeFmShV9UV/j63PbPtdzvYMx+AceOZduHCheQKwLvM8L+9SudfX4mPfjAkzJk4vANFysmDBAhvxh4QqM4sLMFrlnnG8jmBdlv0HjVk8QNMtw9IC2ED1FXm0YvEiunTzOoUsW0n5tdZ40y4cEuImim7fSKBVy5Zw6x38bQSguOb1+2XLDW4qxJ2xBVDdcNkCKMPMnLeMbhao8WW2AvBimgyPG5920XkLYKooYChkCse2BtOpxBxrISy+Sf6LQ+jqrWu0dtkiioy+SBcvAjEUMG8xxd4Swq8kmzYEC8F2Io6uXU+mE3u3UvDG/VRiEYBoAaysrKCjO5fTZiEgIQBnzJhFh86nsXgC9AJw5ryllHS70NLqJwWgEn9S8JXQqT0baM22vXQxIZHOx52k5YGBFJucLoSgrQA8F3uEliwJoivXUmj/jlAK3Rdr6fK9JQVgjhBWS0IoJdfa7XslejcFbY7kLuPl/v6071g0Xb50gfZuX0vLtx2kXCH+UHavn4m0afGDkLPXAlied5NWBi+nU+cS6FbKdTq6ZzOt2n6EKi3HzZi1iBKySizHmQvAhaK87DiaoPnpBaC9FsDKglQKCRL3VJw3VZTTAzvWiHtgna1vJgCRlis5ZRYf5wIw5VqSuG8RdODMLYuP1dwC8N4wcIrZg8xaJptuOFbjIR1Q9ltiSKsxzpaKqfZMK/zuVkN+3SsCsK0B4Yfygi2eeefPn2+eAKyKDuZFmmuTIi0+zg0VwgiYWRfwzp07tQkfaA1EK5rezOIClNUk7uf0VcWssvjYN7N4gOaYWTytBfWQbyqkuHMOvejTw0g2CheObaSj52/akvzN87QqLIbd6m3GDGaFUwk/PVQ3rx5K+FnFn77Vz3aSh7HLF5CtffYnegBK+OlhbPVTgPBD+s3y/k4D5cZtbmtPA5fYcIIA+KIlZRHHIg5jnCjjLTGkVfGZAjivJabSakRL02rGxS1Na2cw5BvGu4Hfjc8MN5oGPHtRbrDFc65ZAhAFvPLofCqfJATgrdMWX9cNx+sBAQiRZxwDiAGSc+bM0VoDMesXAkBvxrgUalNOcvqqji+2hHRuZvEArpjZca0J9UBvCvTizhmU2NPDSDZG6MlYD73QM8KsUJoJP6Apwg9wJvxaIv4Ao/BDly/Sb5b3HQUoO25zW3sYeMTIBeCJlpRBHGvGNThXSwzH67kMAOe1xFRajUA9bIm1RVo7kyH/7gYBCD2D55rZvvYCnsEoP9jiWXfu3LnmtQBWX9xJlWhhO7Pe4tN0Q4Uxwmgo/OvWrdNEIIQixggazRhPddwabgGsubzLEsJ1M8alYGZyXzoFzppLgZaxc8uWLqWIYxeonvfV0u61S2h1+Gktnob6CjoWsZ5WrF5Hy4OD6fCZG+yPcYGLlwXKOJYspS2RMVQjCj+68/TdiAU3YmjuzEBKL7pJqy3nnDfbOnbvws2btCpQ171bW0zbghZSeGyycJfRkZ1rKHDFatqwYQNj6YLZdDHVVvxVl+fT0V1bKHj5Klq3egWtWr+DbuXIcX8xYato4RJ/PhdjfQST8tWYMJq3cAkFBgYKBNCywJWUkJbHha0sO5GWzJlNUZdva4UxNy2BVocE09o1qyl41QZKuV3IFSQ/4zptD11Jy1evpZXLg2lT+CHKKioVwi+TVoq0LuP4RV4tXkqRcdc08Yeu9NmzFtKF1EJN8EWG+lPUxTRN/FnH/KXSCv8VdEsJv4IM2hSwgLYdP08F+bdp35aV5B+8ktauXctYPH82xVzpPMJPwV65dZvbWsvAMUaBBp5oSdnDsYjDGC/O1RJrCzGl0moE6l9LDOkyxtnStHZGQz52NAGoxuGrMflynPUVHlOHYUZosDAeg15MrGG8evVqCgkJoT179tDevXt5xQ3EhZm+qlECs3vR0IGGB4RDeMwahp8x3qbAKADPnj3bPAFYXyUeulN/TZUru3MFaGllN8JoyCD9xBBkCAjBaOp4fFu4ZNrD/A1is/hcMRWXEcqsfpZxXdr/GtoavJASsxvo0pHNPOMSs4H3xqfw/vzMJErJksvCFGReEGJmI5UKt35iSGVxFq0JDqGMUlsBePbgJh4zt0kIoHTLQx6ktiEggG6JGyuJMocFYI5wF2UmkL//Kjp1dCeFxVyliiwhxJatpFQh5hAWBSFs1UI6f1PXUld6kwIWr6ScStsWuwPrl9GpK1kUvXMlHTmXYtNaB1yJ3kkbjpxlNypAbuJpWrJmr3Dn00YhdK/nFdJmzOzNgpgThS8mnvIRtrSITuxeTzuOXaKshFPkv/6gbatfaQYtX7SMkvMzeIzeNUuLX3rySQpYsZMK0eKXc42Cg0MpO+8GBYvrzSyyCsATQgCqFj8pAA+Kwn9LE4C3b5ylpctW0NGD21gA5qaco8VLltPVm5la69+25Qso+nIup0mJ5M6Alj6E2ttk/elcuFfNLfzcLX7tYchPLAPTHgLQ1XOgESomJoaGDh1KXbt2pUGDBtGbb77JaxUnJiayuDIec/r0ac2tnpnqOYcGDDyf8MzCtWLJl5MnT1JYWBj3kKJ3dP369bR7926aPXs2D4/DFloIAhFL42GL/VgqBvHoz62gF4B4rjVbAMKqTizhbtaai9s1Mmxp5TdCb0g0hJ8SgcgECEOj1ZzfLLt/TwY4jM9VM8bRGEIAzhPizfI2cO1WJtXWN1Dh9VhaGrBCa2kLWrqYLqSWUXbKZcrIK7McW0P71i2jmKQ8TQCiwGNJkJi9aykiNlkKwMOnaEuQP51NK+T9EIBYrkURJAQgZt/K/1IAxkRF0IqwY1Ql/NA6BwGI/RmXjtLS4C2UVyYFXyMBWJxC/ktWUW6FbeGJ3BBgFYCWZVmAMwfW85IvEIDLt+zhZuVz5y/y0igo3CfDV1HIqlAKDQXW0CL/dZRTnE2xseeo1BJHfuo5WrhsHaVcFqJuY6RV/LEAzKQVJgKwpCiHNgcupLjkbNq5chmtWreOW4vXrV5O/mv3WAXghVS7AvDEkR0Usi2S8kVlOC9EOrcACve1+AO0RAjz1JwCHuO3fcWCRq2knQGdRQA2rlOdB/eadSbhhzqgRJQC/FpiKq1GtLSutUVa7wZDfmP5t47UAgjdgcmq//M//0MvvPAC/fWvf6Wnn36aHn30UYqPj+dniPEYiEZsMaFl4sSJvKwdnokY5vbRRx/RihUrWMRNnjyZe7j27dtHGzduZAGI1sNLly7xQtboSkYLIc6hhJ56VkJIwt9eXuH5jnKFLcKdOXOm+QIQVrV+IC8EXZt+lm+UHs01YzzGuKCkoX7RIgjgoa8qSl1avEiPEH8bB/N/s7iA5phZPBLGFkCB8kwKXLrCZhZwQ3ka+S8MpMyyCorau5mWr1xLq1cE087D8VQj9mPpFNUFHOi/lFZu2E155XUsAOcuXUcFldauPVvBZyIAF86iwxfStP1KAJ45sImWQxQqsSdgFIBcWErz6MiuzRSyYhWtXbOSVoVup5TbBSzWIAD9Q1Zx4V27egUFrdxEaTmllHBqJ60/fFZ7qwFunDlAIduPW8WcQHLsPvLfcICybiXQOnH96GINEvGdvZ7Jx+RnptD20FW0YvUa7gLeGBZJtwtLRKGGALR2AS8VFWjz3hN0ev8G2nb0PFcGhZi962j9/thGAvCWXgAumEX7hcDG2xoqgxKAp3avp+CtkSz8kB6UrXCRR24B2Pqm1Y1OjHvFOpvwM8YJv5aYSqsRLa1j7hY/x4Z872hdwBBjeDZMnz6d/vCHP9BvfvMbbgkMDg5mkYahQsZj0NqGRZ0h0vAchZ/a4rmoWgDT09O5FRBdyTgGwhGLP6M1cMeOHbR9+3YWhtOmTeMWyAkTJtDy5cvpk08+oTFjxtCWLVt4YWn9uRXwfEf5whbPPIjVFglAWNWmIfwN4OqLO/hmGdFca2pcNRe2iXT8jKq2DLf4WM0sLsBVMzu2taBEnTOYEXBToASePZgVGAUUVHtQYs8IvegDUIH1gJ+jY4zhAVQeI/TCTw8l+hR4rJ8JUBH00Au/zg6Um45oZvWgs+Jut84k/OyltSWm0mpES+sW6qcxTvi5zdaQ/2g1A/+bPZvuBJAeiEA1DhDj/7DFFzrgj+eNPjyek5hxC1EXHR1NR48epZUrV9LWrVu5BXDSpEkMiDl05wYEBHCLIBpH5s+fz/FDXOJ5dfjwYW2sIQQi4kZ60CqI1kEISDy/9OdXwHMe5QxbiNTY2NiWC0BYzblNVCLEV0Xwm9RQpbo3W4concXVUFVKFYH/5vPXXNhq8TU3s7gAe2YWtjWhF3iOgJtmJDZXoRd5ZjArKHroxZ4RevGmoBdxjsQcYO84s7BtIf4AJfwwuQPp0Auozg6UnY5kZnWgs+Nutc4k/FDWjXG2VlqNaGmdwrUa40T63WZuuA9oEQPfmz2fmguIL3wWFBMzMJ4PY+4gqiDiIKLU59YAPFNwfjzzzOJyBjzTMDQKbsRx6tQpy9q5F1kwQohBFEIkIqz+POrZCMGGLlu0AqJ7GD1w6DJetWoVjz1cs2YNbd68mbuM8VxTx+uB5z3KG9wqvlYRgGz1tVS5ZQSVTXxAfhu4XE5oMKK5ZoynviyfKlb24NbHqm2e4vyuk4gxLgVlZvtaE3pxZw9mBNxUGMWeEcYCoocSeWbQCzc9lIBTMBNyACoTtq4eowSfHkbRp9AU8QfcTS1+RqAcdQQzqwN3C+4260zCry3TakRL65Jb+DXPcD8wBhCcb/acagnA+3i+qJY8iDGITcy4hfCDCIQ4REsb/DD8DPsh1LAsHQQkBBnShuFoR44coU2bNnHrHYQlZvli8gZa8gYOHEiLFi2ihQsXsh8EG4Sfn58fTZ06lePD9+gRBvvDw8N5ngNaBDEJBMIOIhX+eM4h/RCC+FgG1k2GmMSMYrUurRnwzEeZgxsCsFW6gBuZuGHVx+ZTqd9DVDrll1QVOY3qq0r4RurRHGsQ8VQdmMLf+sV3iKuOL6KGFlRMY5raGnqB5wggByOxNQVGoWeEsWAYYSb6FJTY08Mo4uwJOUAJOLibEl7BKPj0MIo/RwLwbmzxMwJl6U6aWR2423C3WGcSfijbxjhbK61GtLQOuYVfywz3BWIM3G/2rGoN4DmBZwHEHQQUxBG6UzEbF6IKQg/bY8eOcRcuxuEBEGMYB4j0QdChOxeiDWPwli5dyn6YlYsJH1FRUdyyCIGIOBAfxgtCeOJ8iANjBCE00VqIsX/YIhxEJsQkhCBEIsb5wQ8tiRCjaAFESyD+2xv/B+DZj7KHLZ5/OEfrC0C91VZS9YklVDb7zzwztxRLx2wcTFVnNlBd7jVqqG28lAtbXTXV512j6jPrRfhB/M1hPn72I1QVtYzjRcEworlmFldrQy/w7AHkYCQ2Z1CizvjfHswKhoKZ4FPQCz499CLOkZgzCjn4OQoPGI8xE30KRuEH3KvCTwFl6k6YKvN1JblUMPkfVDjnTcpcP47vdX25uC+zX6eiBe9QRuBwvif6etLZ0NmtMwm/tkyrES2tO27h1zqG+9OWAhDdvhBQn332Ga/Rh6VU5s2bxxMtILSwggda9tBdqrpslVDDFuPvVC+SPl48M43/EQbPKgg+9UwD/+nDNQf65zM41iwMgPqCMgg3noPNXgamJRWuLj+FquLXUcXOT6lyeVcqm/c4FU/+XyryfZCKxBb/q5Z3o8qdn1N1/HqqL2j8PVG9IS1GNMXMjm9N6AWePYAcjMTmCswEnj0YC4MRSuiZQRUuPZR408NMxAGqsBth7xizsEbBp4eZ+APuVeGngLLVnmZW/vPO7Ke0qa9R/vi/aMjxeZzOTn6XVi+bx4SKdJod2xnQWa0zCT+UZWOcrZFWfVwKLa0zbuHXuob7BAEInjd7brUl1LNPPd+QBjxLMGYcky7QdYxuXLTogcfQRYxxeWi1w8zcnJwcFpeYwYvVSiAk4UZLnbe3NwtMTPLA8Wbnb22grKMswt2iMYC4KXo0x4xxKDTXmhOX2TGtBSXuHAHkoEioKTATeI5gLAh6GMWeHprgQ+HfPYdbc4oWvCse4n+lKxNfpeu+/6J8n79R0cIelDf5Oco8sZWFV2lRAWWs+YJSJ/2LigMHUMXeuVS61stGBABoBSpa8gFFLf6ckiI30vUF/SlPxFcePpWPKZr/NiX7vkjHpvSjM9Pep8wJz1Dpuk94X8nKkZTu8yyd8utF4ds2c4UsunaWCua8xWks8Ps7pU34O13yfY2yfZ6kwpmvUOH0lyh3+Ugqzr3NFaE8MYquL/qI8iY8QeUR0zne/AmPy/SJdCDNxQEDKHfGa5SXGKOReU1VBWWFfkXpk16gAt8nba6pdP0YjgfHpfi+QEdmj6DzC4eLsM9T8bI+Mi9We9ocUzDpaSrb9CWnD+st5p09SCmLBjbKi2sTX6Ko6QPo3IzedNuYFxOepdNT3qfYWR/SLeT70t68r2yrjxBcT9DZKd3p1OzBlDz1LXGeF3kfgHy65PcWnZr5EV2e0Uue05IXRXPfosRJ/6aj80bx2y/KNaz6eizdXPyhDLvTT4YV9zJ54ssUM603nZ/+HuUKkafFI+7H1Umv0qnp/ejsjD6U6fusSPunvK9k1QhK8/0nxU79gPbt3MLlzliXHKG+uoJurxlDGROfE/nwMcdZtuELkT9PU9yUXrRvxyabOCuTT9GNxYMod8KTVL5rBocvmPaCzf0Aiua+SYWzXqOj6xbyC0htVjIVzuuqla1033/QFb83bMpW3goPKi/M5TzSW03iMc7z4qAPOZ/yff5Kqb7P8X1R9x9169RSb+6GsrGGesrdMpHS/F5q8j09uMyHu5kaRBwV+xfa1N/Eia/R9YkvavU3f8pzVBC3q5FYq8u+RkXzujm97qKczEY81VLh114iFf/Bxy0xt/BrG8P9ArffCQGogK5btPSBR8AF2JqFay5aOz57QFlvEwEINNfM4gKaa67EZRamNWEUekYogtCTkKswE3j2YCwARqDg2YMSf6UJx/nhUnlyHZVt/oZi/d7lQaqoFKgMedlZlDtNPHyOBFH5/gWUNVE8fOJOyZa5+F3iofUBVcVupbJtEyhmck+e7YQ3OgzsTTsfxQ/Ag7NGssBAfAWLelFF5FI+pnDavyjUfy4/FBFfwfbJVLpxLO8rWTmcDswU4ur8eRadBQEDqXTTV2LfFioQD7PgWb78doZrQb7lH1ouRFl/3l+0uBclrhrHx6FCFC5+Xzsn0oPmf6QxT1xX5bHlMi1CDBzespLfBHEMUHHxIIffP/9znqpfsMpTCLZpHB7XvXPJJI5Hhj1gkxdxU9/j9BVs/Joydy2i1IglHNdW/5n8hmlMF/Jic8hibV9pxAybvDg8dxR/TgjlCukyngvjPbhsVoh8nPQM76s6tY5u+zxFERERXF5gRUtsz7ljtT+3ypoZxLsWdvbrFL58Ht8nnMcYz/ZVy/j+1hVlU8HU56ni4BLex/dxgTcLFdQNfT2yi5oqKhHiHAK1ZJUHCxqISAhAxAlxmS7Ef64QN7jnRUK45fp/SCX5OVocxvTtXBPAXTnqbb/g0nG+H+HLJlP24r42ZWvd4hlc7lCu8OAvPLLSpmwlrR7PcdQX3ea4KyKXUfneeXRTiL7lwYG8jAPqFu4jwmVsncbnOjp/NHctmVl1wqFm3dPaGzE29Tducnceh4T6h/0VZaIOCxGn6m/2pH/QjYTzHG9JyGDb614yg9OOMoZ7VXh4hc11X1n5DZfPlgo/5Iue8wCcE2lqruFYM87FdbTE3MKvbQ33DWX1TgpAdAnPnSterETZxhrEGJuHsXaDBw+mKVOm8GSR/v37c4sg6jPW6IPAgj/C4xlkFm97A+UdZRNu9IjhOlo0BhA3xwzNMbN4gOaaWVxtDSXw7EERhJGEXIESda7CePP10As9I7RWP6Aon/InPkVVpzfywwUP3I2LJvMAWRR01WVbuGsOlYZ+zmHKd06mc1N6cOEqit9t89A64/cOxUZGUFF2OldoHIuKguZzvOVJAfierXBY4keZiWepKPUqiyW96IFwxCDagojZ3FrH5981k875deP1kpAPKPAAWu3yJzzBYTjuma/SwU0hMv0GAXhwxSzKX/Mppx0tJ0Xz36F48eDENHukUcVZeUkJwDFMCMVrP7ERgGFL/fi6ENYoys5M7UlXhFDA8dEzBvB4DIhqdCMgb3GMUaREBE6nwltXqDr3FpVs9bHJiyPzvDgNKl36c52b0p3OH99PdQXpVHtb5KNBLGA2GcoljK9Zd879K+dSacY13qdMlXebsEIARqyYz/nZaJ+IJ3xdEBXGhvH1Ajb3caE3k6WK1yHqaoUY+acQ5iuoMmoNt/StWb2a0sMXclyIs3TtaDoxexi/VOQv7Mn3sPLUeiqY/E+KO7KH88gsfch3/blwr9M2TrQpW+cnv80vMYgDYTg/6moala1D4mWhYOoLVHk0hP3QioayjOs0s5yks7Rr+xYuL2ZWc+Vwk+9pdbmoT4b6u3npNG7NUGmHlR9YZFN/L0x/j5JXftXoujEIHoIHx6K8VFWUmV43OKY5hriNvIfz6NPaVFNpNcYLPm6JuYVf+xjun6MuYLzoQMzoZ7+iDsEP9RcvxXiumR2P+o7nHPYb97kKdax6fgKIF+fDFt3AxmPuFFDu+fkg3MgfvMS2yiQQ3CQjmmtmcQHNNbO42gJGsaeHIggjCbkKo7hzBONNNxZufUE1wkb8CZTl3eZuH43gxYNy64olXKiV+AOKDgVTyWoP+bDYM4cuTnyd9u/fTwWxEdaH1nZf7rJFl27hrFep8vhK4TeRCqa9SDcjlmoDY20E4PQXKX5iN4qZ3Itip/SiG77/MhWA+VsnWVoq5MMRrSNo3kZh1wNdYNrDcP7btGPpZL4WowA8PrU/3Zj4IodBFyy6bm/PeJ2yU69rRA8oAbhvgXfTBCDyYsKzlO37NIvLU9P7swBU8SrYCECRFxDQcVPfp/hp71OKSJ9RAKIVDcfZCEBxLrQ8cZ5M/4DOTnvPdQEoznl10muU5fsMn6viUAAVBw+mnDldKS/jlm36nAjAK1O7ybyd/iGdnPtxswVgXaEok1Of52PRspY06VUWZKXHVjUSgGiVLRblsnz3bPYvmvM67QiQLaw2rZd2BCBQhpZWXdmKn/YBE6far8xYtvYvQpf+i/yfzyHc4WsDuF41x2wEoAv3FIPZS3IyGtXf8HXBjdIAIa2vv5f93qSz84aYXreRm/IRv+66w/yncv42xVBmjfGiPOrzt6mGY804t6Wtk27h1/4GjkZvjf45pgB+RXlWbrTCgQdR99HDgpcWNAbgc2pqiRc0YEAw4hmFWbVoScc4PMzURWuj8Rx3C1D+UVbxrMf1N3sSiD1TpGhEc8wsHqCpZhZHa8JM8CnoScJIRK7ATOAZoW6u3m0PRsGnhxJ9euCBWLB6NJVt/poJvti/H0Uu+YpbEPQCkMPsnCzCbGEhsH3WZ7zGkLEFEEIOaxmhtaNwxsvsD6DlYNeapVzRbQSgeGCF+s+z2wWsuo6Lr58VQvJf/CCqOBxIt3yf54G2ipyBqvQEPg+nRYg6jF/EIFyITqMAVC19xQeWWh+MQkRcmfwWXTp9VIu3bM9cDr/Jfw6nvSktgBByIJ786S9rLYDlMfL8l8/J70YaWwC3LF/Mg5ARn7EL2FELIItGcT+4vJp0FzpqAYQw4rxf/wWV75jE/hDFl6e9Sxkz37KGdSQAxb3OG/9X2jxvHN//4n2Lmi0AgdKzu2U38iF/Hpt2xX8U5YXPsRGA0TM/pOTNM7nVq/LEaiqc8wbtnTmS19NC3TK7TjMBWJ1xpVHZwtpgqN/YD0MLnE3ZEuIc64Dlhozg/JfXOYKiF41m4jWzunxcv/1WKWMLoLN7ipYRXE/h2k9t6u+xQB++n3orCf3Mpv7umj+WEo5G2Fz3TXHduHfgGY2fjHXKct3gE1esPVv83MKv85ojAXivghtLxIsW6hr+q2c4/JWfEap+YT94CMM5WlUAKkMlNKK5ZhYX4MzMjmlNGMWeHnqSMBKRq9CLPHswu8lmwA23B6PoU8DDA8ADPWvbNH4w4EGAB++FzfO58JUW5VPhxq94wgNEQbbvM7Rm1jc82wkVtuj0dn7o4AFRHj6dLk16g04fCKeC0DFUHDKE/UtWDOcWQ8ySYgGILjtNVLxBW5dNZ8EpBaCfVTisGkFH54zkdZZYjGWlUO7Uf1Hp5q84zM3pb1FmihwTV5USzw+zin0LqGhRTzoz+V1enBPnw7GFC7qzmEC8BX7PUuTK2VR4eCV3GVYeCeYuMDxgC2f9m8dS5fo+TbcW9GWxFjljGIsK5LONAFzWh/YsHmcVgOf3sR/2lYdN4VaWc8f2UfnNC5S2bznlYvKKSBtatDCTDPemaLFODIu8CA+Zq41bLBX5qc+LY3M9tLyo1I03RL5fmPw2t4jC6iuKrGIhej0P5t+zZzeXORif81AA7y8S5zwYMp2KzkfyGDC02iI/UAY2L/CljBlvWNM3503atXyuJgAxsQDlhfeJsrN58RTujkH9KBNiunTjl7yvZNVIOj7Pk9/KjXXMEZDepItn6PSKyRQ3ZxDd8HtFiHVPjrNsyzgh1J6j09P60KE5njyOFIul4hx4kON4/XWqFxAzAQhU5KSKsvWirmx1paxb1/haam+dYwGpyhYmZmCMLOoH9ufunCnrzpEgKgkeRGkL+1BxUix3Zdfl3aKKA4t44hEmdWxfuYTzz8xqEiKbdE/Dw8K068kPF+VZV3+v7lzK9YJqq6ls63hd/X2WNi6cyC0nyCd53bo6Ne0tSr+eyGWsNvW83et2Zm7h57amGDi0IwlAPB/RwID6h3Th2QTA3yx8WwCtnGjVRF1FLxjWAcSSNuoFzOwYVc+wH8++NhOAyhSBGtEcM4sHMDOzcK0JJfSMMBKFkYxcgZnQM8Ls5tqDEnpm0As+PZT40wNjBs4cO0CxSz6hS35d6fLEfzNO+/WgnTO8KMh/KQshiLWS4iK6tXUGRc0ZTkdnDDYFJnBsmjeeV01HZcq5FEUXg7zp+KyhjcJGiod41JyPed+R6YO4ew9xAyfmjqC9uyP4wYk8RxP/mS1L6PysfjxbMWHS63RBpPfotA8pdPF0/gQQ1m9CPlbcPE8Jy7/U4jLiwLzPaOeiCbRm1UruSkiO2kMX5w/irrc9s71o9YrlXIkqC3MoZf1E7to0xhG50JtOL/OmU/NGNNpnhm2LJ9HZfZvspuvI/E8oer6H6bmQFycWjLbZB7fC8cWf0+kF8lgjcFz0/JHs1sep4sB274KxFBq0mI5uWc73yixslEiDitO47/j8UZwP9o7bG76dy59ZnbOHeiFiMnbM4rQ3jvNj2hO2zSbOqtSLdGXFV6ZpiFzyDbfEKpGoB+o3yvbZrUvpwmxZtoALk7vRsekf0YalM3lxVhCzUXSgrF09c5Lig77i8XXq2HPiRWT/HC9asyKEW9fw9m5mOXuXUsxCTy1f9Ti68DPOU9QJPbBvX/AMXswWBi5IiD1O5wLGUMLUt7U0xE55j3bP/ZzWrFyupQHXq/gLaUfrbPzmRU2+bqNhv5HvcB6cr7mmT6seztLizHA84tXDLfzEy0ZBBr8I4+W3vXAjyKvDtQCCU/DMwQsPxiiinqE3Cj00ZuHbC3ium/kDqBcowwgDUd1qYwCdmSJRPZprZnEBjva1FoyCTwEZqycKPRE1BUrgOYLZjTWDXuiZAQXYDGbiDwXdCDwoUNjx5gO3HuqNyAhuFbQA/43HKZgdh4qGtHDrQxOg8lYReEuh7rHZvo6GpjwEzcq7G46B/AXgboohPHijqcfpDefVc4eCq3Gq9OvDw23GX8ZypHjP1XOZpRXncfV4M3M1rU01HK/quALq0r1uDWUFPNPbTKCZAeNB6/NTqXTjF6b7m4KUpUNbLADxYofZvF9++SW33GF9PrSW4eUF4wDRkgZBhF4CiCM82zAuHc8fPHewxXPTLO7OAlXvcB24RoyXbBcBqAyV1gzNMbN42hKK9PQwEoWRjFyFmdAzg9lNNYNe6BlhJvoAveDTw0z8AWbCDdALNyOaIwBREZE+o7hxwzlQRl0xs/Luhmtob+tsYsoYZ0dPK+JWQB26162hppJKlg81FWZmwLjl+pIcy9HUKgLwxtIhTWpZw3APfJLtm2++4W/04rNtGJ6Ar3rg8234tBsEIcZMo/UO4+Ew+QPngFuJP4hBrFCBrlUsDYY48Dm2kJAQ/mYvPgOHZV6AlStX8qfggoKCuDsWSy2hp0l9SxirYqAHAT1UOJdq0DBLf1tBlW/oAKSh2QIQlbClldiI5ppZXK0Jo+gD9CShoCejpsBM6BlhdjP1wA3Vu+3BKPoUjKJPwUz4AWaiDdALNyP04s8VAegWfi0HyqojMyvvbjQN7WVu4dc2aUU90ceHc8DvnreG+iaJNyxy3lDZeAhDawjA60sGs2DSP/NaAjwL1fMNzyI8czAmDoIP45Qh0iD68EUPCD981xff8/36669p8uTJ/JWPhQsX8pJd8McwJsy6x2oEmH2MOLCkF4CWNohJiD9cA7qJIbwgCnE+dB1jNjKGT0E8BgcHU0BAAPn7+/NkRIzzM7uG5kCVb1w/hC/EbYsEoEJzzRiPgitmdlxr404LP8DsRuqhF3iOYBR9CkbRpyqGPRjFmoJe7JnBVQHoFn6tB3sC0Kysu9E8tLW5hV/7ptVtROW7Z5kKMTOUrBnFk4nsWXnENP6qTkuQEujhUADi+YYx6mb72hP6ZyqeYxCV6isicEP0YYIkWiQh9DAREZMf0TKJMeZYQBoLS6NlEfshPvfu3cviEDP+ITjRqog4Eb9ZGhxBlXHkV6u0ABrRXGtqXGbhWxOuCD/ASCCuwkzoGWF2A/XQiztHUIXSDEbhB5iJPgUzwaZgFHxGOBOARuGH/NWLGTeaDqMANCvrbrQMbWUQKEaegbsl58SxZrx1Lwk/1AtjnC1N691iWA/STOSZoXTz10T1LbsXrtrtM4ccCkA8myCg8BzBFi1nEFdY3gotaeiOhYhC1y+2WPMPk/fwHIIww3MSxyIu9cw0nuNOQf8cxzMT+YA0o1XRLLwjqLKOuNACiNnDLR4DiIpjRHPNWVxm+1sbd1r4AWY3Tw9VKJwBN9oMZsIPMAo+PfRizQi90DODUfwB8MexcCNNRvHiRsuhBKBZOXejddDaphd+erTkXDgWcRj56F4Sfm2R1rvFqi/stX4D3QnKwqaIm+Ta2OLWsqyz9gUgnh94juD5heeIevaZhVXQh8Gx2KKrVokiTAaBeMTqFFg1Al3BmDSCMYDorr158yZPIME6rlijFmITYwORlsTERG5dg0DDf2zx/MQ51BaNHUgv3O0JVeaRTy4JwOTD28nX15d854aSo6U9twdNoPiMxss3NNeM8TQVh7cF0YQJo+nBLl1o5JLdpmGM0As/kIUtSmntHB/y8fGhtRGxNg/ZtNgI9vfxCaBc8R8ZDISvmU3jx4+n2WvCNT/g4JYA9h/vv7kRIZnBTCAaYXazFVRhN4MShGbQC0NALwbNoMSgIxhFIdLQOK/daC3oy2lnAdIduXUDpZWq6xB1b8NW7Zo6GlrLEJeeJwDkB7ipuYZjc04F0JB5+wWXZNO77wymYsEpTUt3IQWLZ8Dofi9Qlwcfoz1nMvl4I08hvS1NK+IwxtvSPEYeGuNsaVrvFqu5EcPrR5oJPSPw7e72Fn7Kbp+JtCsA8WzCPkzewDqoEDXoKkXXKSZ84FmmwmJCBhb/DwsL465YjK/DgukQdxi7hzF5iANdtvpz4NmF55Xezx7wbMPxCI+WOggtdLUiHRj/h/Si9RHdwBCR6AJGehYvXsx+mJWM/5iZjLGEEJPo8oXQxExliFLEjXjMzu8IquwjLUgjxKqpAKzIPEQfjw62/HNue30HUki8XAAUFcuIzDO7pZD0DRZ0Iq0i84ypHwhGWfzuUEouaKBtQmBOmGBF0LbDHK8UetJPCVCfiV9RRvJh6R+0TUtDgfBDGBUX4oU/BF/SoW3sByEXEZfGpGOEekDlxATRAJ9d7J7cfyBdLLU+vAJG9abDqbYkXpN9mnr2H2/jJ4koiXq+5amRkhXFtHrWeBo3bpzATLpZBJFXRKtn4v84Wh0WbSP8Lu3bZAk7jmau2qnd7Ev7NvIsqG++WUqZBuHXWPzl08oZCAvMoGt5VuF3Yc8GHvz69fQVlGsRe+nnd9v4GYVe6LZQ2/+rl1O0uJfHr8rp9eX51ylcCGmVt1cjt3Lez1kbYeN3Nc+a/1s3rKVSuPOu0tbIqzbh4tJK2R0hKjyH0bnT4iK0/ey/dgPlWdx6bN2tExniHGsj4iz/8yiQBb6Pdl7EGXk1T9u/e2ukxS3iCZRhA3V+QOTWQPbXl7HIrbsbp8XB9dmk0QKVL/rryk08SFsOWhbs1ZBLu7YcNHHX8kuJlrbYNOmfm6j5HUzM1cLq/WNFutivNI1mNworhNts6ad/aUo8uEU7vnEapQD0GdCLYnPltYRP9qDwZOv9a37+5tEGS/kqTYuzqedxEWstZa1UPDSsZRDh1L0wlsftmywvxYXJFh4TCN4OEqNDh5PpzJ5Q9tPzWaHgIBU22UJ64J+aklSajZdCC67kWAXKntC5HD54+2H+j5dydazebeVTX8FzFRaeKaadO8M0bilNi6XtIm1mlnlmj+X4uYIvLJ6FsfT11F10eHsw79samajFBRzY7M/pBXdq16nLj8MqcTCd/xlxgu3B0g0gDv/NB6j41mkKO32L40YeIw/1USg7vH2v9swQEdOm0D0WN2nxonwgHsS5+UACu5En2/ZskwFFevR5gbxEuvR5CsP/TaEbtbRKWJ9ZMOQdjlWG/4cvJtAmyz2DWdNcSHt1/igTyDucp/E5KoQ4sV6b3lT54jJnMVVWALN8U1aXlUz4TrWZ0DMCi4C3V1evPcuOibArANE6hy5dzLLF+DisWYlWN2Mrm3oW6Y9VUM9E9czDM06/H+ILS8eg+xjj9dASCKDlb/Xq1TxWD93OxuMgsjDTGGnCGEXjfkdAetRWPa9xTYgPLZCYPIIxhVi7E+IVLZAYN+jKQtCIC6ISAtNUAMaHeGmCzhXTC0CYEl3A3GHv0rEM6VZ2bO5w2pRgrTAhXv3omOCPgvgQ8gqJZz+ED/HqSntuqLjyycPDy+JuoMiFw2jWtmR2x4n0TthzQ7hv0CcDJ2hhgGHvvksZYntjjxB+HEb6H5s7jDZeKqP0gwup70z5YM2NhbjbrZG8gvaAEg+/7r1GcEsf/g/wGqDtQ8aeDvSkwNPZ7JbIoRHdezGhKz/cBBDzhL496eitYst/PbLo4489NJFXdTOSBo0Jtf6vyqIP+g3Rburng0ZSCrsz6c0e/dhPFRqJK9TjzZE2frbiD0ggz37fsDvvWiR98LEvV4TPenSnuFzb1r/Vn35I+8QDWf3/uu8Ais2xij0gLXo5DZ8gP7O2ZUJvWnQklfZM/YgCTmbI/MqJoZGjgjhvvYd4UpourwcM6sWCZrfPANp9Teffqyvlwn1tt+Ue5dGX/fvT+lmjKCg2l8OMGjmSw6ydOIK2WgRabJDcj4f5gBETyXvAaLqGeAwYMHqA9b84R1dL+vRAmhDXxQ3e5LP7msX/Go0e4GMTDri224dGBSmRW0pDPIc28vcZ0IO8LKJFE33a9cl41DnhHtDjUU3kKDGi5YtA0Jge1Kt7Vwo6ZhFxNkgmL5FOiL+x/T0oTXtxkWmDO3kX0hZj8bfCZ0BPismp5ev23nDRZl/a4dk0dPZhG7/atMM0xHuDzi+XeveX5wgaNZLjgntGnzcoOleFkcB1+Ax4lYZ6+5D3xPGNhJ6Ca/kr7/XViMX05eI1NHLkKPZHPbceK/JtVFdLWcvVwqAMrd0Sot0LVR6VDXyvGzHjpeylgb572Y+tIJ48vEIsf4QwS9hEw+ces/yz2sBeb1G2hRNSRR56r7/A179nwgALl2ZS9+7DZWCdgWv3pghhsmcpTV4exX6KT8FriC/7pD8NmXWIuWTECE9Of6ifh3gxW2GbVovNHe5FOjqm2ODRNFcQcspeISbEyXA8c9OtQ/TOkFnsrqkppqGjZPoQTvG23nwHvke4lIRNY2nspgSLrzSZ1mxOn+K+rOhAGhUcyyLaY6AHrRgrr9VovgM/Iat3Cr3Xzcvitnb1JoWPJ8/AaCo+H0oDxkfw+WADPxnIW+N9sz7DCmlQv1Es7iuu76I+uoaQEC8Pvp7GVkHD+3wsBZ4Qzd0HTMWNp8EDfXkvzJrmFPGMkv5LvxpA6zbOsck723MUUL+Xn9JEnRKZw7t3F6XD1kJ9BtHyKOlrfB7rDV+kMRN6zlB5fNUdawHMPh3hdMybeq7huQWxCEDkoJULLXGY2YtZr2hhQ8sgtliuBaIJy8agaxd+EFRoYcNSL2rpFsSFZ5l6XuJcZmkwAt3KeEaq86PLGLOLMaED4xHRSgnBBvGIcYrYIi164YrzQeBCgELgQvypZWTU8xbhXUmTrLc1HB55g7SYdwGLCtjnrX6WNxZpyYdjbf7rzV6B+/+z9x7gVRtZ2LCX/fLl302+TbLJpmwgu0k2kIQksEkomxBIL9RQE8CmGWNwpdiYYmxM76GDwRCqA4SOgdBLAhgwvblgTDXNxsbluuLzzzuj0dWVdY3ta4MBned5n6s7Go1GI2nm1Zk55+ClixjuQrMP3OLbEvHrh9OI9fFKLqtIAijzFUUAr2ybTEHhx/m2lQAWkK97O7qSqRyTeYXcfIP4Ngig81ihEcRX93CX5rSfDaLpl7aSz6BFvOPQE0DrwJROIc6tKUKrCWEI9WlLC4/c4I2am5tGbm270Q2lU1842JmmrDuj7LNObayd0p2CF+5X/2shCN5VWwJ47RC18xii+b+HfnCdwG/o1T0zqH3IKuUGCwKIB+HMmoE0cM0Zvq0ngPIhtoUggHgwgAHtPekU+53m2YZWnGDkSSF7wO6pHjR192X1v3wI9YgY25mGTZ9AvmPW8fNq201LAGf5uPP7INtcoigCWKNGXeoxVWhqJMHDtiSAuKfuPrPU/bVqNaJFisZHkgJsa2GPAGrTtWTMCisB1JatJSJx64bRsHVxhdK1+UGuxu9kdSyKAGrqMt7Ni06ki3a5gTZlHyetO/nRpegIat1jtG17c0gCmEdHFgXSsLWxfDt2Laubsm0lgNa8gCSANyNDyWXYWjUdSI9dS219Qm3S8m4eofaewzT/I6mt2yS+rSWA0KbrCSeuTasBxL3EsSK9pO3bkuq3bqGQZSu5K4oAtv+iBrV2DhGaZM292BhsS0aKIoBffu2vLpkBmeJ9nZKPa/xYf+DSShLANHL+vi3dYv0SxNqXWqhDi3aF+lxJALVE5Xh4EA1dE6P2I3tnetNPmxH27gYjEDWpjctQUR99XRUBeVgfL2tMFObbnbYzspGftJ9+7PqTWu6FzT9R4MLDvA+NXz9C7cOtBNBKbiCSAKYcDKMOI9bzNBxr7Q8FQcU22hj9f83atWlouAhxZ71WWzEigDh+kIs3xSp1FQRwPz+fVu5OADH8YQZsLPm6We8jxD4BZJJygpy92UeLm6/hOKklgK1q1qSWntP5P63SA6IngBjzpEiiPqJDCzqoO8kJ9gxM2X53Api1K8yQ4BUXmRvH33MieC1ynV0CCM0X3KZgzR6mTkHuQJgw3QqCAwIH8oXjMS5hihbEzKgsLTBmYXzDcciP8qDJwxQzDE2kyxdo9kDkQCBxHM4NYokpaeRHPhA+kDdMMaNMEEzUDdPD2Lan3ZRAXTAu41j8ok44L65NrlncsWMHnx5G3ZDfqBzJRVAG6mafAJax4CU0gl6M8pQVhAYw3s4av8LQDkr2IBv0bpAdaFFQCd5dIG/m2sD+tC/R9gZbLFdUEmgEY/JnhSSAEpLkFQU98ZO4fWEftWXE1ajdAKM2N1EyGLXrgw6j67yfKLHoNIBSUFahvuH6fgocXHiKr6gBXCvo14z6l1LVWyM4Xl8mzoPzlVYepLpCgro4k4YTF0umuLcrRMwqopRkCtgeMlYE3jMieC1ybancvGjHPEyfgpSBAIJ4YR0eyBrWAUILB19+II/QxGFqF4QKBAvkEqQK06UIdwigHBA3lK89H86j/Q/ox138x9iKaWXUA7/QNCIdGkqcE8dhDeCsWbO49hBaTOlcGusVsV86mQaRk8RUe14j8D6HAefHMVjvWCoCWNqXC8fdL9wP4gfoOycjGBE9PYxuqBZ4gIqC9iE0gpb4SRgRPj30xE++GEbtpoVR2z8MuBfXpm/LhwlG13s/UFYiNX56oE8qreBYlKHvRxytN47Xl/ko1fVRk5IYgdhDenivItcIloUfwIvjmtslgCBNcMIMYgRCAzIHR80w7pB+9jCtCi0cpmChhZPaRDku6svUQo6fckzE8SBuOBdIITSDMDpBOTDS2LhxI+3Zs4cbm4CkIT08PJzXC9swPsE0s7weEFOMm9jGLwgfzoP/RdUNeXEsyoGGEiQS5wdQX6Nj8H4AGLelwUupCaBEaUVbRnkDnUVxYDQg6SEb8W7Qd072YET29DC6mVrIh9Qe8CAVBflwa6EnekUBDyO+rFCWUZsZwaj9TRQNo3Z82GB03fcSZSXlRfzQRrIs2Yc4Wm8cr+2TgLKoq7aOEhWxro+6lMQNjD2kzetBBTmZSolWKYtIIBeHfWmXAGKsgtIBvxh/jPIAcizEeAWShbzQ5kHjBmIIjZt0+wLyCItcEElE+oAvQZAt6bAZGjlMn0KLJgmcHDdxDqPzS2C/rDP+43hZBqaCYdwBMifjE2NqGXUGsQRxRJ1RB2gvsR+aTBiGgATKcVh/TgnZb+D8ZUYAJUoqRmUAk/3dKHyHMO5wFOgsigv9QKSHbLziQN9BGcGI6BnB6EZqIR9sPW6d20jfNw6iRIXk2YN8cPXQEryigAcO5zNqs6JgdA9MGMOo/SoqbkZHkIuzn2pkAqvf1i2shlNbJvlRyCKrBbIeRtd/L1BWIomfdAO19YxYI4z+yJ7AEtTf34cGB7hT9Zqf0mBfT3IPsFqazvFpShFxuj7oxhlycXFRDQNQRrM2LVXrz5S4jdTBxV+16F011pPCT9jOT+K69f3S3ep6N8GxKENfrqNtXB51ffBFuOixsdx2QEriCNoebs90pjsZ1uULZUEALwz9gk+7Go1/IFIwaAB5A3nCVCimb6GZw35Y7sINC7ZBrEDsoDEE6ZPkCSTQXvlaYLzEL8ZHkC0QQJwf07ggZiCFIGYoG+QM9cIaQBiawOgD+6QBCtYuwooX6/ekYQc0k3IGzei8EtiPNPzK8Rr1wfEgt9q8Wsi+A/lxTpBAYwKoW8diXZiaQp6sk0GngxdvxXgX1RJXojhyK24ltXQZT5k4JvMKubRsI9yyMNJSuW4jWqkQwA3TPFRDD9QhKlmeJ5matOnIt43KEou+NdaZSUfp87ZioTAAwwC+4J7ladXEmw88l3bPpiZ9w8T2wUXqovUDLK/WstercSuKxfb1/dTDa5aaDgvgQRGxvGPy6tGDruk6K34c375G7T6vSs3aS8OOa+T24yfk2XWMDfErLvkb4d6Sluw7x7f3LRlN7iOW8u2Bzs3pxz4jBAFMPEFfNOogti/voc8/bEbzfjvBH6LhP35LG84msYciiX39rOIPx82z2+jTNh6c4B3bsJ7iboLs3aSezX+kE9i+fIxaNPuRzt0C8Uunsc4taLliIGO1jL5JLT5vywd+uJ+Q7kV2z/Yjn9BI9V7YGnukk1/n1oqLlXQKadqItqouXM5Sl9b+fNvIalMLrWEI4N2ktTAeuHlQNT5RwdJaK88JjAOqvl1VNShI2j+L6n9dX3lWNMfYgNW5qzQ0sHXVIo1S+H+Ne5eYFWPIZdg6vm23rgwwlunoNo63G57DoPVxfPtgxFqFYLFzf/W5aknr5cLqPjVCbefARUf4NqA1vtC6gbkZvZy+d1EMNtj5vqj6ttXQA8Ybn3xd2MrXLi5Rx/bifdIi/cQSEq6T4qhl5To0Wjl3dMRU6hS4iG/j+mYfuFG4HVi7tW7hrPgFTKdx7FmTFt5Wo5gk/qypbnDYfXQbv1PkUYyH0i/9Tq2bBvA8sAhv1NaNMth2cqFF+E0VwwPbBfhYrC+NBoyMAcJ8mlBELPoCYdkq+oUb1O+rWoaGF1JgJdwmYJn4w/rdNqoRRSJ1chZtOcursVK2AK7LvZOzMELRimp5mkg+bgEizUBwvLZvAtYNcqG6GgOOjnWdeLukxK2iyk9Vo5WHEzmprPbUU4WIJAR9Meo2sHlVahK8kJe5dsFYWh91mfUPNakO66PBUQ6vHE9PVa6pElW09xfuE9jWLWr6ihO3OrYk7mHnqUw/s3EAfUeNl524UQsMO5ycnKjHlHVUYLlCX1d7io0PJ7iRiVPlxpwwD+5Yl5pi7LIkUv3Koq7waiGvDdbTT7Ey1HuS8Bsrs67GqMRYVOMRCDuGn4PJnrn+1O9n4dYFJLxNF2E4ojXuSNw+RTWC0bqDca7fQllnaPusab1waJ+1jdP701PfFDZigQug+tWfKta60eJISULB2UPqpO/pzu1rZaMBDKlvl9hgGhZEDuQOpAb5MG4Z5dVCkigA+XEc0rAPxh3QymEb07kLFy7kU7ogTEjDlC9cv4BogtRBIwgCCGMTaPFQHqaJ5bn0kORN1gFjLogfiCgIKc4PoBycH1PYWIsIDSQAa2FoJ1En1AGucGQdpGbRCHg/8V7ifDhPiQkgrL1szfnFgytImS2MRO4L7uhKp6SlLkNyFF6WKMo8tYy6TditphcUXCFvt758G65iuvUVPvyCg/tSNfYiIF1bluz8hYXfWWpZo4HiNsOHAhRXL4B0PYIBSRJArUsOAeHYGcSuiZu/6qOrdtWvVQL4Re0manrXJrVp0Do9AbxO3b9sR9G3BQGMYWnZMeuolV84nVk9hIasPkMzBvrSoWvZ1NWzC6WWkPxZzqyhlr0XqQ8T4NG9O11hv727eFC88oADW0a70qLDyZwAunvMUB+8jFOrqf2A1ZwAzgjqSb3h34/h3ToN2aAriN/Po0SaR+9+FHs9jVYPaE9LTig+4ADFqhfbWlclPn1HqwTQz9tPpPu0s3GxYkMAYeHboL16PKD63ts5nrsgwTYI4Po4aIs0BDD9EjVt1JYTBZCqpuyeyTJwz/QEMCkmgluqagkg6oLrGubpQXHpSdTLZxDlX9rJXZrwcxhASzb00BPAAB8fUSd/N/paOadRXeOUdo0M9aFxOwRxBkHCBwa2D0bMJj8/cUy7BjU4ceJtr3FLlJd3g7eN/K8ngKP7KnUJ8qeqX4vjYAWMNl47zJPWxqZTYC9vdv8ukVdXf7WcopFOXTu6ULouHa5iQPrz0k+Ql0JoJdy8uvL8uD68Z9p2wD1br9wTtV0199DmWQsYoxLAJf5daeclsS0JIO5tex+RF5C+0jBQ12nmrrraaFanmkoAtS44AtybGRLAaR5f0dqYNA1JEwQwdsM06j99o81AbShajwsKAURfFr18NLlN3Mw7bVk2rkdKgFunwkYKibsVtyUp1K5jYRcyOF4SPgmUj/PB8KQytI/K9dasLAggCFq1Os3UdCB8o7DSheBYObDkxK5jZOptOsb6O7WunGBVt3Ez49P0FYUcpVBjdh64nEF7SwKIurxco77atwLwExgbwQhgXSsRA1F6RXEBszE8iBp/6kyf1qzM69uszheMHAoDG0EAfcmT3VtYGIMklpgAtqppbQNfZ4UAsmekk207o+54frTPVYC/P81V2mzHqrHUz1eUo33WiiSA8XHUoUN//ozorZi5ex9GzrXHlIkU3CkT8lYWuBT0UZGaLTn2YTYKWjBo3qCVAyGEZhAaQJAzTKFiLR6meUHgQOxgWAFjCqwlxC+IFMrBmkGQKYyRKLuo8wJyChdTsSBymF6FhhD5QMxQNtYpYkoZBic4L3wJQhMIAgdSCe0l6o3pbozP8jzabT20dUC9i0MAQSxRp1JoANmLxr54PJUH2N3TOsWAjsAIUmzSM6+Qv0c3QeZ8Pch/jjVaxyHWcXp068v3+fYby90jIB11MNIAoiy/Hm6iY/fpQX5hEbzzyc+/RB3qKwSQDbj94DaEDcJuLK/VWa2VAMKZ7RA/b2WA8KefFogIHnrffkYaQDRqJDSACgH0c/2e/HjH5U3+o0TED04AGbGLDPWkMdvOc5I3pP2H9NMmsR3u14W2nS8B+VOwb/VMcnX35E6cXV3dad+5Wzw9Mzme/F1debpnH09aomj8QAC//6IdzztgQG/q4jeRkkAEk86SX5cunOj1YcSl1mc/cgK4YcZ48mBp/fv3J9fufVTN02y/Hgph9qEefrPVQd/N5RO1Dd0CpvJ0REtBuyPdx7s1tbdHABmiIsJUchMyyJ87QY5YNIj6jVuu5rFqABnhaF5bnM/fj4Yo996uVo0RkOa1m4p6BPgIcqkhgN7tOwqfhOlxVOvt+qrWSfqYs4dti0Koh0Iu3IZPVdO1BDApZhu5ufXgebz9ulJLDQGUdUX7eTdpxQjgTQplRLkq+8Dg14Zy2QdGg3Y+/NmNmBrA/eQF+fSl1ixdJYCdP2HEQLQzzhWt8bFnQwBvRlMPJR+IeY2WggDO9m5POy4hTzq51HqbtiiOnvkHE/sFQQR5l2Ua4yZNYueWH1MoX3UuzWDzLLD6yzra1QCy9g+zedbChIsWBrcO9Xk5/Fnrx561/CR+7jnSpyKD1U8iK2eoH/Vl/QoflCctLqSpgRRHA7gswI1/jIKYeLOPHLh+kiQNfROIo+qI924EUCvJhwo5jQdms7JFnWxl1RR3tS/GFLKWmIFcTWH9gi/bh750YPBQusCIGSdqDCgX/acUEBcjDSDKGev8KX3q7MvPU/+LOtzBM45FGbI8iaj1U6l6NUGc61SrzsnJ4Y1zqVp1QaA+rVmd/Odu5I6PJVlD+uDBAVTtKSdq0N6Htpy+QLP6NKHaTbryNq79eX3uLBkKiKeqVRPlMxKGY9HOQS2rqRo2VQPIJDyoJdV3n8LJUeWazdSxqlQE0I4GEFo/d9bOuAZ3T3fVuTQ0u5IA+rJ0LGuCgLDhnoAUtvy0puHHhnuzOtTMPYDPtEHxMX2j1WG1lgDWbKa492FiSxqblhkZLMjNorS5bobE7F7hUtD/7BJAWPFCI4YpVqyNA5nC9Cumg6W/PBwLgob80OzZI1R8fFT2IR+IJDRx0MJh2hhuZkDi5s2bx0kcSCWmfbFOD2QPBAwkE1pBlAEiB0Iqz20EjNXyF+dGGTi3JHIgoNBuYioZ09kgirAInjhxIiezMHLBtWPdIuopp7uNIN9XSQBxfaVaA1iUCIJ2byA7+ZLAOlDZh+x4iwN9B2gEqdUrDoxunBaS+BUF+SAbQq8BtAM8JAAeXpRp1E6OwOjePKoo3D5xNMyAaGmngY1gqwF8MGHUPmUB9BdlIeVh3AHBtevLRL0dERyv74scrSuORRn6cktaVxBOSaIgoq7XqHEVJ/VDWl9XEECp8XvYpbQavZQT4TQ+/ITyr+ykIOMWpU5tbUjQyhsXB9UtUgOohxwDMX6BTGF9H4ga1gVCKwhNG8gc/PdBCwenzyBQ0AzC+AKEEha8WKsHTR6OL4rEaSHPjW3UGcQQ5A2OnKFVxBpE1EvGG0Y9oAUEeYX2EJpIHIvzg9xK4xdo60DYivIZKMd/o32AfG9xflxXuRBAKXhxywvoLEoD/WCjBxqouNB2fkXBiOTZg9FN00Le4KKgEr1iwIj4SZQX8ZMwuj+PGoza5VGHUTs5grKSB434actDP4RfR+qKY2VZWpRFXfVlOlpXU8pP7ty6QiljvzUkauWFK/1rcnJkNCZKgDiBLIHcSI0g1siBfGFaF2sFQXjk2j6Mfxjf9OUAMh3jIDRymJaFRhGaPWjgsO4ORA7aN5BKnBvngnYQ1royDQQS5FFG8UCZcuyV55HbEvLcSMe5AaTh+rFuD4Yj2AetIM6F+mA9IFzN4LpBJLXlSYBfyPcXbYTrwXWVCwHEy1seQGdRGugHGSOgcYqC7JjkdnGwdsEYCvTrSn9z+hsFL9hciPBJGN0wPfAQFAfyASsO9KQPwMOBcmSb6NuprGB0nyoC7kX9tO1QUVCe97okMGqv0gD9RVnIg0z8JBypK45FGfq+rSzqqi/T0bpWWLEk0gRleldCXSJgyl0F4589AojxCtOlGM/s7ZfjGpQamJIFCUR50PqBIEpCh3WBAMgUCB00hJjSxdQqysc6PhwLoCx75wS0YzJIHM4r/QeCDKIMkEQQNkzpYhoZ9QCJhaUwSCuMW0AmcSyIJMqR47a9cxqlA+AZ8j1GW6AOmCI3JoDsgV0v15Not5nIYNsyOLk1iLhAcPAEJRRbJoVPEEYb4Rus4d0ObdhNtzKv0ASs/5sQLqx3GW7F7aAdcbYh45C24dAV3lkAEYvG8zU/atzUQkinReODbIL/I9C9Nug8AuWLdUNB6vojWOuFKouNBw0KVcK5pdHCcTJNBGhH/EttcHVtoHFbpFJA0EA6H7mWAgMDacyCtSrZQ1rk+VT1P5AQuYY2nTSwGkpJoDHseKzjExjNLW8tllu0deMmOrdvNU+fv3ofv/l4OH5bskbj+iWRFs1bJbYTT1jLmb5EfZCAjUum8bV/81g5sp2A5aGinRDMXxvEXwBGMum0dq2wOgVg7GEU4B9Yvn65zbbtfRP3zl4gfhh4jFfOaw3iL+61qMt4vl5v684IvtYOaTKGrD7wvywXv/Ja5POizWt7XBLN0uXVA+cV1svi/7YVS5Q1hPkUs22Fci5hWKRtFwDPpHVdqvgfcfAELVlkbVur5a9YRyfKG6emaS2tteUh70FlLR/uoXZd4PIli/gaza3LUVdrObjfclu2kTzOeu6gYt1rrDeU5QHa40MVa2BtHdFeEYuWqAYdWlyKirBpf2u+JNqg3G+IDLAPsVpdWmXHqmXqejAE0Jd5IVibhr7NiPhdPLCODl2x+jrbGL7MWnZKnNIHalxyqGkMStD+gxGLRJ8ybiGlsTJvnNnK/6v5GEAONq5fbw1DxvrgZUp/C4tPmW+CYuSA6966PEINQ4n+7JeF63gfirbAmj2taNsH/bcshwuvcxhfe42ybPq12xdonE1dte5HpEuSweo6OClyzMAaRdQVZe1fu0DtW5dvPcPrCtmxKkzNq5XDG8OVc1rHHoi2PeJSLGzMEdsSKMeozSC2z0YKLbPZJ+oBSFc78tmQwstlY5jaBPZEs2awsNhvN20dtM8onlmj/LKdtXkfBsFYaM+qFqQI06OYXoU2DFO8IFLQzoHEgdCB6GGaFev4oMUD8cL0LICp2OJO72LNH/JCc4YpZazJA4GEc2do+6CBmzp1qmpYAq0j9qFecsoVx8o1iUURNozP2I/xGdu4TpBDTAHjGqEBxBQxyoZWEFFDMKWM/0blgWfI9/nuBFAagbCOx7NjP/GSWE6TDzfXF1+FLIE6dHJTH37EylTj9l7ZTW59l4ltjlvUrmM3vm1rzFFAfd286Qr7Rag2LDQGYZy9cgffZ43rKSwRZcePhfsd3cZb/0tc2kntvSeTS3PhfoTHOV22llq1FlaMsA4Ui9wFYtYO5UHYc3NjyUe/+PriDnL1/4VvywXe2tiVC4O708Jls8ll0DrROWqQfTWSunuGakheKrVq2Ypb+cIIpHFXP04M568Ri0X3zfSkwLXRhW5aVuI+6u4xkz8IwEyP7rT3CravUPfu1vi+lluHycN1NH9QBjp70Wn2e2LVRPKfOJfc3T14+uU9M8hjhviSObFkBHlO/509XEnUqXtnXoZokzjqjLZKP6G2mR621qRWS9NFCJ7/a5ji7sP2GECuT5sa4EK7DUmUrUsXWNdqY+JKFOUCxiaer+aZmeTWVok3nERtm7uoRgQcSTHk4jmEp0kLcpC/DgFj+H64MNFa+eKZlNbIWiA9aMNZ9b82nq21HTRGRzoEdmpPsSBh6bH0fVsflmbrUsW23SVuUJNWol21cXVhrCHXCkrjCmzDohbW09xXX8BUbqTC4wgzLB/djlq0bkKjlwtSt2Ocm2qBLHHzyCJq6aesTYxbb9cgRN5rGKtMXfiLaiEOjOMxjNn2jQPUqoOINyzrCMLZoUcI+duJ1ywNZvj9scl3lnp2DFZ6IrFWTBp2DO7Yii+6x8AoiZCMUQt3KZ2cfdTYqgj+7zlsGbVu1ZqTM21/gP5Ivy7Lp2kbbjxwelmAYskqBOvblsHsVWMAguvUlgcjstYdrHUuVLanJ+Hf4fChNDR8pRpjF9cGS1nIH3P8aejaGF7eIBcfYZzGUFBwjsfHhSC/NOCQ5EXbPhPcO9Gvi0aQb9hB9s9CXp5eNNe/NYUfu23Tp6H97RkHwuDBfcJuJZWJJZ46wQ0NGzPatBHuaHC8tryunq50m9U1OSpMaSMLufloLWoTyFU5FuLuI8caEfsXsnuCu027W8U2JrG2zeC2RcYwlvF54Rqm//TFqtHP9inuNHaVIFe4L/LYgDau9KuM7cxGxe7dfVn7tSDDKmiFPQdaS2oYjeBRtNtu4o/aHtb7pXPvw+5HJ4zJmrGZCzuf6lroIRCMhbCsxThVaIxUII0+QLrwa5QHUMdMBhAhaNZAqGA4AoMPEElo3kAcpdsVuGHBLzRzIHbIh+lYkDkQORC6ouqGfSBvyItflI9zogyUB+IGgoo1iCCuOA98B4L8Yd/s2bNVVy84DmXY0wLag5YAoh4gsHcngEzwMoTx3jGR2rEHHsLJW+ZZcu4SpP63IYC3jpOz13Cxzf8foHbdJvNtWDXN2XNF2ceIIRuQoQUUsXrP8fT8y8L1hpUAppOnh6ftwG0ABNTHIAz/Zd3cepGfEqTe7fvvuRXjlkluFBopNCNojLVDPWnhEThqLUwAQ7270T6u9RMEcF0sOq5r1O6LGtSqfTDdRkcWu64QAZSEz6NdR7omCeC1Q9Sl9098GwQwNPIq3045sphcx2wtFQFs+/kXijbQQol/TKd2g0WoGfj/q9fyezqRCA3gZUMCiPRu3XrwY326dTPQSt2ktt8XducB6AmgGjwf/xkpuBsBBInwHLa20L2zTwBt04skgC1rqP740uPWUVufWcq+JOrc3pPG+HWlo8p+LXBNIGtWF0Ia0pi0nw0+shz7MCKAaCctGSuKAMIKvW03Hwr07qpq47SQ7a4leqUhgHU+aU0RinZQJYDs3J1a92BfuAepdSc/fi/x8cRdt2C/xM0j1NVP+McskgCy+6A6f9a4COLvpfJO6glgrVoNadFBoXENKoIA1qrViBYpmlnkO8d7oMIDvpUAyiD8gjCAmEkCiAFYkI8U9p64UU8/b/6+j3P7nnZclGTKOiVpjwDCD50gUDo5t5H1DxFqnyI9CqDu6GOtPv8Mynb+khq3cVE0bNbrw7UFrT+rlGntt0AAz6l1tZIkLfmBmxg3Rgys7WOhNq7CqnS2b3fyZ30m+ryL28dR17HbeX/G6yrFHgFM3E7dufsZISDSXYLC2VYK69+dRV+pwY19M9X20lpX+3bvLpQNOolfLwkqxHpttulasU8AtfvwcVBfdZ5ttfqG3z74F4RYCaD4WICM8PYkb+9+3A0PyL+tazQD0WkA8bzAatl+u4lrk0RVe7+8Pb0VIqwVQUYfVsFYeTcCiHENhA7TpdCWQdsGooVpXGjhFixYwEkV/kMjiHzQ3kEjCItYHGtUrh5yLJZkDlO5MCqBFg7aNxA2aBoxdQvNJDR1w4YN4y5noDHEueGaBscUdT164FyoIzSAIK24PpSBuuO8AMgjCKzR8WhD9BN4/9A+IIAop1RrAAV5Kx30GkAtZEfvCOQgVBRkh1wcaDuuosCJXgmgvTn2HgT5sBWGTgPIIIjd3YGHCPmN2uVeAm2LX6N7WFrYagBtsZWR/1n7rVO05Qn9tUrIZ8poH7AosBP3v2e0zxHYksZ7j6KuWQ+j9jQC+ouykAdpjV951BXHlkddcby+jyxNXef4jGCUTS9WEmjKwy8YL6Ftw7hlNE4CmNZF7F8QMGjzYH0LDRdIzt20ZRgXjdLLC6gPiFxJtXiOAG2I9w/vIQggtIkglaU2AsGLXFaQnboj0A4iRUHbyd0N+g7MHrTErjgwukF6aMldcaAnenpUFOInYXQPH3QYXaeJksGoXbUoKzGNO8qP+OnLxHkcbVdTHl3BGAuNF8Yvo7FSCznOyTEPWjis3cPUMNb7YaoVU6ywnEV0DRiQQCuHaV4YZMBiVzpxhnbP6BwPIsA78C6iLUEAoT0sNQHEy1wWQCeMDsNRyMGjKOg7pbtBS/CKgp7c3Q1GN8cIktgVF3rCJ1HRiJ+E0X18UGF0fSZKB6P2BdBflIWYGj+T+JnyYAnGWXsEEFO58KUHzR9I3PTp07nBCKxqsW4O08CY7gQRhNYNhA9jor4cWbYcS5EPlsLS4ALEEFO3KBvkEY6gATiFhrEJNJDID6KJNYHyPCjPqN5GwHmN0ssC4B54J9GWqBscRuP3vhDAsiJ+gBw4ioK+Y7obtASvKOjJ3d1gdGOMIB+akkJL/KR62ag9KgKM7uWDBqPrskH6JeraoomN5a2JoqFv47IS9DvyHNp3HemOiL48wJF6Y4nMwZsm8StrkRa1D5uF7KMgeKbsEUCQOmjqiiJPOA5r9jCNDAIHC1howKDxgy89rNmD6xesE8Q2/PlBUwiNIY7FMVFRUZww3W3aFvuxXhF55XlAIDEtDcMSkNUZM2aolsIgjXAzA60cNJUgtLgewIiolhbgH3gvwVtQNxDWogmgbsFv3Kqx5DJ+Jd/OvHKIWrbxEGHazm2kjsEb+QvPcSuO2rR0UV3BjHdpSSsV9y4gfqUif2c3qBahSUcX8cX9uJjiQNsxTezjSuvOwOgj18ZtwiyvHrT/uiR+12ndr1v49vXTv9L3zkP59rXIWeQ1K1LJk0Ohno1pXYwkd1epXYeufPtqZCi5BK7j21qXL6G9v6QZe4Qpe6CHM7kOmUQpbDthRyh1HDBfvVEwCJm5V6x3AJauWSq2E09SvWbt6RbbTjy5lDr0gnHILerVoSWdTLQSQD3xw/Vp20PiYMQOxfjjJrVrKAxBtK5Eds/2U40ApPUoQoT5dUV8WLYdt56qft1ayc/SWzahI5zo3KQerVsobj3Y9lcyPY58lEX/skxrCLib1L6jCLeG0HAiNBors3NrxbVKOoU0bURbufWwfWthacyB8uV+q9FIKaB57oANQd7U2m04N9JIv7SbmnQK5Oe6Gb2cWjiP5cYTsLCV6bjGhu1kuDNtW2jbKI9+HeusWt8GdfBRYwEHtvicIpGfEcm1iiuVS7tns+dfGFLYGpjk0SCXVoqBjqat2bHOn7ytrgH06dZQJaQi7JzYLi0ubZlEPaYKdzXS/Yy2Pfj5W7Tm50Sbte4xmucd3aM1twZHXV2qfk1TlesL82tJi44m8f5i1W/CdQpck9Rv0UEsftf1S9ZF+inUXcbUpVvUtI0wbkiKmqNcezoN8XRR23yaR0tapVgFS4tbiDXklzYUnMaowJJILvWrs77gAH+3lo/uQWN/FdsRU3tQUPhxka9EYqFh3h3Ys56s9EVpNKVHE5qy7gzl3thH7dwnK/mIwny7c4tlewYpXFgbcetQJsg3KCKO1+/AurV0MQ19Xhr5ffU5LwcCY4hqX7RTDTBg5FBf9fCQQp5tWiquUNj2103pBMsIy2ut4Rzi9HqxdpbET2t8gzaTrsQS98xV4hULQf2EJa8dwxWN2AvHJuPvagVpsn2sx1loqEt9ctY8PyWRsZ5taA9rB1yD51jxbFpdyaSQc/0WSnzmW+TxZW2aFC6srlex93vKdkE8Vfc+rE2+Vtvc+nxpDVAg+nbs0kaEv8N2s8bthJEQu99f1m6hhpsb69yYtgvroYdC8HyBHGGMk+OkBEgSNG5Y0waDDmgBof2DRhDWuoj0ASBsGpxDQ5MHrR7KAgHSl6eFPB/GVUnoQCKhCZTh17DuEC5YMK2MKCLwJ4gxGPlk9A6QursRRwDnwfXgXNJFDYga3NrA5QvKB3mERTIIJPKDWKKecEMDjSesoY3KdpgAdnRto3QI4msyCh1QVHIhAghr4GWnMtX/BclR5OEdxrclASwx4jdQjQbtuYuYIJ8AGq34/CoKuFgb3DhAHd1sA9FLSAIoOrMbNMrfW/FR5U9Vv3Lh6df3z6LaTdxU31VNaldlBFCQwet7Z1LXsdsUoigIILbP719Lnr17c5cvXm3rk+fMffxGBDp7UzT7xTbg2b07JSo3ShDARPXGLR3hR17seJRRq+qXdEZJP7dvPr1V5UPaocT+lQ+YUVsYI4lmwRdjcF/y85vE/anBvQZit6Kdg33bcytP5AWRae8bTOOGDbP6xjsrLH5ledKCFr91mipxnhWsj7rM8pwlXyX+LcBjAMeL+5vBCG238bv4NtLDGAHU3nOJldtjWJ6bPG6mTOvbrSknaTg2jBNAUSaC9K+Ly2BpjAAq5ykxWB1k2ahzxCAXJeC/gHxuZnm1o65+4h4JjKULt3PpFz9X2n7Bmv/C9rHk98sxPljiV6bn5l7n7oWwPcilhXq/vb37Cv+Tty/QkD5eStleVLexyIty6reV6YFU/726ynMsrEMPLGQD6UL2lcmeXa9Z+8W5GKH4rHYT/gzXrvqV6jqktPBq35Eu6tIGuXSm45xoCGjPf+PMOqpV5W1arnyI6S3w0V/IfmfV2H6qC5c61b4RAyEGO61LjWZ1VLIA60oRfzWAqn1ttY7Ge+vv1oQTQfRDXDT9W3EJIFyy2LbndWr/hYhFLetj41OvmBK/IVhxR2V9plC2PD8sQkEKtJahIE7N3APU86rtw+RgmC8jVVf49cPyeFBELC/7wLrZ5Offl+d3/rSmQpBukXMndzQet0jFOUBWEO8YvAxWujKmLYBrXXfgIisvllrWaMCfI6T5On+qWl5D9MRlmD8j6rwMX/pIY8AR4OZDghoZE0C4aJGWsR1biXjCHL7OhgQwfGgz7rVCTwATD4eT51BWjm5cK5kIAtnaf67yHwRwLPVT4jE3q1PNMI60luBtnDuM/ANE/k9rfqS4I0qgVjU/ZWkjaPxUW7+C2nZEu0iXPhLctZH+mjTuhx4GwbOLNXlFafmgSQPpAqnBeCjJmxYyXRI6kCxo92SUD6mlA7HDNC+md2XEDRiUwLIXRBTHyvL059CmS0KH84AM4jzQ+sEqGYQRlsEgpvAfiLywEpbaQJBUXBM0l9hX1LUDOCc4gD2toZ4A4lqQv9gEEE4vPd3d+aDr69GN5kjnznoNYEEmzfH3IF8+QPuSh/8c1dlzcMe6VlcxGhQaePW4vIvqK2SgbzcPmrb+kM1+SSruhphti8ithw/vsNzchqnuT2xcmyiB8tGx9fHqQzVaWgmgOojyjlr4Bvx1pje9XbW2Sgz9ujahGvXbERxE7187hbp39WPp3uTVqjF5hkYKAujSiTz7diU/Nmh379qVNp+6ppJBrZuY7OxrFOTuygf33r3ZV/l7zSma3czQ3oxkK46jTywdQX1m7bRpj+Jg+eyhPDA+CGA3jzGUzNIuH1rPtgV58/VpQ86MuCPvBkbqJYk6MMuXJm+7zMlR/aYeSn52n4csVsvevnIMBTDCiHKG9B1EsclIjyffjsFqHlnm9pWTqduIuTbpYVFJfPvQ+jDyZwMWL2dQXzp0OYOlJ7HO1VvNnwQ/YsGCpC3tK4L08/oHiGsqCwKIlwZtvTbQmdw9/Mm1DyP07L7M3yTiNmZlXaWRflYiNiBUanRTaJK/K/VBupcfjVy2SUnPojWhvcndS+R3de9NCSkifYyrs0oAXV39eXpKQiTbdudpXl6e9HlbT543ei3Lp3EfFOjckvYlYjuamr/XmB0rnilopfmzd20v/dhVuCMCPBu3pBi+fZUa/68xXVXSS4Rrp/gzzOvWvSutxbOcep56s22kBXp1p96hwhH6slHdKXTneb59fmcodR+1jG3HUKdPmlA39l5jQHP3HKpqVIZ6CuLhz8jDpzVbiYFQ1y9JDSDIn/uU7fy+GbnHQT+zca4/efLBOoD8h81VB1q4XAlQBtSadSXJCKDatRm55I5+zzGy00TRnln7AvQpcKrs69tPHBM0VNXCFEdQV9mfHFi3kPVNbuzDshZ7hvuya56itIOQMN/G1FinOSusAUxh+ZypqkLwAbcmtalBO2+uSd84vT+5g3yw+rZhxJkfr/EZB+LYUiFbibsnqO5NQHLwPqO8wf6BilN8RtzZBx3aFWJ1VSJES1wwdsD3HdrI19eXvoQ7lZQ4dq/dNU6qrQQQ55ZEpx/LL/PY0wDCvY+zQsJ8/IdxrZgNAWTEUTpzLi0BtCTuoTaeY5V/0Ip24ecJH+rJP1IC/P2pJSPVKgFs+TUfL1End/f+ijsfC03v786fNd9+vowwfqkSQFXDzMru3s5dfTZtiDQTLYEMCpikagBbfu2itHEAufefbkMiH3TBewxyVxQJwj4QJmjbkFdG3MA+kB2QLWi98B8aQhA8aAMxRYspW1gLgxgVdQ5My4KcoXwApBRaOkQLAWkEeQRhhKsZaOmQBlIp3bWgbjjeHqGTBBXb0s0M6oRzQMMJFy8giSCkcPkC/4DQdIJYglRiOhyEVl8ugD5XSwCxNrJoAliEaMlbcXFl22RGHKT/PytsBtxSQE/y7gZO8oqA7JCLAzTmgCHCMbQWmC429g8oEOjirQy8d4fRzQTwoKBcoza5J2DkSBKvhxVoX22bgwCujba9DxUZRs+TERaMDqBD14z3lTfwYWAd/Eov6EuM3mekOyLeHj3ouu69Rz/iiODZ0pYngbpK33o2YrH6YC1KMJ0+1GuWTZmoqyTJpREcry0PKIt2fbhFrwEsZyklqX1QBM8gplKNSBOIDKZDMQUKAoZ1fSBMcLIMLRo0YvZIHQgQxlHsBzHDOWDEgTSQNfgJRD7pTxDTy1gbiHOAVOIcknRK4mYE7MO5cA6QOpA0GGFg3SHKxbpAEFQQO0xX4zqwDhHrDkH85DQytIggb0bnkLBXD/S1eG/xCyKLNsJ13xcjEEA/2JYUeChKCu3AYAR9R1cUtOTubtAOeCWF/kbiBqNMozYxUTZA++rbXaKoF72iweh5Ki3Kujy0c1kI+hKjdxnpjgjK0L/z6EMcEVyzvkygItYVx+vLLIt2NcWUkgqeRXsE0B6QF1o0EDRoA6GFA6GTRA/EC5E3QMKwxg5TryBcMkRaUefCGID9+AUxwzlQPqZ3Ua5cxwftHPLjfCB4OIe0SIbW8W7XI8+D60CdoEWUxNMof1FAn4v3F78ggNBUYrtUBHBD+AQK7tuNnnJ6ioaEi7BtJYF2sC0N8ECUFLj4oqDv7IqCltwVB3LQKy1wA03iV/5A++pfnAcZRs/S/QbauSwE/YjRe4x0RwR9hf59R5ojgmvWlwk4Wldcr75MR+tqdP3FaldN3GNtvFwpPE6trzM5OVWm6bo4vw+DyHWa0NY26agNaWdfrCEJNcKOn6C0I4cSQxqCWMQyXR/fGSItnUuzDrUiC55JewQQhA5ToJLgYdoVREvux1o7TJtCGwiyZs8BM8ZXOT2LX6zbQ17sgwEGXL2gbEQTgbYR5A6aO6mlk1OvKAfkD8dry5faRvxiP4gm6gRyiilkGJWAkIJAYu2h1BjiPJhGhsYQpBHnwT5ZnvYcRQF9L95j/EoNILbtE0DNC2192Cw0ICSIrhzawNdZTQjfwDsGAGlxtzIpfALWYE1QrIAFdqyczfMHz16pDrZYb8bTgsfT5QzrIBy7faWSPouv4eLpGZdpPE8LpqDxizQh4axB+hHgX6Tl04oNK9RtxHqVwejtBcNHJ3eG7ZPrZsQiZ9tOEEAw+P0XrDEy1y4Ip+vKthant/xKp6+LbTTyqc3LuDVw5NrVdD5VDIRyO/V8JF8DuHbBGL5mSloNc6SepzFYR8Ug1tHZtkXh9sugxeOt++QxybHb1bTFyvpJtL9YU2dbpprGyoqIWK9sJ9OGlWJ9FfJGyDWYybG0cnuskkfcO+vxd2jlLFHm+kOX1TQ9UI/xi+V5GFiZNveeoVA5mvNmXD5ksy3y2LaD9rrW79rG8yFNnhf3CS9J5Jr5vK1naNbqASc3LRPr2RjGzF+jpq+ZP4bWRFq/xpDP5tirJ5Xjxog1fikJ6v2UwPE47uRV5RiGZYvncwtxHL9MXWeogKXJGNKAvToD8jnSWqMDeG7VMIU6yOcQUI+5doqWbT6l5pHPM35PaaaO8T98wSL1eIEZdD07lXZu3U6Jhzfy/kQb6N9eQH5tAH8OJeh+QeYV2rI1mg5GLOLvvbRaFwTFwvof4wFSBsoHVFcgfLCdwNdRoa/gfUJoELdkxvuONDnoykFVXoMV4njVYhnC+k5cI54t9CtizZwVeE/UNWlF1NlWrPmWs+tHOVg3KPssGGdJ0dZxlbIm0Zom6ivTZD1Q13ULf1E9I0iIdi1KLNShhdWCWMr6ETDmQmoKhQwYobajlhwiTXvJq5ZZDSC099/aVrb3UXuszfOiIU1Yo8nTlOdHpmnbeseqZUqbpNBvmvohn3xWbJ9TIcU5Ti/aOMMqAWTPoWoRrAsbB0GIOK3ltBBru8Ny2Dgk3sMheA/vtgawuAD5gTYNpBHh02BZC/KFaWQYZEjSB/IFkobpXpA5EC59WRKS2GEb5A6kDqHh4FIG08YgdbAWRh4QOEwjg0yCtILYyrV+RRE6SSqhbYQWEesB5dpCaBcxdYx1gVgLaHQ8+me8z/jFNUIDiHHPkADqg5vjAUQMSbnWQBI7GHy0adOGG3moVsHKvmV93Wj3FZlP0frFb6AmimGBRHLsevIaKtL6unnTZc2+iOEutPQkG7jZcdIdx6Xfw8hz2DpB7jSwug+xDQmmjVkq3Zlog+Fjfc/FzROp3ejlvIGwwFsbv1MLHssz8hrdvrCfXLoHk5+LN8UqpM8W16lTOw9KZdupZ1bTj14zeMOHenanyKuM/C0IplHLxICqLtBn28DRcD8as+08nds6hvx/Oaa2RVSYN43fxchNUhR5atowzNuTopKUNru8i9z6LlXShfFDxuVt1Kj9GLGfHdtaMcRAeTC2OBsxXJSL/QyXd42nvktPsm2tsYXGgEN7fnUdYDL1d3GhJeNEmXcyTpJ3t/HKsSJfG6Veeozv1omWLRhOvrMOsP8ZPBj9vL5txH0vopxjiwfRmJWxqhEISF3HAOU6dYYi8lqx7e3pSUlKek5OKnXxcOUviKtHF0G6OBKprYtIB/p08aAEJb1RS2clPYFc2npSSPtmtIeRt5TTq6hHyC/UqmUrXs6RxX1ozFYrOcT6wcVHFM/y0WvJOXCtzT7t2kLnlo2EVTjL9179toJIzVimHtvIcybfLqrOgHympGERPjbkc2tvDaqLt4vYZh8fLfAMYztmneraCFgX6KIYKl2jjkoe7XMOyGcd7VxoTZQmeL1c5K4PyA/rU61RgY+nErdYG1uYIfPUUhFQX4lzKwXHq4H2NefTxp6FsYH35KX0fVsfXtbaYZ60bO3P/BmDWC1UhWg9Iehdj2gNFPCcNlbW4sFyvJ23IGn4UIGoBgpF1VkrLF/zbhN4HbX9EeL/ImYyyIB/a2fugiTlRLjVStWATKTEbSTvYWI/1gaiz0y7eIBcegwmf1YerMJxHvTZxRI2JmhjGktRr6WQRWoitWghNGSF2rBNU/akWGM2S+EGPrxdNM8RI9mNNesircdYXQBJS2Ypgzu6ErLo3cxYNXFaYwyRTz6DcJUjLdIleTQ6bnr/DrR46XibZ1cr7i1aqM+UVgO4LKCNaAuDe2ZvDSfi6uP6DNeNPkSCcbysCGBJAVIGzSG0byB2MBzBWj1oBLFOD86g5VpBQIag05ZhBEwTo1yQQhig4DiUDQIHQgojEmgbZVkgq7BUhnYTpA/TwCCOxW0T9Ml4r/ELAgiCij7EkADqvyhU9TbraLyduwj/f8Ct4+TmP5lvgwD6z9mjEj7fds3pbKZwC6NaYbKOUU8AATkoT+7Wjg5ITRfDcC9nOob/7DitPzZJ8LREz4gA4oL1BFAbDN+rh1jgnXZxM3kHLuQNUhQBjGQE8MMPG9LC/Rc40RtklwDmMJK4mdy8RpFXl95iENUMihhcf3Tz4mkggF/2DuXbwAyvH2lNdCplnI0gr+ERNu3EUQQBnOXrrrafav2acZncfAapx+oJIAhft8nbxH6GbZP9afGxZLZdPAJYo0Zd8pgmNGlWopVM7u6+Ik+RyKA2XTrybdS9b7fevP68TtwtjL1yMsifDc7QEmqtgK3PTxEE0PlL2nlBWUh7dQ81ax/Ct0N6dKfTiiWuFlf3zKD2IauU/1YCmHJksULirlLXrq7k29uLp49xbUZbE8RxXjOsUxE2KAEBtOZLII8ufWwIoL06S8hnCgQQz+2CSGGBW5QRkkoAGUD0uK9LuwQQGuxNhZ5zAJb11kHpFjl/+bWqeZLB8CH2AvJLAoi+BO8qPtYkAfziKz/+0QmB5Sp3jWKJZ8/lCJ6mlzDfdrReOGgTBDB4I+8flvi3Fh+E7B106+XHPkL2sxxWgiJ97hmJEQHE88X7itgIGwIIzwcQaVmrEsAi6qyVvLRYRlK9bfoi1F/vIoSThJQTrE+eIhMLkQkI3N7cZHXFB22tWqw/U2Y8QCjPKe1aEpni3k71qSgkhZyljzq2rbVqtSRuJ1/F0tgeATwRHqS6u4HgHgs/erYfElbiw86hkkErAcRxQgtpK6UjgNa2lmRTe1yrmjWpped0vl8+u8YiLLVhtfxpzercKjtgaJBVy2l0z2AEpPq4FJISt4rauYv7jDZt7CwtlIXsOPjwaATxrGPdHEgSiKA0vIBWDOvjQNJKMh16LwHiiGli+OjDVDI0gph+lfuhCcQ0L8ilJITS2lhbjiR6uE5sIz+0idBkghgC0GDiV3ucBPpkvOP4lQQQ7VpmRiB6DaCEHIQdASpaUnDyVwS0nWlxYETy7oaBHdvRGWXK1x6kBhA3CccYXX/Fgy3BelCA9tX6XLwb1gb2V9yqaKHVAlZsGD1v5QHtc452Liwlt4pE32H03hbgA8SA1NiTQSNsz4u+Aa5h4MNSlok0RwTXbNRn4BocEdRNX6ajdcXx+jJ5uzpYV1NMKU9B3w1NGaZloSnDujnpEgVTqtCaYa0cpjaxXg7ECGvsMMUKwghtGYgVNG8gWRWNMILUgcyijiC7sDzGNWINI4gd1hvKvCDC8+fP58QSBBPHyGvTlqkF+ma86/gFAcQUMvqtMiOAeshB1xGgsyoNZMdeFPSd4N0gSV1JIQdJe8DNQT6j6zdRNkD76l+IRwFGz1t5Ae1cFoK+w+h9RbojYtQvIM0RwTUb9RWO1hV105dZUetqiin3W/AMA3jG8e6gPwIZwpo5EEaQHZAp+P/DujwQR0y1QlsGwggjDmmUAQ0jpl1BNqGFAymT6/sqGkBiUT+QW2gVQRpxHUZ50SZ43/ELAggSjfYqFwKIgh2FJHMlhbaDtwd9J3g3aAldSSEHSD1wU7Df6NpNlA3QvvoXAbgfa0nuB/TPm/Z/WQHtXBaCfsPoXUW6I2LUJyDNEZF11fcTjtbVqExH64rj9WUCjtbVFFMeVMGzD6DvwjuHfkxLGEGOMF0LwggNI35BGLEOD0QLxhfIB00dNIySMMop6YqoYcQ14r3Hr5wCxvWXOQGUg68jQLzfpj2maqx9iwfZwRcFfUdYHGgJXUkhB0oJ3AykG133wwBpcWxj2XuPgfbVvwAPI6R1stYqWAv9s1eWQDuXhaDPwHuJOMKw6h23SMQVRrojYtQfIM0RwTXrywQcrSvK0Pc5ZVFXfZmAo3W91wKjFhkKTopvOxlz1xRTyl/wzgCyT0H/B8KIqWVJGEEQQRRh8Ys1ffAtCMIIDSMikEgNoySMIJtyrR/KAmEsT9KIOuP9xy/WGhY9BazzLK5dbIvA4IeuiFi/K8a70NiVcWoDBXfsQie5S5J4at1EWSOWFEVf1mpOixVXHWPaN6Jt3CVHBvl3bkPbY2FwcIe2zw0g/7A/eCN7t/8f9RgSxgkg4tM2ausmyGCh4PzS8COd/Dq15u4bcIO2hvUlv9m71Q5a4szy0eQ89lfeELB8a9G6h3B7EBthY/iBxdAiRmosOVf9iqas3c9Jxaw+LWnB4et8e1T3VrRMMQaZ0v1LNR1w6dSKbmM7dh019hQGHtdOLeMB8jPYtcLyuUlnxTCDAUYKwhLX2m4Rw70o7A9hnWsNj6Ztswwa0lS2Jcop5ro8jREHLGl5WDe2vXKD4qInOZbqN3fh9bSXd4xHG1quuGQ5tHwceYwRx2pDxh1aPISeesdZtbjVIrhjS6r2eTvV1ctwLxF8np/T5jqSqf9XtVQjD235QMfWTUT5ipEQ2h5h0+q99TeauU/EU57p2ZaqfthMNZaY4dWV6jUSVr0w1HCd8Jv6knh17UpX2S/iMb9V9UNadVpY7e6Z4UVf1mvEjTtkXonftgq3MCkJO6htD2FQwuM5K+cHPBu15CH8tG5dTi4bqRqX2M2fuI+6KwYfOPbLD6uood8Cnb1EHob5Qe2ouhIeTovs7Gjydgnkzx8Mj9p/8raNxbmEl9uPqnuia3thvLKXbV+ldp9XpWbthyj5rpHbj5+QdzdhTctDYzXrxxemwwVHY2Whv34B/ByfpspCf+06wBTq/3Utfs/wXkrrfGzL54Z3N4VEiVuLLRhzSGvePXOpWb+f+TbcPjVp3YkupSvvfdx61apXhEtjosS9hagGGbCkdfNVrsf22hq168bdRcmwcrI/gaGV1ohBylz/LvSz4n4lbsfP1EWxyoVxw9Bw4QIn8fAGOnAxjcdzlrF6jywMJB9uiGK/DG0IOFhOv/KUNQYwjBEQb1v2Y9qy0T8XEks8OXcJUv7AdYs3rY+/ohpRQKyGGqx9urRRLGAtNLRZY9rODRds13dq74vWOhVh6J76RilXYxm8fYo/hZ/QmjcUFpDAJorBAwxzxHl11q+aMStu1VhyGb+Sb+P+tWzjye8lzlvtmzaKixZYTjclo1NP8XejjYpRi9b9i7S6xTWrbWRJpC5tmgkjJrbdTDV+YcLOJ8PsWZ+9ONU1D+opjaGMQ/sVFnvh8A5vXK+cl13X11/YNV4ypfwF7xrGJ0kY0ReD6IH4IdIIyBcsh7F2ERpGAIRRTkmDMCIfNIyIPQxjD2gYtYQRs1glIYzow9EP4BcEsOgpYDsEEFZRfZedUglfQUEyf/n5gJxxljq59VUGZ1sCqLVaxWCNAR3Wm8LSU0lnkNa7bmyQ1mr/lvh3pZ2XBAGs0aA91xQA7RvU4AQQHbPbuB1qxwx08BGxQCVw8S6dW1Oa0jkC3K3L/utFEkBvl0Eqscu5Fkk9vGbx3y808TaBBQpJvB29hlz9wkV+RgBhsYntMG9nNU6tgNV/n9X9jabdGMFzaV6f58V1cgIIq1slJrKE1Q9f8Qngl3WasmPH0JhZVr+MK8cEKPGbg6lOta8p3l5eVge9Sxdpxc0J2snL5NHRg1+b1uWKFUlsEO/GiOYBcvedxd3QgFgiju+uy2I/riN2/TTqD+ti5XnBsSi/vRJjGKjxP0EAc2LWcWvZ+UHuND8ywYZQOXdsxV6c09SdkTMQvgHzo2jrGFfVJcuqkB40P+oq/5WEL9C5Ix1hL1uP7j0o5eoe8hwwnxK2jqE+i4+oL5QECCd30+Llx8oWZBDnb+zaR/GDF0i1qn6pEkA/LyVmcB9X+tI5sOj8CgFcM8mfJq05aRP7FwTwCDu3s3sQpWQlUvfu9gkg3A4FL4gs5HJIReoZatdxIP/t7qEQPtamrdhzfGb1EBqy+gyFBvbig6W7jxsbYgQxkPFXJTAIggDUaSZioAL6APlxG6ZTv6kRNh9zIIAbT10hz46efBCDlap1KLSK1R2IOI8kET7OjPCxcuS7Hree9Q/r43jZuyd0U12KaAfVwxvDaezYweT8aU1q5h5AQ4MCVN9t8tpkPwPAfyj6mdpN3AyuTSOs7+ykuJyRIi1IpRsZ2R8BIGmI1YvnGfFhOTkoogxBFOKpf4cOvL1lOt4PHp+X9VfasgdvPMePB1nUa9IgMoYyfqXnhx0/91PvbbsvlGtkZKPmp87qtQOCyMDCu46aFuDezJYAxsdRhw79OYlSyYssa8R4mqr4V7ybwNK1buXKNla99gig1l0PRCVX7LyybhD9xwoXg7YXksLeEeng2UoAMSbKuMUS0k2M1p2NlgAivjHPG+BO3yhWx6gjnkNZRp1qWmJvFcQ1lnngWNtKAOeSv784Hs+0lkyaUrFFSxjx3qLv1hJGGLfAHyHWLmINIzSM0Dju27ePT0mDMMoIIzAQgWEINIyY6pWEEWWibPTtWDOIKWCct4QaQKINc/zJQxmEu3n484H+0PrF7IGtrhKI4GBfql6tjpgGZCSi5VcuPNh7cHBf6tZ/mqLpuUPbV44hj24i2L+bWw+KSVJIH/uK7+HmxjtePz9v7uSUpxtpAA/c4B3q1uWj2TH+/BiUpXX4LDtcaP1QLgibdw83mr3ugOgsiyCACFTftWt3fkzX7sGq42c4e/b29+bpA4P9aMvp67R2wVCq+nYNnsYHc6+2VI0RqEURUex6k2lMgK/SPsE0aM5irm3r5tFN1YJaCWAGeTl3VjVkVg0g2jqMveiizYYM6qtxvKwjgKzdP1bJpAZaQs5IuzPXRCbTEFYPlOnPrqlBjZYqASycV9Shm4e4FtxXWQfUc8hioVrG/YHrjkIEUEMgD8zypRaDWDuwba3/QQwoquNrHQHUagA7tNL4y2sMIiSIj0oAGYFycR3D006vCqF6rhP4Nly4uI7ZyrcBr+9e1rhssfrTg2+/t+q5inJTjpCHUpYVV+knSei83KnXzDX8y2zvTA9Djd7Vk5vI1dWd5/fs3YWaawigPQ3g57XcuVYS6bYEsDknu+IY+wSwxXuNVe2eXQLIAM2f08sNVQfRcB0zdtt53s4jOtRW3HBofatZaO4wfx7YHoNOwKTFfNDVD6pSA1hQkETtv6htfceVdxmdEAiX1IxBjAjgqjDRp8jBD0QDJAIO4PNuRqv9hT9798es3M6OsFB4kCeNX6kpVxmEw4O6qG5hrBpAoaHDdcK/6ewhfuSvkD//nxZwDSA+Wo21m7YCB8funoIEe7q7q4Qg7eJB3jehf3Bj/Q80gJd2jFMJBI6RJNReGSAKntOtpCm4o6/SV4n+ShJAtCvczsiyQTpkGXqB0+baHYzd0Vg1gLYkA4RZuC4pSgPoTNM3Cm0XREsAVSKWclB1Z9Kx7itWQqcROH/2dXamcJ1zZXsEEFo/tBnq6cvacK50PM7OW7+Zp9KuvuQ5tDAhhsTtCGd5lHviPpIOsnshXbYgbfDgAKpWnRExxeH0xrnDyF/ZFxQwiX3E2H/24CTa3d2T5/Xxd6NWGgLoiAYQGlZeP99+1KZZHZMAPsRijzCC+MVGn6a9YX1pe/hE2rJmCSeM0DSCMCJUHcgfAA2gfQJ4F8GBshJAmPdwQRhsoJAZLYmwA0noSgotwSsKktiVHDoN4F3gNWQAHzyxrV4fIzBGvg/LG+P697eJpvEwAe2rJzulRQrrRLt6zTDc96BDS/Duhp+6/kh7NVE98H6VhaCf0L+3ANJLIvfKnYu235AoaV31gnrJsmTfUhZ1te2rBEpe1xTq4uxtozF7aEWnASyu/DZ4kAEx1UwDm2JKBZCCnExKm/gR3R5elSN7t/iwklwNfQ76CPTv+IWUmgDKwdhRoFKlhbaTtgdt51gaaAleUUCj4tfoGk2UDdC+RkTHhDEkmSsJ8F6VhaCP0L+vQFmSKQmkOSKok75MoCLWFe+BUT/laF1NMcWUB1cKMpMobWxNlfwBucfFOtiipMQEEB2NfmAuLdAZlhb6jlWPiKk9qImbP59uCV2+1bDTLA60JM8IGDTxa3R9JsoGuA9GBMdE0dCTu6KAd6osBP2D/l0FKiKZQp30ZQLlUVc8x46IfA/0cLSupphiyoMtuacibIifgwQwhcKwziHAnWrXacbXKvDFvilxfF0F1n317ebB19loB2k9tOu1ZIgyxGvtO2gIX1fTtEVr2haTxDtLrOXbcFYMFLN83Gm/XCek4OBsbxo+NYxCBgVRkE8PClm0VelY02m2Xw/yUdb+jGZED+knlviTR8gkChwMAuhPbj1Gq0HOD6ybzf5j7Z42/Tr16OGldqracHDXT2/RrAHsSr9uOc0JX8y6QBq0ThhgYC3brANyHZ+CjJNU3clJtZzFOrvOtV4h7zCsB8T+y+SvrLsL9vUg/zDhNuXytsk0aLGIAaxd+2cN85ZBYf4efL0lvw8rttGd5BjlvjSlOk1FmdZ1hQIdW9YQ52Lwbd+AgjfE8/TgwOEUFjqE+rJ0rEdcr1j3asOnoa5fScMQhm6fP6Wu3QMm+zehr2WoOIaVYzyEwYvmurRr+QDrtbHrGerPz4+1o1+36cufE9TTq219qt9WrLGLTEjhhg9YG4d1dkbOOeeHDlDXXvrN2sTTtOvmgEDnliK6R0oCje8j8rs2/p5mKda5dvNnRZOXsmYPWDayLXnO3Me3Ny0bSX5e7DhWVq0Pmylxg60oaR20gBWza59AGjhwIA3o3YXaKlbBWDc4ZFIoBQ3A9bpT0HxxvTBK6TMgiJfZuHkr2nzqGid4alg3tj3Dy432nj9PY1ieYN/26uJ+rD/TrvnCO1/zIxGey2aNVfx68lasF+VaNdwvtx5+dCnd9t11lKDgWdESKQDlOiL3kvg5Wldcv+yXtDCJnymmPOJSwDjVwvaG5A9wTAOoMwSR1n/oeNAp2RAEA2CAh8XmkL6DNIYK7Lj1izkBDPJpz2P0ooMEAWzvE0Qh/oMo6lI6T9MCBFDG+UWnKt1G4LcdO46Xx9CkdlU1PYL9ys4y7fgvgtDFRlCNBu04mQP83ZooRO86X6BeOP0iebr62Wj8EM93//Vcit8QRA3a+9KgIX1V0qSFjGc7qLMznc1QCNzlk9RFIUpWy1+B+A2MACmkLHb7Sl4urH+bdutLAb6+NoYWWkvYpnWqqUQbi9RVgqlDR18RqxTQnguLyLXrN6Xlrry/f4T5M7Ifa83HiG1rRtK2Te7GSS+seIdHnKVunYTLFxyHOsv62bNgVtN1BPB/TUTMU5CZwsSpOXkx0gJy49zWnRL0cXCvnuT7+ri241azSEMZkkQC9d+rq4Z3S4hco6R7Ud1GwojCfn6FALJztOrYm87tm2lMAKUFrwYlrYMWM9nzJvNq3cLoDUe08YQj18wXZTIiLN0QgQC2ZXUM9htIkedT+bvERbcuShLAVWM9ae6eRKtBBusPvsQHYcBQmrVqB88r0pqq75/2nS4L4ifffy0ckQeN+GnLM4mfKaaYIiXvzEa6PaKaIfGTKFMCCAu5fj/v4B0QnP26eA0lYc2bTLM07kQktBrAyf5udCz5Du0a340mbRUWvSvG2BJAqQGc5NeVjhpoAGt95UzRLD390kFq3cmPW+WlX9pNLh5j+TY6yYi1a8X2zWhq3ULx8Zd2kTycPeliGjrQNBri6cyt79CZXjywTtm2rwFcGMjI55bTfBA9vWUBeQ0VBh1aErVtsj8tPmarcVvatw0tPclIG6xna1XnJAnpkihB0+cybjlPg8arfccAbrRhTwMo2zDj8h+s7ccpbX+H1kdEqNulI4BfU1PFMhuuV6RPPxC5yjXaq4YkkgBKYos0X/fPqfegWXwb18vvd3IsdWwvrgXp21duENt2NIAZl7dxdzBIy8mJpZYaElSYAHqp5GqS+/eMqAi3LQIptGqVcMMCzVrj74RPv8JlCO0b3Lq4Kj4AQeC0BNCeBrC2098odIewvE1UCeBV6ti2h2qBrFrwalDSOmhRFAH88Mt2dPKq0PqBlKIOcHEzgTE45IGWUksAoQHE+wQ/Z6r/MwMCWO1rf9UoQEsAZX8Av2z+k7fxssYEdFA1+Ukx22h7rFgtvypsgtUfWgkEz4F87yWQ5og8SMSvvOpqiimmPPhyJyme0ibUMiR8etyTNYAHZg1SHRbfDdpOvSSQGkCjjtEeJJlzFND64dfoeh4G6DWA9wNoX0l4TBQPeg2gEUD8JPAelYXg/de/n4CjBAXPgb5MpDki5UWmUDd9mY7WFcfrywQcraspppjy4EtB2lVKn9XQkOjZQ4UyAtF37iWFUedYFLQkrjTQEz/UQXs9jwLK+5rRvkbE5X7C3vrCBxEm8bOFo3VF3fRlIs0RKa+6mmKKKQ++3LkRQ+mT6xkSvLuhwhBAbedeWhh1kkVBS+ZKA6MyTZQNQK612qkHBXId6IMAvHdlIXjfjd5HRwmKUb/gaJ3Li0yhbvoyHa0rjteXCThaV1NMMeXBl7yYLZQ29r+GxK64qBAEUN/JlwZGHeXdYETq7gacS16jUZkmHAOIiRGxelCgJ1kVEXjnykLwDujfQ8BRgmLUJzhaZ21dtc+bo3XVlwcgzRGx17c4WldTTDHlwZaCnAyyLPc0JHOlwX0ngLJTdhRGHebdYETw7AHn0Iq9TtpE6QBiYkSoHjToyVZFAt63shA8+/r3D3CUoBj1B47WubzqijL0z7CjdcXx+jIBR+tqiimmPNiSd+Y3ShtfPMOOkuC+EkB9p+wIjDrOu8GI6OmBso0E12hUZnlA1sVo34MOEBMjIgVYLBbD9IoMPekqKcqqHC3sPcMllfIiU0Z9AdIckfKqK8rQP8NIc0Ts9SWO1tUUU0x5cCX/wn5Kn/KpIXErKzwUBNCo8ywutGRPC5RblNjrtE0UDyAmWuL0sEBPvu4n7vYMF1fwrGvfNwlHCYpRH4A0R6S86ooy9M8w0hwRXKu+TEDWNTN2JR3o/j5dOnqO/zfl4ZNrS9xpb8dqdP5AnJJyhy6vnUC3b5vk/1GU/ItRlDGrkSFZKw/cNwKo7ZwlcjKTqVP9yuTk5MTR2G8uZeaIjjY/P5OGuXxHPTw70hPY/3hl2pogHEIbdaLFRUmJnxRco1F5JooGiIkRcXpYoCdh9wPFfYaLI+Lds4WjZMro/UeaI4I66csEHK0rytA/w0hzROz1HYZ1zYihg52eoci+PSjb5AQPnxTkUPKB5XRpxSi69NtSyridreww5dGQAso9+iulTahtSNDKG/eFAGo7aD1mezdRCWDQhrNq+gL/5jR973W+fWTTLzR6+q+Unif2GXWmJUFJiJ8Ue524CWOAmBgRpocNejJ2L1HSZ7goQVl6OEqmjN59pDkiqJO+TKAs64rnNz1hL8VM60rHJgfQhaXBdDi4Fd28JD1lC8mM20kxU30pNnw0nQppQAcDnelmwnVlbwFLq0uHR/eis6sn0smgj2mva3U6vWAe5dyxrWt+WiKdn+9Lh4Z0ofNLQuhAt5dpT7tn6NC0GUoOq6QeWESHA76i2EUj6NzO3+iIxzM878kV2/j+tIO/UPQ0Lzo88DPa1+mfFLftKE+HxA59j+c9MHqokkKUczWK4n/uS8eGtqT9nm/RXrfvKD1H7Ev8uS3Pv6fdm3Tzpr5979Ctg8so7tc5FDOhIe1xfoGOzgylPGWvXiyXjtPlVcPp6MCP6NSyCCWVXc+uibTP5Xk6EjqLlagVVv7eBXRipAtFzx9GZ2e60tFJ4ygrV9ldkELnQzvQ3nYvsnvUjy4yQhU/Xdb3GbpyUjgf10r2tRMUP9uXTs8fRbE/NaX9vRvTpUOnlb0aYSTt5s4ZdGyIC8WFD6T9rq/SiblhJE+dfmwFxc7sSUeCvqPIrlVo/4hgZU8Onez3Cj//3j6uav7bkYv5PTnU72Pa1/EFung4UezIOU9RnUV9D89eINJMeeikICOJsn4bTLdHvm1Iyu4l7jkB1HbSRtATwLycLNoS1pe+7x1mmB9AB52ZfIJatPdWCMcNalJFlPFUrXaUmi3Wz13YOlEtu5n/fMphafnZSTSoeS167F//o1M3s+jq4SX0QqW/kNvEFazLZteSn01dP3tOHPdMHYrLYINWXjo5135KpL30KSWkZSvnzaVfx7vSX55+k3adT6Wdob70579XpV8PXOL7c7OTqdkb4vxVmniTJfUGzRvaniqx//9+vxVdSJeEKZdWTvGkF95tTFduZ1Ei6sTyPP6Pt2hjdJKSJ536N3qLl/XPmt9TXFIGZVtO04eoE0OtdiGUnSvL0yHXQl7fvSrqX6Ux3VDSrW3/Kv1xLVPNv//X8fT8X56m2bvO08WdofTEn/9O4349oO5PPbOaXLxni/9x65UynOg7r1DKZsQExOjUb3PpzedfpdWnrlPazVj64j9/JadKT9Kw8D0qebq8a5p6rGdopEjPyqSo5WOoL/5npdB41wZU6Yk3aFPsTbp+ej3954k/U2PfqZSSJcqwpF2mb/4lyqjS2FMtO/lCFLXx7su3N47vop4naPkJnha1KEBN85i+m6dlZd6mzp8+K9Kfrk2nkjPJwl7eth/+TaS92IDiUzKVc2TRknFd+L3fce4WbZ/pQ39+piot239BJWipFyKpQfXn6Vv/MEq7tpfeeMyJKv3ln7Rg70W+/4+ZnmodglecFMdl36JRPu70UfV/8PSeoftYeib9HPwDvfqJC91Is9C5rVPpr2zfk/+uRQevKqE18lOo6//+zY+pWr8bXc9k9+bGPqqslN/QWz/ACsE7uiG4E/WZvZVycnNo9bjOPH+VD36k64pywpJ4iL59/xXynxfJ3j8LDW39Ic/zVa9ZpKWgGXHrqIPPHPHen93A8wDfec2iPJYGidu+kN564TVaH5dKObfP01dviOdi5LKDfH/2xe30nHJcHZfhlM9eyvSYNfSUkvap6wT2Hot+4NLBlfTfV16keZHsQ9Fyg1p/+ALL8zj1mrWZlyXkNrWq9pioy1MN6LKOM+v7qGur+/AB+dDkKbw/gMQMeVcM0rN+5v+vrxF59vq2pyyF8WSd/oWnARej2Pt/+XeK3bBPfWdyLmyjfcr+mM3iWnNvHKLDXv/maef2nuVpkHOj/ifK6uuupLCr2DOJkR12Tu8fyKKc88K4z0W+ro3Zx7FIg0iit7dXZ5WEZJ74WeRt9ywlRqcrqUJubglQ9j1D8b+f4Wn5F631PfJzOE+DFGQm0om+1Vn683Th8BWednVxJ55vrxdrD55iLFfm/KCc5wNKThNpuUmn6bjf27THs604Ni+FooM+5OWfi4zneSj5MEXy416kS8eviTQm+ec30Zm1vyv/2LM1/ANefuRgfyVFSPqBWbSvPTu+U226laI8ACnHaD8v8xk6tU4poyCTYkJw7mdon383RudY/S5tEe3Q9TO6nSGyQc6PV9q+XVW6cV2UmbRtoJL2DJ0/cJ6nCbHQ8T7/5On7hw1U0jAd7Krkf4+SUpVEUx58uZNPuUeXUdqkjw1J2P1ExSaAEadphu/X6v8fhy83PEZ0qjfIw6MwAQTRkp2ulpx4h6HTTaXvX63E/3cI2iAqz8Sz4Us87QPnEP4/0PkDcdwrStB7Jj5NXxFpdTqo5Q/44V2ehvB1PC03lmojj9NLtPeayNOhjm290i5soSqVWNrjVfiUNj/udgK1+ODf9MSLb9OWs7cp7UYkvc3LYYOnx3SRJ/MyffXvx3nah+2GczKblxdHdZR8ah3sIKhDHZ7PqUoTAwLIiK6StmzADzzN2o655FJbnGPG3msiLf0EBRgQQJfAdQo5yqSJPerTY489RSOXHGQkLZlc6inE6v12lMnzMMSsU49VCaCKdOr08d/5vjougWp6oIu4jhe/9VDTXGQbawigFjHrAtXzhEZepeTo9dTm6wZqWuC6GDVv/3bvi3RGlK8qaZ6Nq4i0Oi5qvn5t3uFpjRm5EcQthmrx8l6iPYk5dJuRZL50wakKRV6zau20iF03SJTLMCvyGkvLpMnjfqJ0XT7L1SPU4K0X6el/16ZjCH0Yv1ElSc6szbmkxVCN58Sz3bBXmCAvtw7RK0o+bWg3iNG7CsmIWUV/Y/kfr1yL4pRB+vdFIfT0Y49Rw35h+EKi+T2bKfV+ifbfFHkgiAmN54K/pxoCaD13Pk31+pQ9F0/TmOXH6E5OOnWsr3xsfeAsyGT+WfpAOa4pI5Nc43fzIFVR0vDeonykLwppxcp6gvqFbWfVslDPZtVFWS81JE21DAXXq+1TgIRpDfmAvG+AlyFZhpwdVVsM2i6MxGjWbV0ObaEM5q/Q1QvyAzGPUg6E06mhX9Jetw8obvlCyrKIki0nF3BCh2OOzl/C0yB3rv6uEi+pAbwZ4aeU/TpdvyLUcwW3oigSpIalR28ShBKSeXyOkpeVO74314wBx3tX5Wn7hw9Sciqi0UJFDvYTH8HpCRTV7VlRjsvHdEv5xsi58JsgUiz91MptjB2lU9xPjAh1+A/Frt+iEmZ7krJ3uCiTwaqhy6W4CZ3FGrjsK3RIOe+pNTuV/fYlftpAylROaiW4z9Dlo1ILy8jpog5K+vN05YyVZd38TbapIOyMJtLxXkLzCo3n5ROnKH5mZzoZOorSZQMoknU6XD32+JL1PM3C0uT93BfU26YtrMTwebp6VpSVumuMWoaWYJvyIEoB99GXEfa9IemqSLinBFDfwRrBaAp46yR3Ne0j158oT3eM6FyLQwAj1HJ85hxi7/gJqqr81w6I3k3EOsS/f9VdSblD+zcspJCQ4bR820HKYX22EQHs9LHQLFRvE2A9pw5aApiTlUkndi6ld15gA/Wf/0YBs39T8/2+dBy98rc/k/PoVey/ldjV6RCk5gEiRnYQ9fj7BxRzu+wJ4NBOH/O0StXbqPGU9UjYPJJCImL5dk6stY2tBDCbLh1eRx+/+Ty9+RXi0WpIlIZYFU0Ar9C3L4l9MnYtIAmg09utKFVJKwkBDB47lAaG/UFXI0PVNC0BzM620O9rfqagoBBasnEvpVmMCWDHj5R737qvDVmTOLtxiFr+iA1xhnm0BHDmjsP0zZtP8+2XazanC6nW6eX8/DzaNCeQXvhLJfL/ea8NsQNJ0srPfZry9MdebUhJNwoTQKP3FO8vpCA/lw6sGMO1bX954S1aeUQMpPhA6fHt+/RY5ToUnZLHYwOjTGDjOSuZOr95FA2JiOPbdwwJINH1k5uo3lsv0Fvf+JOFnVZ9rzQfW3eykmnB5JE0dOQk2h+baEMAOwZvVHIR3U7YyzWTldk7yapFgzvWVc5ZlxKUPHqRddUCaZS4RyVeh0ONp+Pyz65TB+3jS631SD80Q0l/keIjz6rviWxXYh+GB2TZMxiJZhI7rKY4pvNXdFuZcmUMiM4MVIjawF6Ug8MzTqmaqoNjh4tslkQ67PmiON7bmWuqhOTT6YGv83QtCbl94CeRl+HKKVtVk3Wa9xW6zohr5qlwOjnFVyUzcmoZEju0hpK3jkoKSyKZJxYoxzPStf8cI5oX6fj4geI6mdxY76vuv3IiSSTaEZAw6/S25roH9bKSr5wYtd0Pjh2pJLLn+eoulTyfXiWuL3W/lZCdXC3IZ+r+UUrai3QtXuo2rdO8ezx/pCx2smsrB9PxyS5K3mcp8bSmjQtu0mF3UW7UxJ9YQi4lLAqg6ElKu7evYWr/HjQpuEO5pyIoI/TeGW+UFSocARzVpZ7SaTuR/5ITavrxJYPV9H9/6qGs/0ugjx9DWhXavP0X8ghZo3S2hQkgyig4Zx2EvMOieF3PbQ2lpys5UbUW/qKjyE6gun9zoqerNaC4VN38kEbUgaq2C+UqHXzSqdVU+XFR/n8b9qILyZl0++opmrJwA+XkimlovQYwL+sm/fABpqqc6Lm6nTjJOrqwtyjb6a80Y8dFSji2kd7+f0q57fqL4xiu7gmlx3i+x2jWvmuUlx2taktKQwBDvRqLNA0BzE46RbUrC01j5f82pKgLyZR1+yrNmbKQ0nLzKDc1jpy7BpCFERMQoazoNUoZ0EatFeHG4jfxKUqktRmylG5eOE1t6v1T5HvxG7qsTN9qCaDHzH0quZK4Gb2Rqj5dif4fI15pSMtKou+rVqJKT1el7edS1HySAFZuZNUKahG9ZqB6nuCVp3ja5T+mqmm2BLAwVAJYy5mylLTr7EV6Wbn3Nb/zpYSb6ZSSeIImL4jg0+AgbmF9vlHO8Tj1mbGO0lnbnNiyhBZHRBYmgPuusrRsmq0e8xTN3C6sQbeP7qqkvUArzyTT2ahwelk57jtP6zqxuHUjlHx/p4j4TKKb++klJV/H4A2F3k9BUCw0d0gI7Ym5xvq1PNr7yzBFc+lEHUZBu5hOraqK/2985Uvpmcn0k6f1o21VtAgtl3f7LDm79WMfS0LDpX33VAJ4abv6XPw4YiWlXT1Lbeu/LPK99B3dYNVBnWQfoEKnAeSi+Zj7yncWZSZfIs8mb4uynN5nz7PIxhqBGr4kNKOVnm5AF3Ks5aINrMLux5D3lUH8GTowoC2d/3Ukxc7sQYcGuVDqjQzGHJLpmK+Ysj2/N47XNeX3iYwsPUfHw8LIoizBuLJhNmWkycnXXIqf+AU/Zq/HZ5SaJObVb20bKtIGeIt+KDeFzvR/j/b5NqTky5q1hhoN3d7u9Shuti+d376a9isE5tC4AIqZM5MbjGiJ3uXjVh3o6UGCHO3xbEQXfx1utUBNO6GSSyCybwfKzCyg+JF1lLQ3KW7pRLoQJfJfDRdTvTxvnyZ0ftkoSpjXlw4FfEcJ+47xPEXK+c3q8UeGONPZLaJPloL7vL+TUp/2L9Hxqf3owtKhdHJUczo+O5Qur/bm+/Z2eJkOTZ6kEr3s6GVqucdmsHu2eDHl8p35FDdSaGyPLxXPTdb5DRTZgbXbyECySPUh5HYMHewqtI/XzrFxIDeJjnoLjeDR0NlCO41sUZPUc1n3JdIheY98v6f4X4Ip5QZ7/5hYSSTwLOuLtrLUSxTVUaTtD+pKcWGDKD0ll5K29bfmdalXKpJtStlLAevzsn+fSmkTPzIkVQ8S7hkBtOnAywGS2OiBfeUhuEaj8z1KODDbmz5s4kOH46+pRIgjK5Munt5DLp++Q4Fro63pjwCklq4sUZbPsP69BATxK72gDO27eJA9F7Wa9qSTl25ZtS+Qgny6dvYAdfr8XRr8mz2dnBBD4sdQ1nUFkOaIlFddH3pRCGCkvwsnmqYUlsxTi7kmOmryZCXFlHsrbJxP2EuZS93p9ohqhiTqQcZDSwCRVp6Ca9Sf81ECiIkRAXrUoSdvjqAsn2H9+wg8SmTqQarrwyqqhe+0KZSdkUxn5/gWsqQ2RUhBThpdXtaPjozzp/Rk0zXMvZL8xBNkiehPaWNqGBKmhw33hAAadZLlARAT/N4LwTXqSdGjABATI+JjQkBP4kqDsnyGte+hhKMExej9xq8jgjLle6yFo3WV9dOiotb1YZeCjGt0Zd14urJzK+XCnNsUU+6j5F85Rlkbgyht/IeG5OhRwENDAB3t1EsquEYjgnQ/IJ1YG+0rK4CYGBGe+wm+vtAg/X5CT+ZKAjzHZSXa90/CUYKif68lHBGUqX+XAUfrinrpy6yodTXFFFPKUfLZ2Bi9iTKXda8QvvcqEsqdABp1mGUJRzv10gqu0YgoPWwAMTEiOiaMoSd1xQGe47IS+d5p4ShB0b7PWjgiKFP/LgOO1hX10pdZUetqiimmlK3cuRlH2TsnUPq0LwwJjwlbPLAE0NFO3VHBNRoRpocFICZGBOdhQtLBrZSanGa4r7TQk7uigOe4rES+b1o4SlC077EWjgjK1L/LQLHrWpBP6XE7KT3J6uwEgnrpy7zvdTXFFFPKRQrSr1POwYWUsaDdQ2mcca/wwBFARzv1shJcoxFxetABYmJEbB5WpJ/fQvs7vUQxmwq7nSkpLoa2Ea4cBnnT7dQsSo3ZTqfnzaWMbJP4oUz9uwwUVdf8W7F03A9RJqTbjGdor9uHdOmocIcDQb30Zd6Puppiyv0XNiad2UQZYU0NB3sjpI1+jyzrB1JBmjWiSkWSO0nxlP3HdMqY09yw/iYcwwNDAB3t1MtacI1GBOpBhT3iZ7FYOIz2PSxIP7WMO7rdP7gfWZS00l6zlujpgee4rES+X1o4SlC0760WjgrK0L/Pd6vrteU96NiMaZQtvQLrxKhMR+uKOunLBBxtV1NMKU/JPbGaEbl3DQf4kiJj/o9UkHG3uDllLHnZlHd2J2VtGETpkz8xrJeJ8kGFI4DXNo+mg+7Pq1/8CfvF135O7ErVG/1pJd5j5rlNdHKgdFL6DEX/tp+nQ84qzksjh/ZXUpikX6KE2V3UcvZ0/lr1un91oQwR9DrduCoG6oJbcRQ95isl3TZET8LYBjxtr68LZSok6nb0ejoZpMTtZDg4YbxCsFLoqK+4pn0DvZWwbXmUsm8hHe31lpr/xK+bRf6U47TfRaRFTZnK01IP/UonAv6r5j35yxw66veO+n9Pl7qUlJRNl1cNoAPuwjntHtfP6VaaONfNXUOUvC/TlZgUyko8TCcC66rHHw6br5IYS9J5ipnUjA4O60+pKZmUuNaf5XmWjv28QM1zc9tk2t9FCQ/V7p90KVo6Yk6j432r8PR9gb5q/uwb+5X4nc/Q0cWr1fRb7LqO9bVel1qPjPMU1VWk7R8exNOS9v5CcaEd1ft3aNp0kTcrhWLGfKqWcT6SfTUq5RshK/k8nRn9Ne3z/pqun79Bt08vVaM+nNl0wCZv5s14ipn8Ax2ZMpHSbhxSHOU+S/H7zvL9tw4vo8M+imNdln7x+A1B+FJO0AHlHh5duFx5aoTkp12is5Nb0H6/ZnQj7goVZF2iKLdn6NQK4SA59Y9ZFNVDhqF6nhKjb1Nm3Fo64PqcSOtQm5JS2fuVnUyxY79U8olnRSt5ybHs+f2O9rp/Qjcvp9CVee1Yvmfp7O5TfP+d5Gg6O03GY2Xw+JEsynt7YWojkeZSh27Zhooly4XddHLwlxS78Xe6HTVV5OvwASXrIhjIPkBFvoUur+hHke516Er0Zcq7dZwOdmbPSc/vueNbKdd+HUiXjx2m6NHfUKRfa7p900JJW4L5eY7MmkO5rJ+4EO5O+90q87S9Hm14FBHIjQ29RX3aV6Ob1/Mp9fdQOqA49OXRLS6KF/7WrhAl7Vm6cibNpg/Kun6CTgz4gA4E9SRLRhrFLvRT7+W5PbH8+IxTK+iQErcX0MZ6zbq0lx1fh04vXUF5+TkUP4HdI+dX6dy+0zIHXVqg6YfcW6ghzCj1iPqeHAtfqyQS3d4/QT2X1qkzl4Icur5hFEUNaE2pN27T2RGi75PPQ0FOCl1YPobOhg+n+Jkd1PMem7eY7xdSQMk7p7G+4y2K33WEP1vHe71Ce93q0HWdq5YCy006N6sDRfp+QddOxlNBPvq3F23KS9k5kfY5s/O0/zcr7zC7/9ms/1L6BW10DlNKLSB+RoN6WSB95rdUkK178R2UOzdiKWfvLMrEtO3ItwzPa+LeouJpAFOtA+eBkSIWLxsy1dA+Np0lk3OjPxbpMng4k5zoX0Uagz6EkLXjf4bO7lIGQk28zcOhtqG01NBImoEw79wGtRNFsHRB8gTiRsjYoLXpZopIu7pGeKwHLh65qslvJYZaInl+ijL4tqtG165J695sOqW0wd6eHSlTiTKQtMcaT/PMpoM8zXLaev1nd5xQjmcEdf80lRSCpFyY3lzka/8BXUtmhIcRqTODRfDzw2yglSTomiao+QVWf56eFssHb6RFTZ6i5r2+Y7A176Erarp6ro6f0I1UkSaQSScHKPe2a0O6lSHSL81zVsrRkkuBpD/GKfvYx8DMQDqzfL3NfrvA9YXU4sftG+BtjUF8yXr/jy1VyroZQ4e9/8XTYrYe5mnXNw0S53X7hJJuSAvkG3TYQxCMA6OHqdq+S3Plc/MR3RJBANiDk0Kn+4kpzbM7JRkgujS/Le3t+DadP6QEu9dEezg0ZSzFTvai2+zhOxEgQk7h/l9aE0Lxu49S7rn16rNo/UCxUMxgEQh/T7eGxJqU7qScpAOszL09PlWjT+A9vbbWR+RjuBB1mb+zOTEr1DJlbFOIJW4lj5oAcnXjqijj/JRveL79gweQDLahEj4NEmWge9dPNUH0rRETDo4fxVMyjoaKfAyRA3uqZaYeUogmwwVGvtFXpB6coqZdPpyo5GTv+PZhjBT+wMNy0e0T6seUtX3S6Ki3cs9GBGv6nxw6i1i2LP3g2NEqSTk7Qnlm+vVQI0CgjWVAfxkrOD8lmg51FyHZzu1T7iWTS5Mb87Q97b4gyZG18WNlPwS5NL2ZSO9Yn1LUyA/Wc0UO9lfSIAV0fpboKw6MHMrreyflGB3gUSXYR4pCVm0lm04GgLg+a/3g2D1Bud+v0rUL6s2hU4FKiLO+7kqKhWKHiv4teu1uJY2R7pW+tNfldUb0DvH/Wad/EccxnGP9IwSxjmVaIQJrSgmlgDLmtTEc0MsaiGlbErlz6zzlHJhHmb90obRR7xiWaaLioMIRwAsq+alKN9gXPDqdmGBrSCZrvEfbkD+npgWqgc4PeSjaNl0QbspjA46iVYpkX6HotHOv79WEG7KNw1hwfZ9KDGQMzJzEHbQfgyBL28s6xmyFXAGpB62D1GnWQSLt+roANQ3aSJkX0BLD84wsIe38rKZq2pE5C9W8Sb+PtOY9eFFNvxSmaHBc/ks3kpSyrx+0ahGWblDyplH0eHdKuSVIj+XCdvXa9vdtSQlLh9PRXtVEWR6sc5Hh2bIZSe0tBp89bk0oRRK0xZ1FWrt36eoNJe3XnrQXX/0sPTK4tzieka7oEUJbCiBmqihX4Pq2IHVf7I5johy1bBCDcTb5Jc6OUzR+3ZqqdSoamXQ6ULk+l5p0TakzkDBNtvmrdOVcGiN/R2i/EpoJMUNvHo7gWsoDgS6UeCpBU2Y2XVnlpRz7Cl0+m8bJ38V5Vq2aVYuTQ6f6v8rTDowZpqQZi1UbzY5fsIS/R0k7rcT64PAQNbRVdNCbIp21Q4bCluJHW7XQx6aOpqOD/kcHB7vT9djLfL/6fjJypH5sjRJ1ykpYp8ZF1WrIMw7PVMuM2fA73dw9mw52f5WOTQlRg+PLd14LnCtxviTzz1OiJgB/0uZ+apkJ+xEZJIdO+CvPWvt3KOmWqCdiH8cMeU+ku35JqRnKVK8mlFj0ZkE+OMke24ssikLx6i8K8WS4cOQG3clIpnNz5P35JyXGpat9T8IkQWa11205/rN6/EUtydR8SB7/yZ/1O4PUfiTqpwlKLtbWN62a7wOjldi9rFeKHizu294AhVQWZFLcKKsWW4Yqy09hHyI+r6np2ti9Z0cpH5udv6Qb52Po3Ky2tK/Hx3Ru81bSu9nLTNhHMVO9KH7DehsffMk7hGYViNt+XEllz4GGsJ1cvpmnxQ0Xmnr0q3eTm5vH0sEer9I+r8/o3LJRdLKvuH+RQwKUHKaUVkqyxq8sgDi3WsF6wew/plHmwvZ0e5TpVuVBRrkTQNGBFyZ6eiCfXvOQdWkrnVo0k339iumwvX1cyTpRRGonqv0yzzhi1SBcOmK7sNU6sP6Trp2z0PW1IXR29UxDbQfk/MSvRX6udcylC4v6UMKG8UoZ4isfvugEkuiIj6LN69WZ0tOu0pmffCg2VJKZf9KlM7es+ZMYyVAH36GUduU4HZs4lE6P/kTk71iPrt8qXDY6UFlG6olFou6d36erCUlqelbWGTrIz8kGo0mTKDPxEB2bMZ6vb5N5zo4T8UgxeNy8nUUph+eK/wynN+xT812c156n7fNpTreSLSL9OhvUFJJwZN4Syrx2io5PGkaXtlkHkwtssLx1dBGdDF9C5yY3FOnKuWTZmWnxdNBV5N8XxAbt5AQ6Ob4/xUxRtIXtqtHVK4V9/V3bMIri1v+imSaXGsgMuhFnJ/RcYqQ6EB+Z+4uanvS7EvS9ywesDW/ytCurPJXzP0Pxu05by9BDowU9ND2Usm+cpJMzxjESL4xBbLQ4l3erzxmWBtgTLWE4tniVeIfyr9PhbiIN0+Fy+NaSkPMHLyip59R7D40kF8tpNQj+kTm/qO+lOs3b7k26efMOXV7al+JXW7WrNksqpGab3ZObN5RERWR5WqAPEHKbjniJ8iIH+ylpUHJuUD5AXqRzexVNVfJh9doPz5ij9g1XwsU7tM+nEaWnqkF9GYO05j+2cCX7ONtJJ+fNtf3o0wjqlI+PQDdxzMFxo3n5vK6Je9QPokNTpvH8luhVtL+b0ILZat5S6YiHyLt/2ECecm2FO//P+5bz0kI5m84MFB8dhyZOUvsobYxekMrM6F/pzPLVGu3f55SaU0DXVw+m84dP0DFllkCei8uV363P01hJLG0lL+kYRSkayfg/opVUW4kdpnxcd2tFUlFdkH5WfS9PL98oEtNOqnGCI4f0s9vGEFwP1xS3e5bitkRRulwmwP4nntatEzClRJK9N9RwIC9PwFCE8uT8mpD0qZ8Z5jXxYOG+E0Dsl5I4z0XpKFhn178TZaTkkuXkIjVtr3sdOrf7CM+bfniGmn4x6hJPg1yZ3VpJf5EOhnSj20oQbgSxl9M+e9o9RycWLeEd8pVZVm3Ngf7OlKrmt9AJhXjuaV+ZYtZv452etY7P0v6B3ShFIUW3j1undPZ0qUnnDpxh6Wyw6a6ksTKOzJpJ6RZBfq5usQb63uf1BV09d5WyNCRlT6c3Wee7QuT9zapFPDZ3HiNOt+js7FbcIvLs7oM8jy2s593X5V26cPQivyKQFuxPO7FEHTwwyItj0ilWCVJ/YuGvlHnrIp0ZVp8ODu5BSZeTlTwC17ZbiV5kryZ085IgtuenWrWXUaOGUGoa8sergc73dqlKUeNGUKZSzs191nVNe7t9RJdOn2fp0XRQaqA6vMbqsoDif/pOyfcsHWfXLw01Uo8toH0yr/OrFLvjoC1B0+HGphG0l+WPmvQTZaanUPycHyiyTzNKjL5omzclgY54C22dFvsHuND1hOtqvoyYNWo74h4m8aD9jBx4Ksd0eoNOLVmmDvzJvw3h59eWua/7/yhh5151QD03/jOxr1sLysgX78+1FT2U/Nb1qZAzwVVFOnu2Do8PVuOppu76iZ/n0OSplJd2kT3HLF+HNyhm7QbKV9/LixSlCbR/ZtV6XoeLWK/Gz8WIRbCnujYvKyGCDery/ZHHPU9Hp46mjLQ8pUxjQ5TMmOX82Ej/jmSx5FHSpuEU6dGALuw9UIhI3FgbwNv00NSplJN2g2JGfkIHAjtR6rU0JYdWrGR3n1tdSjxru9xDCid+Sn+TemiaWv9I7y8oYd9JJZeFkbW31X0HgrxZvXdY7697bTr3u5h9uLHWV8lnXVNYkH6RjvXBet5/MtJ2mX1wHKQjvm/RibCZhQxZLk9TiB7D4bEjKIs3cSYd6yXImrgfEbxtsqOXq3kj3d9i99A69Xrx55bqPom93epQwu79/Ni8GwfogJtSZqfqFLNgGJ1fEkIx4bPZPRP1zr1xiKJ6vMSet08plfVl6awf2+/2HsVFrC+kRUzdM02s69Oer+t/6ezGrewZL6CMszvpsLdYFxnp34m9p+K4OGUKHc/p0ak/KddrSmkkY3YTw4G8vJF7WmikpVhW+hrmM/Fg4Z4QQEBL+gCkPcgCIri3+1eUnGwlRuWC9ATVGOLQjFnGeQrhEh3qxojOmFHKVKEQkBbj/PcC1+kwI0YHx4812GcMlZBVUOA5LivRvy+AEZkqiRi9h4CjYlTmfalrXhwngEdmzlJJtlZQpr7fARyt632Ri4KMxm49rCSY8ijK/VpXl7MnVKmBkOwd4w3zmXiwcM8IIIDOF78PgyTtnkxxOw8YEpeyg4Xip0nt1zN0KVqZgtXBanjxAp0KHUDHJwRSplwnpRGQFqPj7xXiQj1UbWFxoCdcFQVYU1lWgndFQr4njhIUe++fo2JU5r2sq9XC998U/fMgOj5lDGUZuIlBmXrSBzha1/squdfo5KRgU3v2iEvGvB8MB/LyRt7ZXUoNhGT+4mqYz8SDhXtGAB/oztdAMKAYkZb7heKQEpAXo2MrKvTEqyTA8WXtvxD3vKwE74MejgrK0L93gKNiVKaj9S2PuqJMLeGTKIu2NcWUeyFwvZIX/ztl755MmeGdKWevreYNMW2NBvLyRPrMb5SzK5KXTWljahjmNfFg4Z4QwIdRMLDoCcv9QEm0USAxRmVUVOgJ2P1CeWn8tHBEcLz2fSur986ozIpYV5SpJ32Ao3U1xZQylfwcyr98hHIi51Dmci9Km/Sx4aCsx51b0sBLCCJ3GOUrF4x8m+4kWSPvQLLu5flNlCvKjQA+7J0vBhgj0nKvUBpSAjJjVFZFhZ6I3WuUN/FzVFBGWZMpiFGZjta3vOtqEj9T7qcU5GRS/oX9lL1nJmX+6kFpEz8yHHBLg7TJ9Yhyba1ws3dMMMxblkgbW5MK0m1N/nMOhRvmNfFgolwIYOkkgeo6OdGTz/+b6tWrx/GPJ5zI6Yl/qP///fyT5OT0Lzp8SzmkjCQpeid1avIJ/fXxP7Py2TkZHn/+bdp1UVoEF5b7RQAdISUgNUZlVlToCdm9gqnxs+JRqmt5yJXj26i3a1v6slETcnFpR19+XIeauXjSlqNXlBxCUuJ2UN9eXemlx0X/81lzF5Zfh+afif7p8eeps09f2hFnG6HDlPKRO6mXuRVs1rbRlLGw/X2Z/kwb9wEVWGwHPoRsK6/Qadk7f1LOYpXs36ca5jVR3qhGWb8NpuzdUyhjdlPuB5KDbTsaArDiEMBbh2jxNqs7F0jHuqyzq9tR+SfkVlQY/QafsWUkk3t8T9M3GXnML1r0BFDGzNWmlSXKgpSA3BiV7QgyMzMN08sCemJW3jA1flY4Wt8Hqa7lIUeWjaDHGVkLWXpCSbGVP2b3YmTucRq93Op8GTLHpykneYZ9XMJvfF9TH9toRaaUTvh6u/P7KGffbLKs8KH0aZ8bDpIVCdD86QXXkflrD8P8JQE0frlnRHQYrUALaMbovZ8QBDAnci5lLnJh6MCRtWW4wx8jFUgDWFiMCCDk1qVjNLq/J73x3BcUmxJPns3r0WOVnOhf731Oy3ZbQzBBoN0b4N+f+vl70rv/+Te16zmRUpRx/tyGYTR2+wXavGA0eXr1op5ervRBzQ8pKHSNjfsUSPSu5dTDvQf5+/ekr+p+QK27BVL0tTRBVlISaJhPB3qa1eGl6nWpp48HNfrkv1Ttg89p4dbTKqG5dX4/ubVqQi49fKhtw4/onU8a0/pDl/i+lIRI8unwDVViHfzTr71Pw35eQ1lXT1Ift+/pMZb2eOX3qN/MlWRJPEy9OzcU+V7/kEYtgqPWFJrYtQlPQ77+s1aJShdY6OeQ7vT2f6pRu25e1LFRLT6AvP+NM62OTFDrZcVVmtLHnV6EFuLxF6m73wA6eTWLTmycQ9VfepKeeu0rikvRH5NFt5Mu0txxg6h+9co0c088zejXlp55/M/05D/eoP4zV5FFkzf95lka1rcP9Q/oQ59/UJU+adKF9p9XLIMT91HV//d3avB9JxowoB999fH71NpzGF1i55w//Ad6krWvk9Nj1MZjGJ1Xwsmd2ryU/vfWP+iNWo1o3/nzNNHbhZ5+6jXy6NWLejG4Nq/Lr/mD7zrS2sjztHnpVKr39os8rV5Ld5qxTMRfFpJFP7z3JLV09SI/v270Esvzzkct2XZP+vaD/5DHtH08l+XqUerephl1Ys+Mc5N69F6DprTlpJgqCfjhParf0pX69OlD77zEnod3PuLb7b79gL71EA6GCyxXKaR7G/qhkxd1d25CVd9rQPO3KP7oLIk0qndn/iw5PfE2nbxtSyJTT/xCT7B6vVzza1qx25Y8SLkeG0khvV2pyrst6fLVI+T8zfv0Z6dKVK1uQ1p/9KqSS5CpiwfXUd++/cm/pxtVe/Xf5BY8V42rC4nf/Su1+P578u3Vk7788F36um0fupBmNYZJidtOHb/7kF7/4BvWTn78Wv/3zkvkVOlp6tx7FF3OSKYZfXsIzdbjL5FH35nsaSVaPy+QKiON5evqN5YSLUQhXT+jKm9/RH0HBlHPrs3pv6xdV+8VTAh1vXJ4A7Vu1pQ8e/pS43rvUYOm7nTyhvC0nXh4I3Vu+CG/r69/2JAWbTzMtWoerevztJfeqU8zV+4wzMcyUtcmtXla5fc+o1mrip/PSC5sHs3zvPejJg65gfT6/lWeb/IfVof1JgEsA7mTR/ms78w5/AtlrQ8UkTNGPkQRK0a+RTkHFygXq5M7+TxyhwVrDEe/Z3y8Ahh3ZG8fV2iNnxQQv4yfWxsea+JeAgQwhLI2DzfY5xgeSAIIER3l63RQsjkmUfP78Q7SZagIXTPN8yvqOnY73xZSwMqsxAbWupSQQzS1hwu98EIlCj1g60B2ao8v2cD0Eu1KhLNUC3Wt9wI18Q0TOxVJ/H0aJ1xdx29SyY1zbSeq7Ryo/p/X83tWnzco6ib+p1CH2s+S6+gIdX+gMxtMajur/+EEuTYr0zlwrYaU3KKmr+g7fTFd3nGw/FrLo+WzB9BrT9nm2znWjbfH7IPJ/H/MukH8/9poeT5jeDaqQlUaefLtw7+E0IhVVhJrD9FrA3nZQ1Zb8yZFr6EXGZH557eirGNLBtIb3/dU9wMzPRux49g92HeVE+nIk+xX2Xdu82RGfh+nMatOcbKXdeMoVf+bEzULmK9q7dLObaZPW/WnLOU/4Nm9O11VtmPWiXqti7Hujwz1ZGlV6OANncbPcoUOx8tIBfo2Jjp+Gj7YLNS57nPkzu67lMEdGclkz2lBQSadOnRWJWt4fut2HKzkIjp6/DR30Du6c12q526NBvLb4I6sPuyZVP5DOvbsQIGt3qIn3mpFqXcUAphxloKGjqUmhZ6HwsLr9EwditewuY3jO/O28A7dzwlVECOrfRYd1WjRbvGyK73SlG0xuRlFrzz5NC04LGO3Gj2LTG4dIk/vMF4OEKy0B7al+DR9hV5p6qP8Izq9cRHVefNlm/f78GmNtiwvhVrX/DtVa9SPslAuu/Y6zz5J434T7QvRt68kSIO17InV7RWW5jNHCRUH0efLS6fZA9rRU6XNpxNxP+9+jyTZ6zJ8q5JiEsCipYDuJJ9nBGc9ZW0dJaZjx9Y0HNgeFWTMbUH5Fw8q7eO4YC0jpnrvRh5N3EuYBLCQiI7SdtCUA5QYFNj2v5zIdYyI4WskEcHOvENdfsZ2ge2tQ3N4uu/PbMBXOt12A1Yre4Xk59+kRlWc6JXGgtwAIIBcA9jTh1p/XYf+9W59Gj9/A6Ur+y8e3khNvv6KxizYRLczjQlgHXYuoXXyU+BNrzPSY9vpW8lJ7KY5NGXpAZZmZ3C+Y6E+Td+iSk9XJZfm/+PXUlwCeG5HKP2N5XcZJSKSFAVJAGfuS7RJ59dYpRElsu1BLnXo9Wa+Nvvt4fbNyxQa+CM99fK7tGTfeZW8ZVz+nV593InaDF5C2Wnn6LtPW9ENNW6xwN0I4IFZXiztb+Ti7Ude3VzojX+9Qq3dAihe8zGhbWO9XD+1jb7/9hua8MsOys4vUAmPJH52CYoiluunqPv335LfT7/Q7Zw7hQggju/Yk5V3J5VavfUEvdUqkO4UZFBQ0DDKt3efdcIJoCRyity5E8+vqQkna+fof4yc91loja1tJJGrptI3DZvT+v3xbPgtfG7U9U5SlCEB1IokgJbEA9Rz5Bz2yWIlznq5k5dDZ35fQTVeeZpaBf1MOUq5J7cuoG+/aUi/7DjJ43iXBQHcNGckLT2Q6Fg+nVji13OS+HQDN0MH1UIKyP3Lv/MPzT94zHMhjyQBLGD3Nymeck+upawtIxVi91/DActEERjxJmXM/4FPad9JNnqAdJKXTXlxO7hVb9rE/xmXaaIC4JEkgBZqU50RwHd+IFt6JkR0lDUpRobdZJIRs5qeevzf9MdVEYPoj1Bf3mG+39Cbjl1MZh1NPp3e+Qt18vuJa2Ko4Da1q/EcvfFVL3Y2q2wa1Yn+/Zm3mja5ez1yeqwybbtozZV9aTs9+/i/aMu5FJW06DWAaceXqR124r6ZfLvfwkN8nyXtJrl+8Ro51WpPlqx0SkuDwYkR6TAa8EW+2u3H8IFUSOF8eSnRVLfK4/TWd/34tZRGA3jj5Ap6gRGFWh3G2Ezl6iEJ4E87L1rT0y/RV1X+D4UsOcb/Xz+2hJ5lZf3jzXq0fOcJyrBkUWL0Hmr/gztduJ1FMYePUTIjxurxlmvUiJH4Jz7qSJkKeQNSz27kmsXHn6xGf1xhX6xIZ214/sIVtp1MLm6ual4tAZRa1UNzfFjaK3RIsqP8S1T/KSd6vXkvJQEi2viHfsuV/0Lkx8HAJScE+cm5Td2+ep2c6nRgz1QuWSzWBxIE5Z0f+in/FFEIRKvAJeJ/QS5Nd/+KlVmH4u8UUEZmppUAovzUE/T2E070l39/Q1f4Y32dvnnu7iSAk6vnviFMLkpidn3PTPo/z9Wg0ynCUnbl8Hb8WuqzZzYGodbu5FFURCh5DBVlC2L6Eu1MFO9TVvJx+uAZQSDzMzIoJS2JbqRkUtrRReQ2bic/B8SI2IEA/u3NbyhRo5G0yWe5SifYuyTrCmwYjvNXogVHUpR79ldaclKEhMtNu0Jfve5EdToEsQfdQrzZS0gA249ZoyQwcSSfgYDo1nn9afrwxxGUbb1kIeyeT+pWjyrXbEjxqbYUURLAdWcNqKNSn4aeM5WECi538unO9Wg2yKyirE1DGTn50fQfZ8JEifGIEcDDG8Np8ODBNgjHGhyNSA3ggbP7adzwEBo+agod57FY9XKHju9aRcNDBtOkuSsoJavwQvSc24m0eMZ4dp6hNHfFNsrQLwCE3MmiPyIW01BWl9FT51L89XQrUUlJoDGBgRRog2CavmAlXUlW1gky3Dx3kEaGDKJJ8yMolZGf67G/0/DRkynhVjZf26e93gnhG/maI23a4LBVhfKY4LhzAAA4pUlEQVTxdjHIt2NVGN9etllMq6FNtfVbY2cN4AxNHgBrAC03ommo8n/ZppMGx1kJ4KTfDlHo+CEUGDyE1u0+aUgaL57cTaOHBFPIyEl0khFzm/2WNNq78RcKGRRIQ4ZPpP1xV1Uyp8XSgT/S9N0gfEpaxjWaPSqEJs6LoNuKRnDZDFHn4OBg3hYbDyeq7aLFxNmL6NyNDN5OEKwd0+eRBpcgTrcvH6Oxw0Jo2uLNlMVIW+r5SBoxZiq/j1z094NBa7EJ8hI6bjiNmx5Otxg7yE09T+NHjKGoc8lUkHmFJrD6ijpP4Gvjbp/7nY5fY2Ub3Gd7IjSATej48Z00nLX18HHTOclD/W2EkZH9m5bw53o6e+b0z/7Z/RFs31Batec0/39y+680YfYKrrlMPruXhg0eQr8dVNYQFbpu1D+FwrRpvM4WCp9gTQsOnkCXMwTpS754kqaztgkePIzCN+y1WYt75fgO9h6HUPjmKP4Bd4HVbczURbwNsWZPPYcNgqhXj470r8ovk9/klYXy4ZnQ3+8wZQ2gNs1evrtLAV2JjaLZE0fzY8ZOn0dnLhV2Y2D0zA2eEK58hNq2l8R9swLOy6L8y0e5SxC+xm5Oi/sWosyEiYceI6pR9tZRlL1lhPF+B1Chp4CLEuMp4HsnjrqBKUuL0+IKSJFRXcoC9qaAHYFK7jjBS6Jdm7ZSwo1b9NtUD/KatsN2vwEeBKteIzgqKINPwzICmKRo0xwtF8drtXMSjopRmWXRBkby6+pFypYpRlKQmUx55/6g7L2hPNh/+oyv+eBjNHCYMGHiHmFUdW4FbInoR2nj3jfOU0o8gARQp1G4T1/CpSWA94P4SQEpMqqTo+5r1swfY6M1nL8m0jBfSWFD6DJu0NyxITRt0UZKtWjSDVDexA9wRIzKAxwVXo5GgyhxGGrEUgrKNCJpjopRmWXRBqbohd2/lIuUe2YjD+CPGK7mei8TJh4cZC7tRvkJeygvbidZVvcxzFNaPLAawPstJSWA95P4SQE5MqpbRYWe2N0Nj7LGrzzKNCJpjopRmWVR30dOFFcnuUd/5euDsPjfXF9nwsTDhfQpn1LWpiHqf8u6fpQxq6FNHkdgEsBSSnEJYEUgflJAkozqWFGhJ3j28Ehr/AzgiOB4I5LmqBiV6WhdH0YpyE6j/AsHKGf/z2RZ40/psxpxv29GnbcJEyYeYox6h7L/mG6bhvWAuyeV2cfeg0sAC/Lp2LYl1LnZx9TFwFVHecvdCGBFIn5SQJaM6lpRoSd6epjEr2zLNCJpjopRmWVR3wdNCiyplHduj1hfx6NOfGHYIZswYcKEIHpTjP0xjqrOiOGMwumlQM6BeUoPZV8qsAYwk1q/ZeyrrbzFHgGsiMRPCkiTUZ3LC1hb6EioOD3hkzCJX9mVK8vQkzRHRV8e4GhdK6Jww4n43bxDtiz35FM2Rh2tCRMmTBQXlvUDKX3mt4b7gLTJn1DW5mGG+0qCCkgAC+hc1DYapbh2OXzeNkoH5PSeVTQ0ZDjtOH6F+1rrGLSWdiwPpaEjJtHZ5MJeAwtyM2jb8jkUMngwTZmznG5k5Cp7hNzJSacNi6ZyVx8pF49wtzJwGZOqOPDSul4Zu2g9T9MSwOSzf3Djh5DhP9Hu4/G0MXyCjZGKtFHRupbYEZdo6NpBYtWOuELucIxcUSAfxHLrEs2Zu5wsrP2i966loYNDKHzjfo2fQCsBjD+yjbthCR4ymrYdiVevA9FK5o+xGnNwDAqhmQtW0rUUWyJ3LT6KJg4fwvIEU+iSTXQrQzEk0bvEGTOfUgq5l5lBVw1c50QmWH0qblo2w2bfss2nDInfqjBrWwgMpZnzVxS6x1rRtiE3lJi9kpMTuHcZN3wobTh4QclJdPn4Lho9YigNHjqCVuw4TPkKh9HfY7UshlU7rdFA8i23KGLRDLY/hOYs30HSC1HcjlWFjpfAfZZy/VwUTR41jEKGjaKtUfF0RylXCsK+ha/dwR7iLNq6NJTXc/eJK8rewufB84LnWdYVCN9wSK0vzjd97CibY4C4xESaoE3j7lw0BlmKS5qHhfgVZN0WGrs9MxVi18CwAzVhwoSJskTG/LZkKUZsZx4XeImb4b7iokIRwE0T3ejNlgO5jy8uGTFU98UnqFGvWeJ/9hX69KVK1GmUDMNVQB3qaDWA2YwQ/o2+9Jou/hZkkOtHL5PreGuoJeTx+/YNerxKPToP38tMosK8uQuTtkN/FU5bC3Jp/oAmPK3jaEH44BjY85uG9OpjTuQyMkIlgHkZ8TTQvUMh57C3z6ygv7O0gPlah7GZ5PLNNxSvnBcyuGNP1ZWNdDI8R/VQDN+vg3ma1rfthkldC+UL6lCHnJ78F81cg6gg4AM3ybXe6yzf4zT3oCDRkXMD6LH/NKPrFiuRO7liOFVyqkQD5u1X0/QRSo4s7sPPNy/qJv/v0/Q11VE0EO7Xipwe+4hilf+A3ik2oHUwLWGUT+Kq4jx79gERZ9eecJdAmqgXibt/4seN3n5JSTEQnUPfXVP60OIjtygvJ4ty8sDSblPz120dLvf74R16rF4X9nxcpJ+nblFShQPuJiyfJFGzFoey3wxy++g/FH7itpIP93IEr5fvrEiRYOhU2EKzZ86g+N9+oseeq0cXs0SZwNV9c3gc4O6T5bmTqUllJ3q+en3ackbc47QLe6nGC5Wo0nO11OdM+1zJsvYvFG57gjee4/8hvk3/RU5//YQuKi+gvl0hGRd2UrWnK3Hn4mkpsfRjqw6UmGk8fSzLrVCSn0P5V45RTtRivqDaXGNnwoSJioK0iR9R9taRhvsKoxplbQyi9OmlX05SgQigiLzgPvEP5X9hObNcxPpddtrq1oJrADVTwFr/gCJ6gC1RguTErObp8jiZTx9+yf2LpzQRDRKoZ8fBlHRgDj3G8o5cd5alZXPtR7ad6ABJh+bzAXvYijP8/0iXbyhCy/6YlIQAJh5YSiPnbDLMJxz/2g7WZDlN1Vk+QWJE+yJyAsirFt2/fo6cqjShG8p/TiZffo8CAwdSD+fv6Nl/vkvzt5y0OSZu3xrq6elBgWNm0Qzvlqw+deisZj+I+cvv1bfR4tWu+jeq0sTbphybfEEh9PPKrZSamcv33Twwu9B1Ggm/509VowB2L3q7t6Zn/vEfmrpyv7LXjij3rE4zN6pT9Wmq2bgf2USC43KHDqz/mby9vGjs7OXk0+r9QhEuCgoYCdMRQMil7aN5m5wrigPZeW5kma808bEpEzKgXU1WrvR/KcinPtxc4u4JvN1kRAz1eYlKplsxv1H/yUvozrmNNnm43MmkxWP70Ouv/Ifce/ejZnWqFX6muGRTz29eo0ov1KBD1ywVhPgxEpp0ToQT2zzMjDphwoSJEuG+9xcj36acPSVc2zfiTcr+fVqpHbFXIAKYT15fv8xDrq2Ntvr1K7Ak0sCRM/h2/vU/6AU2aI3ZZtXs6AlgQJvq9NJXnjwGZ/aVHfRSJSf6X+exYqcit6LC+Hl+TxRhu4wJoIV+eKcS1/YJEQQQcmBOL5b/7/RdC29KABe1M5BDruyaxghjJfquYQMatOSkkmqVPl49SQ21XwQB/Nx1CskoWsUlgAVXf6e/Oz1Gcw5AO1RAg1q9za77DTqcog0zlcNI2F/phxBryLNCobyyo+k9dr43W/kTZbLtx5yox5Q9yk4ZMszWKTfui56YyHiwWtHnO77Yj19byKYEw+s0kkKaqoJr9PVzTvTEp25KgoHY3DMLeX/2b6r0XA06pbRNZvQKTvSn7EEwNSHadpHETEsAbST1GP2HtVPV+q50LdO6pi79/HYaFbpd/NE9N9YyC2iS+6fs2p+j387b+vDzbVLFquG2QwDPLO9PTn//kGsAUVZylGjHus0G0q1chVAaEUDLVWpS4wWqUrcTJ8NGGsC8lFhq396bknLuUPS6CfQ4K8N7xuZyJX4F2emUl7BXGFBgOnbyJ4ad2aMGOGrmGkyDfSZMmCgBGJHK2jqKG19gO23Sx8IRulHe8gCMPnb+VKoY2DAUyf59quG+u6HCrQE8sXkefVbzVark9Gd683/f0fI9SpgpRfJS4ql708+oeSdvGjFyOn1a3Yk+/d6HRgwNom/qfUA9p622TiFDCrJp6U99qEbVt8m5e0/q29ubQmatsQkxJQlge98QCgoOokED/ahTZ086dDmd78eaqd6dvqVKT79OvUctYnSBDY69XLg2D+vJOjf8kB9f+b1PaebKwuGhjszvRa0GKbFfmeTfPETV//E4PV3lPQrfJQbgjeHjqVW96rycd+q3ppV8DeAi+vb913harUau3KFv3I4V1PJjke+9z9qpawA5OXnuPRowoD8FsmsI6OVO3fx/oiRdINLLhyKozZcf0gdftKK+ffuRd89+dPKa1EpaaNGo3vTaU07k9Oxr5NXTj3y6d6R33qpOnXuOpMvpQkW2bUEI/fPJx+jJ56vR8IVb6fyuUPrb409Qs57TyJKZSKN6d+LB8K3tlUIz+/agFxghcnr8JfLoO5NSGLGX+Z5940Pq7edHbRt+TDU/bkiha/dT/PHdFNi+Pr/OBp0G05F442nglTP7UvUXHiOnv75Mbj69qaeXK9V4+y1y7jGQopOU0Gw6wT3r0aoeL/uld+pT4CysXyugqT1wvsepmVtvimMMaEFIO3rysUr0fLWPaeHWk7QrtBc9/sRz1HPqar4WL/PKIfLv0YqToMdeqE5+AwJtnS4rz96bL/6NnCo9RnW/c6G9CWJKGGvzurf8WNShen2auWKHSv4kkUqK3kmdmnxCNeo1Jv+AAPLy6UORCal8nxBBAF+v8wUF9AukoKAg8u7amULCItjzLcrB89KqHiP+7Dzv1v+RO01PPLyeOnzzPk+rWrsJLd64h+YPas+vo9tk8TGltiv7gPi+mx9rjxQKalSLfUC8TKOWbONlZ1w+RD/Wf5eX85d/vkuTf93Gjy2JFGTcpLyYrcJJ8SJn1gHWNOyoTBRG+sxvKD30O8N9JkyYKAEYAbOs8DLedw9gWeNHGWHNDPcVB/AqgOlgo31FoQIagZRM9BrA0oi9KeCykLxbR6hhm15cI1meYjgFbEqZiZacSTgqRmUCxZfCGkCj8gBHpTRlFmTeorzY7ZS9fRxlLGxv7NLARKmAtsxc0pUjbYzZriZMlBaZ4Z0pe88MytoUQtm7JpJlpY9hvhKBEcriGo5lzG1BllU9DfeVBDAIgWGI0T57eGAJILQ4fRXty1OvvU/9AoNUa9uSyKpZgVT/nZc4AfywYWdVo+aIWK7soXdffIL+zuoVtu6wklpOYkmkcf170+tPV2LX8Di19ujrUOgvU+xLcYnP3URLokpbJn/+PVrz5x+a1l79Q+lWGZSrF315apl52ZR/MYpbyaLjSZtQy7CDMVGGGPEm5eydRenTvyy0L33qZ5SzL4zn0e8zYcKEHeCdilrESWDmL114qMScw0v4ejzD/MUFOz57+1jWL9amtJ/qiDXJ4z8snI8RRZC2/PP7+CyIRO6p9XxKWJtmg50TKPe0CO8ogZkUxPDm09j689jBA68BNMWUB0WMyBTgiBiVBzgq+SmXKffEWrJsCKKMWY1NYlEBAE0qLP+M9glU4wOB8T4TJkzYopoIozi3JaWNqUkZCxhJm/g/vvYve8cEg/wlwMi3iu2iBcQw67fBgrhp+1m2zTX9IKdL3RlR7MDjAnPNok0+cRy0iEYfh0XBJICmmFLOUh4EzahMoLhyJymef+li7Un65PqGnYOJioXcQ79wMg7wNUPqdh/KmC22c44sNTzWhAkTVsDYImf/XEaw3hX/x9di5Okr67QtI3DQtqf9VNfmuOIgK6I/D+OWPuljvq4wfUrR/SsngJuGiincX7qwOr3D65O5zJ1y9s0WxI+lQ4sIDaVlVS9Wt1BRV1ZPy7LulLm4E2Wt7WsSQFNMqShiRNAAR8SoPEAvd1IvU+7RXwXBYx2R0ctv4sFC7qFw9cs/c7mnms6dxvL0apRrEkATJooEplyz1vUT/7WaNC0U36CZy3owEuddeL8OltW96U7yObpzI5prFXMi51DWhkH8Iztry0i27zzlX482XK/LCeBmRgAZuYO2D6QUU8eZiztSNgggyN+Ctvx/xoJ23NgDFsvpUz9VCKA729eBXVOASQBNMeV+S3EIWklFX96drDTKjdnKvhyHUEZoQ8OX28SDD4SDwpc/kHd6I9cUAJjqtW6PU7dzozep+U0LYRMmNGBkDz7zoJGD+6SMn1tSRtj3lD7tc06+kAcEK4O9NxlzmrNflmf+D5yM8fW1Cik0xMi3GTEL5uQv/+JBdp4pnLDlnlhDd25f4Q6es9YHGh4rCSAII8A1gOycWesH8v/prH/n6xMXdWD1acPPw53YQ7PI6sQJ4YbAh0cDePnUHzReCb+1etdxkl7U9OG3YLCxY1WYTVr4RlujC8OyLLqwVgbQGlLkZtygJTPG8zK2HLSaCmMhvvWYEIpOtrX1jd6+wrp/Qjh3H6MP7xa2akehcF0TwjeKAhS5cS6KpowaTiHDR9GGvWfU9rib6M9lAyV0l5SUy8f5ORB+79TVNCVVSFbKZVo8eyINNSpn8ARCU2lDsiG8mG0ea8g6LneyaNeqeRTC2mzemj9sXPJAigqTNnhwGMHWx6gdjaTkz4w2FOFPtPeMNSybVnib4Jlgx09dsJpSlBhvG9j5tGHW9G2Bc2lDCwqwa0qJ06VNoMuJFyjn0C9c25M8siYtbPE89f/iWZr0w8t0eYjmRR70Kk+3h9/7vaHmPdDtZQr+8lkK/vZ5+t3/dWsZRgh5jUYalKeHtvzUIW/Q2nYv0ACWPvL7lyg2yLrv9vA3aE5D4zKA8K6vUozXy4XSd3pUUbdHsmuX5SUNft1+m9yl7ut7/0fNmzLkP7Te+SXeLoFf/4O29nrNWs59Bh9I0PljDRCmeooD5GUDWlkFjDdh4kEHpktB/uR/ED24UcIUL34tyz14Ol9jN+MrShv3AWXM+Folhlhnl71tDCdjsgwbMAJ459opyjmyjBtjZG0ZzvPmHF3BIw/lHltB2bsmGR4rp4CzNg7mBFIQwFp8XSDSOMn7bQj/j6lrkD0Lg0oA2THYZ3nQCWDs6tFUycmJmviG8f8Xd/1MLz7xZ6reMoiEy2bh9gIWu9L1RUbCJqoM/3IsTetkuMiyGAE8kaCQnITf+LGA6sjZcoViwWoyE+jjyo+T01/r0DlRAfJs+BI5VXqJdlwRPubgBPmjD4UfwMdebUhJCgdMOrCA2jb8Rin7FdL6MoZDZJ6ucbbM3bggTePK5Rq7OfCT5/RKEzVtjo8IUdciaLGSUrT8NniQem71HBqnzUlHFtPTlZyoShNfkZB/lj5geZ54uxXdZsTs95/clWOsbnKkc2pAOmmOOX2C/xrdI06qYkEA8ymw+Vt8X1iUOG5doDP/r3eSjXaV5xOOpm3rADFqx8JiVB/hPghp2mfmwLwAkdbEmubTBOeoREGLj/D/Bbdj6f0XKvHIKfwKMi9S43dfpCderE6RiTl0Jka2g/E54s/G8l/peghYt2YRd+dxouvLato0T4WgDHmdvv4HLLytaRc8X+T/n3r+STo/VLzIJzo9W/hYIPg1OsgI2rLv/sb3ffj+s+q+dlX+xNL+RGO62Cc88lxA/06vinS/ympa9xb/UvK+Qb2q/V/btMB/UWX2v9Jf/i/9EWgts+/Xzyjbr1ItpZxamnqhrN5KWU5/+j+0qHsVcvvseUqW+4vZJig/6KMXxbamzu2+qKzsf4Nav4Q2cKKuTarwtO5vwfehE/3l1aeUPPcfljX+JVqnmQ5tg5ziMmHikUY1PjWqd49SYgIojwtrxsjdCJs0ED3VaIQRsuzdU6z7JtVT80MLiDV9ek0iJ4Abg7nGPkM6dh/xJqXPbqo4o65msw8kD/uEpbLc15gsKx9oIxDrQN0mYJmSphfbwfzKrhk0dNFhg4G2OGUpYkQAFVGJhxJmTKuhkRotQVQyyeXDv/O8rzbsRdlJB2jyggMa4mKHAFauqZb3aU1lgNIQwK4N/srTnvnSXUnRkiFRppXUWaH1izjOYyCdVzRsRgRQ1qVyzU9trg+QWtBjWxbTlzVeYQP5C9SlZz/ydUaUCnGuwlE6jAkXREb2AJx9bc+l13qKdrVuy+MMCaDSjkNHjKZFa7ZRqkWribXWR3uNNSuLNOszc4ka/FWkfek+UUkrTMxFqEH2v3obrtEtSuRzWeW7LpR7fBVfECw9ve9u8Ywoh+GHj4RWqkdNcb8BSWwivn1KSfszbeqvvLgGBMwuAQSC/03/Ufa1qP9PNV2SHacqf7PNr0FxCeAZ13+oaaO6Sc2ileB9J4nYsNfI76PnCu23JYACoz78i1JmJZrpadVWFrdNUgOqUPevFLJnSAAFUof8h+Y2+jt5fvsidaymtMnTT9IFTZ57DYSlyt49mS8G5wRw6mei45fTumwQ4ZFAprPBalR1nobpYp5vSgNOAPGs8TLGvW9TtgkTjwRGvEW5h3/ha/gyF7a3AZbOgOzx/4wcYkkFtrO3jeb/efrijpy8yWNULHXjU7u32XsHVy0wysA7Bif24p3TE8DhfEqXkzX2jsK4BJbHMo8kgBnzWvO1fjydkbtMTEezNGgfMRUNK2WUgWOxxIOHrlP3tX3wrYBHd1IG28depT3XrFEcCvLzlWlP62D+xBMv0JxIEabLSNNy97IUKYIAJu6aqO4btipGSWVSYKGEhOt8UyUqmfH04d9F3uYDw9V94vjSaQA3ju5UKN/PvoKAvPR5d0Ural8Kbh0kd99Q5Z8xAVzav7VI07VT3q0EupQmmGPaqaU8pjEG4sk7rhhqAK1inwBSxil6W9HWfu1jrRck4fw5slw/TWOGD6fjVy20LKAPRSWLfXclgJr24RpalvZYvS5KinF9inpmtPl8m/6Lp33efQr/n7ARMX7FsT6h1nB47MGinPNRyjSBGKTbVRH5Kr8lNV5WaAngSj+RZkTirvu/TM/o8qmk7E//hzYq069FEkAG7zcFsVGJGEN7pV2af/aSTV4tiq0BDGFkTiHQar7Af1EVJd9YN6Fl3Nn8GZrUozBBLEQAh71BQR8/Q0F1n1DO9ScapZRb3DaZ+vFTtH2gUp4RARzyGn32lNAA9nH+N09TSfH9JoA/1eEDCQhd0QTwy8IEcOqnnABi8EGIqPTJ9WzKNmHikcGINymHkUC+NOLXHmUAD8o9soy/Z3i3oBGExtDC0uX+7J0T+fQsiBp/B/+YJvaHd2IE0oVb7fIp6T+mcwKHsvLPR1LusZWUe7z0yIvfTRk/M8Jo1A52UOHWACbsXU1NG7xLj1Vyor88W4U69RmrxlJdN7u3mBJlqPR0VVq0NZa2LR7CpzB5p/3UGxS23rqeq6iyuCDO8I8NxLEMb/6vRSEnytlJ0dTH5Tt66i+PUaXH/kKftexORxJF6LSUuG3U4N2XqcGPA/k6uMz4CKrXahAPRRe3fTnVrvq0Wnaj3rPFGsD1YfQGQq0h/bGXacyy7RS3bSm9+7Iy8Dg9RX3C1vPyIemXD5F3+2/pixbdqH8fN/qoQRNaujNa2WtPLLRwaHd6+bUaNFDReA0O8qeq3Fk0zvEEdRhv1YwiPFzLz/5Lj//ZiR7/24vk0mcyjxmLcuYMbEdPKu3betBSdtGx1KR2VaUchKjrza9dyvKJruo9euJf/6Vl23WOtfPSKSykO732D2i7RLi/ZbtEnnM7F9Ibf3+cnvznOzQ74ihPQzvWq/6Cer7P24/hawCjVs8UIeuQ/tdXqXdgIH3/8Tv04mvVybX3KDVs3fqwPmp9Hnv5PV6fbUtH08sKEdU/M2iL9t9+TC269aE+bs2oQZNOtDMasZQVycsiy8Ew6vPhk/T3x/5Elf78J/rozb/RWl/b9XS/tnyWXmLtiXNUeuL/0rQOClFiuN7vX/RtZWWKk6Hee/+gi4NepZavPq6mvf/mMxQTopQ39D807eunqc6//kq9P/s7ffHqX8ir0Ut0Y5iyX3ds9df+ZrPGTSKq6z+pyWv/H/3wv7+Te40n6LN3n6ZdAYXzqQh5jRHH/89a7qv/j44M+g8Nec+qqXy98pOaNYBv0LIWz1HdV/5C3g2epUZv/IXa13ueEth14Jq7VP8LvcPqJtfh+dZ6ki/TQDlPPP04zXMVawA7vPUXlv4navXZi7TP9SV652lB0ngd2PFHBrFzFdEmKKPpv/4vfVLjGfVcnd6yXkeVfz5BEbx93qARH/6VHvvTn+jd//w/fg8PdXyBXnr8T/Tkk/+Xhv4opoXvOUa9wwcMOHq1rO7DXT7AmjsrYoDQZsBdBEPWuv7c5YT8j308D9xE7AvjTmFhOIJf6e7ChIlHCjD82DGea8fwDuHDKePnNnybh15j7wW28c5Au4ZZGsuq3lzzjvBqlnV9OXFDOVhjh3zQKoK84b2C1S4+xPC+IoII0jgBZB9dfJ8kgOwcnABCuwirXYARRqwNBKHMmNWQT/E6CkQ0wYegYVsYAB+Zd5N7bgRiiqNyixbPWq5sG8tPc39WtkwxlLxsyovexAdVM4SZ47jg+RIt7FkE2Rz6Gk1vYjs1W1rs/uFFOhhsvA9I7leFxkktZQUE1iXBhQ+mb+FOImffrNKBHYsOHgvT0yd/YnguEyYeaoAA7vyJT/dmzG/L1/aBqGXO/5GnwfEzplMty70EyVvhw4hUY74uEFOr3L0KLHNHVRcfWozEwX8gxgV4X+B+/kAAZRxhZQ2gVgOorgFk55YE0LLck6/rBVnEdLRlrT+vB6Z+LezDDv9xDEgkN+6Y+invFyz44GP1huYQrmdgDYwPRlgtY6YA14G6qdd/F5gE0JRHXmCllbV5GKWZ/vJMVCBkzG7Cp66M9hUHWMCOOKNG+0yYeCSgEEDuYmVjMF+jh2laTH3CeTJIFbe23RAkSBUjVHC/gqUVGT+3YvkWMNI1gBNAEDWUgQ+ruxFArM/Dco27EsBdE7l1MrR2eNexjhC/IKJYw8jPA4fvrC4wNgEptaxCuDdE/ujFSKkrvwZ4CkCdcR1qXYoBkwCa8uhIbhZfvIvFvXiBjF4IEyYqCqBBQMeuN+LA9JTN88u29bGY5WCjLio3YeJRBHs38s7vo/xzvzP8USYoSLvKfmV5+t/iAHmBPXTn2mkOa5p2v3ZbDzv5LkVxsmvYFgYwCaApD6UUZCYTTO5Lsh7ChImKBFgBwrkrtA/S2Tcc2PJfzXMtDUOwBoj/4v/It/gUEbQcMt+jjszwLrxPgDbFaL9djKjGPxxLOkOA6Tv4aDPaVxRy9szkof2M9hkCmqtfPVRjoOIAmqncw0sM9xUFy+pehPV0RvvsAVo3LKcx2lcUMmY1oZw/ZpRIo1UIjAByC1/2IYX3AW2FD6pMOHjmH1bVhDPo6V/x/Hzqllvesg8svHfzWL6JH/F8fJ3fCm8Rhm3qZ+J9Y/mQX1j5inNy46wZ3/DpXG6tq37AwWVLQ+54GmtyueUuKw/TvdwNDK8Dqw+fghbvN86dMa8Nrwtfv8jOJV1C8WlqrGPE9pRPeRmwUubaQ36+u8MkgKY88FKQk0E5h8L5lJnRQ27CxIMIkDduwHEXAsgJH371BHC5p1gvpOR7FIDBPOfgAqu1tExnpC9jobMYTPEfa6ZY2/KBXpPPCGmYxoOjXcR4LUZ+CazJwgDLB2+D/caoxh0Gl+i+gQAuLxkBxHq4nIMLDffZxYi31OlUw/1GQN3YRwy3StfdE2NU41Ok8NPHydCc75W1eB1t8mG6M5sRscxFzjbphQACuHMCWeAcnZUJ63pBzoQVPYgYn+6dhfcL5KsRn1LF2kCQQW4MgncP7xMsiRd14NPHeB9RDqZs06d+zsmYOB8rAxFE2LWCFIJo4zyyLhnsvcV+WAHjHGjLnD+mcaKH60YeTiB5Wyn1YQSS52f1Sp/4sXjPkQ91gBeA0e+ImQJED2HlmVPApjzEUkB5Z3eZmg0TDz1AArBeCeuJJLlLn92YD/Tps6waImxzkqh8APFBgw1sOB4kUOZ72AHSwKe9FVcYvA2WuFL29nFc08KXfyxxszkGWj2E6MJArk3XAn7f+PosNhAXX/tVTfh2Y0QTTt6N8xiAEQisGSuRI+9SEEBcBzRjRvvsIZMT6B/4Wjij/Ubgzy/W3TEChntglAfAvYJVO8iUNh3nhA9VREOCURS/D/B/x/ZB+5W54Mei29ckgEXCJICmVGjBVC4eUrwsRg+wCRMPK/hC8WJpTYzB3VhAy2Ww72EDrB/TJrDBfXJ9lQACGEzhsgOaU7jI4S5BIvpxUgGHvBhUkQ9B+i1Y/K+3lmYDLcqG9SfywBoT02w2eYzAjsvaOpoTA05aGNEwzKcHjts8vEQkq8QEECRzQxA/T7HrBQK0wocRjq8oe+vIYh3HfeThQ4Udyy1oWTvAYlWbB+0P0iKnSeEUGYYRuac3cGtY3C8QdNw/EEAQanksLx/TqYxg8uldJd0GrD0LEUBG2FAOpnHlNK00lsJHFLTEqA/yYptr220I4HyRD0sJYIG7oC1/18Q5GWmb25yXj3qhbJA3dR800WFNRdkw6FjbtxABRLxf+Qzj/cdaYE5KZXn8Qw/nEQ6hefuaBNCUh0Hu3DrPH+KSTZuYMPHwgXv2ZwOc0b7iAGRIupN4eIEpxgC1v9ASQAzc8MGGPFx7B19s0IqiXRmR4ZEeGLnAWjg4CwaJQCQITI2qU8WwwGTkgw+wjAAiDa5B0u7iXBvTxpgC5hqcMTW4FtEonx48KgSrA+qiN+yxi5ISQPiZZHXj8WqnFC/EIDSrXCs24xtBBDVLEIzAjZAY6eL/QVBYu4v1dT/wNBDDnKhF3PsCfFlCqwbXR5hqR1unz/yOaw+5RezqXjy8Ie5jFiOfIE4oQxJAfg5YzEJryggU/y9hhwBiKpsTM3Yc4u1y8oUy57dlBHcUv9ecjO4Yx89jQwAPLrA9hwPA9eEZ1RJALDWQH24gktBgoz3xHOH5FG1YjfsRzNoI6+U3TQJoyoMpIHyWdawDZ19iRg+oCROPKrj/LweieHDtyvoBhvseBqSByID8adI4AZzbShAHOP6Vecf+l3IP/cKJSNrkT/i0oWVNH04yQBxAQPLO7qQ7qZcp/8pxHpkh//x+yr94kE/lghRyssK2AUFWQtT/enAfjJFh3MUH/x+1mLIxtavLpweiSyCqg/DlGGaYpzAGc+fE0k3J3YA65UTOZdewnK+jM8pjA1ZuzpGlfBuEAZpTkKBC+SQYiYODY+v/EMpl1490bpF7YT/lJezl7rfQ3mj3nEOL+X3g92M1uy/s/kEbywkXuzYQJHkvOYnHuzG7se4DiRFhEGd2r9U0AwLIj8c5JGmCG5itI1heRjCxzcYjEF1o8riBBh+fdBrA+T9ydzE8HR8WMmYwCBz/30UhcwOU9YxiH7TQ+I+y0TbQ8qsaQFZHTCln4znbPFwcz86N8qChhDYQdZGkL3vLSL6NazAJoCkPhBTkZPJOrqg1NyZMmKjKOvNAPmAZ7SsOoDXAIGO0TwsevWDXJMN99wVsIM6L2coGYWGZqQWmeUHWuMboxBoxRbhpKBsk/blGBJa3IGvQ8qWNYX0MGygxDYwBEpafWJOFcjBlJy0/Mbhy0sDy2qwnYwRTDuxYa4V6qfvugsxlPbgGSU4xFxeYTsyY3ZRK5HweGkBYfjIyYrjfCKPeFlo2RLkw2m8HWBMHTWAmHCcb7DdGNX4PsM01iapms5ogSqwumFKG9g3p0MxJwyacCxovTpqgiWP3CPcVBDEnaiFvZ4BrNNlzgOch9+gKvi9n/8+cIIIAYg0hyBTGHRgKgTjx9bTsPydNXOOG+rjy/1gbimcE7w+f8gcZY+QS54EjaGhAefQQpP/qyZ8hfk1cG4v/zcX2yp58rZ66jx3D1+5heQYjl1yLxwgftH4ZP7fkzxyP5oOPF5Yf7YXpej7VzQgxrw8nlyjLl5NQcU1NuSaVE+gi1lrqYRJAU8pdEKNQfQlMmDBRLEAbIddGlQaYMsraPNRwnwQG3qyto/ggZES47gcwKGKg5JoO/X4QOkbGMIBygmXChAHSGYHjxhKMXNpoALm2zJXlqcU/FrhGkKWLSCCCSMPAgwORPEDUGKGzagBdymkKmJFqRQOIpQl8+hzkEuuAQYilI2h2TZzgKfvwwYCPDKEBrMXJoqkBNOX+SsEd/oXuyOBlwsSjDr5IX1l3VhpgTRgW7Bvt0wLTWjCAMNp3X8AGYkx/Sm2dFpjizeXTkYP51KIA25bTn9h+iJEXs4UTe327GIKRhFyEs8Q04rp+DzH6csMesY1rFYAGEFrDQlPAIIAggjDsKUQARYQP+wRQTgGDeCna+ZFvM8KmrPFkZdgoO9hx6ocVSBsrQ+7D+VG2fgqYp3MCyM6pJYBKvGD7BNCcAjblfkluFu+E8WAaPWgmTJgoGbi1pSPGUOxdhEGB4T4NoG2za0V5H4DpWAzm9qYnoYXBoA2HyZgug2Uu1txhET0cPWM6T6CnuDbl+kqEDYF8fZzhvvsIWMKibWRbgBjgQwFaUayLk8YMvJ2WdOUkyKic+wksAUKdjfYVCXkvV7H7qtxjvgSAkR6sa4RWD0Yb3FHzzG8UUmewBrDMCKBiQc7eUS0B5JpH5R6AHGrdwFh+7aHu43F+TQJoygMrd/L5y2wacJgwUfbI3j6WDyhG+4qHaqIMw31WYF0TBlajffcD0PxhoT6mx4z2cwK4sD0f6AUB/IwbNUDzAovJQsewwRsDKwZKrKXCeikMnCACGEQ5mVjjx4kV1lRhEMXHLCcq2K5AANHRGr7A4hnkCNsgFNo2w/VhJsaonPsJrDeFpS3/z9rbsq6/eAZB2Nn9AHHNYPcXTqC5nztGjvgaTYNxBsfjeYCrHxAgEEIYqfA1ejYEsBtfR6gSwPEfagggexZ+ZSRPIYDc9YokgFM/5xFAOAEEicQUcLkQQO0UcAe+rRJAbtmuEEBWL07weFketgSQXRPa1CSAppSr5J5YXfxpCBMmTJQYIDOY0oSTV0eAqV2+eN7gHAJs0MPU2UoEn3eEbJYd+ADMBjYQM6P99ggg9oFYZG8bwxfEc60RIwFYU8V9r02up0ypF+c6qzFyUfEsqGEggmtW/xdFAOHAmpEd+b9iAO1a3OUG1dgz/K4wyJjVmN93TthXsfsKsv5bCCfEyFcUAcw9uU5ZHsDAiD2mh7PYM4J3Q/pDhLUud8CNtM1DeV4YZuBZwq+63IDlz4vbITSva/sKjaRiUSzrjH3cTyCAMHOqq5o3WRmDhQaTHYfyQDhBKOHehl8TtzRndVKm/JGm1gHLHrCfPZeoq6jzcEH6UO9to4VGtNjtaxJAU4opBVmpvCM1eohMmDBRtsj+fYrQWpUBuJbe4BwCjADCgpYRh4ryUced78LfHBtYjfYXRQAxZZf9xwy2zUgeCG2x8Ca3mObaQTZ4cxcxK3sqZIGRY5DJCgI+BcyIh2yLojWAnfnUuFE59xPcapsRIGh5+b2Glm/8h+w+vKW7L0WD+8TjjqGLJoDQOMKqmj/fI9/m95rfc7wfsLYeVV2sV2dlpo37r/LxxIgntwxHGtuHPCiDpaFNZRs7Ctwv/vF1t3qx8/I6GdYLabB4f4u3B58iNjiXEUwCaEqRgq8d/nAZPDwmTJgoH8BRLX4zZjfm00YgRBjg+dQTG8gwZYmIANCMwJ8dBgUMptD4iOgT7qrmL3vHBJuy+VTayLfE1Nn2cXzw5NOdbECF6xnsk3lKAhCR3FPruebDaH/RwPne5gMSnyJkAznqxaN1TPyfNR8b7BEezHYNoJUAYj9f98bah2tzoPkB2DbqBzcZ0C5iWg5rxmSZNu2jAFNsnJgY7LtfwD0tkQZQ69amIoDdY3uaXUHaGQEaz8j49C/Ys/6DIEjQ+EHbpd7LQO5CJefwEvW4u00BI196aCNOOvG8QAvHj2X3P2Nea5tf1BFaNrgcwseRCBc4kP2vxc+beyicEa93RBp7hvCRwMmbUhceZYQdg3NzzbPGmAnPLSe97B3BvcF7irrj3NDuQpOIMKe4z5iCxjvK6z75E/5xg2uU8cBxboQMRBrX+jEyiOeauwRSznc34L25m5gE8BEU/nLxztH4wTFhwkR5gZEYOC1mBITHX2UdPtZB8cD4bHDBVBAnfPiPAYZtY9qITz2xgYPnZcSRT6OyMjBgYbCBVhGaM0RWMD6vABwsw8cen24CNmFKDNNPw/l0FNYVYspKtbxlyIvezAYTOC4OotwzG7mvNHXARhlbR4vjMD2L4zCdJstnyD281LAuVrA2gTZruScjQAP5QA7nyjl7Z/Oy8y9GcRILDVn29jHc2TBfR8ZIBB9c0TbYRtivIsHyLGIEE+fBGjXUE/WtIIDWs9gaQPafO7A2KOf+gbUne0agpYJBRfHuSWHAibWVnBeDALJfrWYMzwTW1uHDCvt4OvsFgeIETYYEZGkwLELZ/D8jh7DERh2kFbB2DSB8S+oNt9RzoA4GawDxTsg0CyOESBP/2ccOe87xPmoti7nGdLSI9c0/nFgaXweofNiUiAAemKeM+PbFJICPkCAOo9GDYsKEiXsDTEFhjY/8LwLV49e6uJxPWU5pwA0m1MFJk0dqCQCQIgxi3OExGyhU7YcdYHDBWidOINhxIKHqIFkksAC+sUF6YWAtHqYBxWD9Da+jUT4rqqltAo2gtPTEIAxSzIkRG+ChHUKdeVSP69GcmILM5p37Xfg7BJFlpJRP7a705RoXvk6LDfjC+bJGGziiGtc+Wetw/1FYA9hKRwBtrYArmgaQkxsbgsTaG1OY8NsHDdjiTvw+8nV6fC0cCCPW4w3gzy2IFrTj+GiAhoxryUAIDy8RRhvsfYDbFYxjkng5SgDxzICscv98DIgCY88IpDQEEB9GsmxM21vvoZUAZoRa32ctAZTnMgmgKQ4JPO+bGj8TJu4/uDUfG/TU/4zwQKORPuVTaz72rkIrwDUDo4QWAEC8VZ4XU1BKGp+qkoMVK+uuBBDTW2zgNdpXPqimTtPZh4YAjq3JtUna/RiktdfMwa6DG4E4QoIwcPNpwQoCRlIxxY1pUjwnXAsmCcfIt9U0QGrFDMu5X8A6P30bFxNc+71hECc/2nQ8D1g6oE3LWuvPCR7un6MEUEva8B9h+sqSAHJNnpLGy1qiWBSbBNCU8pY7ty6qD7IJEybuPzD4aKf5HAU0bdISsXgEsLpYC2iwr3zAyN3WUYXSuaHHwQW8LSzLPbjmBVPaGDRhIMLjtDKimoO1ghUO08SU9O9TOLBeMTdqEeUn7OXxb+8kJ1Be/O+Uw9JAZrHWDNdzNyA/CMhd87P9WPuZe3yV8X4DYGkB2jvv7C66k3SO7txO5FPpiKGM+ttcD7s+4+u+v4BmkF8P3PrgOWGABhi/sLYF4clc4moSQAUmAXyEBVZURg+FCRMm7h9UJ7YG+0oDrAvjhhlsuyISQMR2zT25lmu2RF2bsjS9RXI1lYBwEhQ5R72mew7WPjAkwHQlppy5sQrIxT6sRxzF7x3qVtaRkDC4G/o5LAJwaA1CY7SvtODrT2c14mQcWtlsRohAJGB9jWlbTKvDYAEaWKPjyxtoJywtwHMCZ954rjj50moAYWCC6WZEDGF1xxSzMD75SiGHJgGUYhLAh0zg0gVTRUYPhAkTJu4vsFbP6lfMccCSEAMWtjFQ2LfCVDBKWEEa7isBQAYEaZvKjULgPzTv7G4quH2F7qRc5Ivp4aMNyL9+hvJOb2DYKHBmI+UnnmA4TvlXjlHO4V8o//w+TvxQVnkh99BiyovdSvmXj/A6FmTeojvp11kdjtrUF9bONvUtb7D2gNZQnNdgv11s4Nq8vDO/GewrP6Cesq2wDjP/8mG6k3aNtWcyFaReFu0Zu41y2X01ug9lBva85F88yI1h0A54lvKvnqQ89izlxW7n2k60rahzhEhTtLQFtxMp79wfXAuas58RXOVZzkvYxwkkrIT5sz7ybfa+Cn+LIGfSMEMCpAzrSUEAbYx0FnfkJFpLAEVZcskCI4BYvsDS0md+p+bh1sCcKGKfmFJHXWCYAgKqJbp3g0kAHzFBp8ofRoOHwYQJE/cQ7D3EAnBuoaoBd3jLp/j6lg1YWRmwuET5837gRgRYF1gUoNHQ16ukgBWzYX0KwV/UCVa3RYHVS0xXGpVhwoQ9iNjA+uceaTx9XT8VIk2JCCMB/4VKXrkf7xQvTwF/LuEUGsD0sw36iPTVcGDdX3McKxdLGTjYPoDlQ7pNHn4sy6MtE2ns2qz5WB3QZ7B0aDaldtOw39HAJICPkGDNidFDYMKEifsARgB5RAJlrZIJEyZMlAlAEBkhNOx3NDAJ4CMiUG0bPQAmTJgwYcKEiUcPJgF8BATrLrSuIkyYMGHChAkTjzZMAvgIiNYprAkTJkyYMGHChEkAH3KBFZbRjTdhwoQJEyZMPLowCeBDLvCebnTjTZgwYcKECROPLkwC+BDLnetnDG+6CRMmTJgwYeLRhkkAH2KBk02jm27ChAkTJkyYeLRhEsCHWBCiyOimmzBhwoQJEyYebZgE0BRTTDHlAZOCgoJCKK0YlQWURozKAUor+nLu3Lmj7Cm54Fg9Slu3gjv5lG9JLYSCrNtUkJ1WMrBj8jJTbHH7GuXfusRDkpUIKZcp79ZFyksuDOxT892IoTvXTt8V+VdPUW7iyULIN8grgVBrCJ+mR975SMo5t7cQchP2Gea3BwQ0yIvZSjnRmynr9G+FkBuzhe8vCXKjt1jLOLqCso78ypFzdDnlHl9ZMhxbQdnK8RKWw8v+/3bLIKWBIAqi91+78wyewoVrvYOHMJNA9AUbOsUPmOeMjPAfFIGBKqqTMF2Xz+Xt6TK6NtPL4/nj+eHHOr2/fv+jb9MDsGmaZofkQLKDBqosZKhykKUab5Yqy3bDV+VZTqevYRmy3eiRWbYbHfAfj8crmW54MgfZbvRaluVK5BnokFnIdsN7OByuRN//RA/ApmmaHcOlmrJUWchQ5SADPi7ilKXK2ku3Mdhm2W70yCzbDV8ON2S64amybDfOlcONPAMdMgvZ3wBvDkHb7a9RA5Avyn5ZTdM0zf2M9+4sS5WFDFUOsnBBpyxVlu2GD38OLkvmINut6sUzAx3m0TZkut3Kst04Vw438gx0yCxkunFOvDkE6btnfjUAh5qmaZrb5DvzN+/NrbOQAR+X55pZKUuVZbvhnYfWkKXKWrMbzwz4crgh0w1P5jCY6GfAN482RKaBc2YWsr8B3hyCttvWrDIAh5qmaZqa6p2JLFtnIUNmcMHaEQLDP8t2WztrHlpDliprD93ImofbkOmGB2+OLdsNX2aRb+Ccc84Ybzy/F845ZwzZc27D+fwJ1TAeDbJS4W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png;base64,iVBORw0KGgoAAAANSUhEUgAAAoAAAAFoCAYAAAGwNXrHAAAAAXNSR0IArs4c6QAAAARnQU1BAACxjwv8YQUAAAAJcEhZcwAADsMAAA7DAcdvqGQAAP+lSURBVHhe7L0HeFXHtTasz/n85M+994vt5N5Uxze5ybVjJ7GdYtxL3JLYBjeMbZpcAAFCwoXiAgJMM70XCYkqBIiuQrPooC6aBKiBADVQl450VNH65137rKN9tvYpEqLZep/nPTN7Zs7s2WvWrD1t7+1FnbgitBJgzZyH6bKliJqbm20hLZAwuMLLly9TU1MTs6Ghgerr66muro5qa2uppqaGLBYLVVZWUnl5OZWUlFBRURH/B7xaQDkEer9AH9bY2GjztQ92ARovCAJxJkS98ESAKIgr4ZWWllJxcbH9P8bzdRQ6Qni4try8PL4Wd+V00ED8MSYmhgoKCmwhLVpHlE+5ubmUl3aIDqXlUdrBcErL04RXlB5He46f5xMWVtbS0X1rqbq6msqr8ih4/X46ffo0rQsOpPCDaVwgS9NlWrV4sZZtUxWdSYlSnnKqatKC2gtUoMCd8MziBSgjlMAdcb12AYqg4EJj9EBYc3MeLV27nZbND1FCPMgnSdu3hSJWzLVrndVqZZ7YH0FFVVV0ODWX8yorK7M3cz07Enrh6f0CT4UHmAkwMzOT3eDgYIqKiqIqdX04bmnC5bkOQtRDE6Bjs0UhjU0WWqdvuhUVFSw8NBUzmkF/Lj1doSOFB+B8IjghrgkuWuGCBQvo0KFDfNzqJmJd9CxVffUrh0LrL0SEB8HpNQ/Cw0ngonbE9pkJTmhE2fjHKCEhweF8QmdwJjz5T1uFB+C/Ijhcx7Zt22jOnDn0zTff8PVJHNiqCQPih6unmeZBeOVTnte0buE7VHp0F5WO/jOdOnWKhQQNxDF46dIlqlrqQ9bdC6kuaSPVRE+hwoCHOU7Cqpb78Lkyv3qRKkOHcphlw2guD/wC/AfnBRBeOv5x9gP4P6AXqKfCExw/fpxCQ0Pp8OHDDgIzstVNRCBCEzoTnjTd3bt380kLCwvZhc04cOAAH1+4cIH/gzA9z5w5w8zOznagnBPNRY4PHjzI5ULeQEZGBldafHw8lyknJ4fDkRZoq+ahQioX9bRXtlFQzmh6ExFXaBSe3Cz0TVeaLVxjU3VG43lcUQ+9QFAmgaRzFu8MEBg1qf80qrQ2Qjiw4UaBQWHQU5FjBw0sOxFG1oIjtP2sVuieA+ZSaWIQ3zEt6oKL4gJtQqygxb7v0tk9iznDAbM300t9PqOq3P2UsXEqp3/qvtsoaYkf+5OjIpWbzf5sxW0BfanvW11bhGnJVW4x+yMyLdR3pJZHphIE3L4B24hydtC03q+wcMKOFKhOD9GgQUO43H94/k3KV+WVsB2sjDl0MT4IHho6cCC7QJ+n/kC+vv5UcGQ7H7PGBfyF/XqkpqbS8uXLuQVBUGfPnqW4uDg6duwYH0N5WgkQ0Nc6iAvAhaHgooHGJiwaiHRI7wntwjOhMa2gozUPaEjfZ2+2lnUj7H5cW0pKCndZ5MYBd+fOnWwucOwgwA8CwthFYYbP3U275w7gwnfv6kcJQUO0mh/2IQ0f/BX/8e1+viy8Awt8WYC48OisRtYu/G/wYE37moqTqMmSSk0lCVSsjqGVmRaVVqXTBFakqP0fbr9hcyg3Zg7/F1palhLC5TqxZjhrIaAXFMqbFDxUC7MWkNdtXVh4rwwNpugzVvt/Aj7ozS60M8S/N/ku1DQQqFrlbxecUIQGmwv7Lhq3f/9+NlWggwAB0ToQFyAagcI50z6cSNKBLDQX1Kd1Rkkr0AvMKDxAH+ap5rkD7r7oQeA69+zZw8R145o3btzINz8HARqFJxcrwhMBivBEgM4u3ozGtM6ItAJ3wkN6gcSH+E9i90qA61y0aJFd85yxRYBnt1NNdpTDxaJA4Cvd+7TSvknr0rQL5huAduFZ0QH2/xcnLaElfl3Zj5tAqmq2iUVaOjThgOgsmj+yD2XZ/jv8re62fLK4PCkh/lSUuIT9wIdD+tt8LcJLVOYAsJ4KtwsvfGR/Ghu8mf1mSCkjGuv9Ec080DLeNwOuMy0tjRITE9mPlgZ7KHfmo0ePGgRo0z50WUCjII1aKOk8IdKbUSpFTwHOKxDhAK40ryOBvitsO1x9mTEa0WslC3Ds2KGUVdZM+SnRNGboYL7o/sMDqDErmi6pwqGAmUp4QxbFUmF8IA0fMYaC/XwpMWioSltNY8aMoQe6fcXuBz1GUOaeTVSSHMz5xOeU01P338snGzJqFLtPPPUufeL7iV1oFTrhjfXWNNHn84W0Wd0coLmfDR3KcftnDKAj25dy/NCxY6mbfwgNmhfJcQLcJMaO9OEbyrTPtP/5h6Sw5gHiugNsnFnzRcceminHNgGO1bSvOo9WzxhDAQFBlJyr3RkhvD2RiTR69Ghav+sUCwWCEu2Kila3esWgTXuo2hZWnZfC/rSd4ZRWqJ0oJ36r/aSbt8azGxm+SwnuIu06eZHLcGR7mINmwTxk7d2s4oK5gmeGbaeqC0mcdntYOMWcLqLtqk+INEpiVKBuulSumQCkwf+AsO1H2J2pwpAEkDBPgevCHTgrK6u1BgIiEH3TFQFK85U0nlBO4IrGZovzCvSClGarj78azbY9cBBgXspquwDXplq4kOBrr/VjrcqOmsjpgpNL7IIa4z2U3h8eTKP9P7GHjYpIZwGlR2hNdlTvN+1C6xmwQo1iBrL/Fd9A7qf5+/rSkP4zbCVxFJSZ8PTCvV6onHg3uy41UAQo2ugJRauMFC3WU6AXzs0iPFMBoqC5FsfmC8ixO5oJTthRwjv8wd9sR23H4Z532HzthwjPqQD/9tNb7ALx8vKiPfN92R8QEEC3/feDNH99qArX0hTZ0jSc381CKrQJC2FwJ37kQ7fY/KcuaYI7lldBq9avUGm+x+f81YP/ooUf9eRzNzdUke8z2mSul9cjHJ+yIIgvvFadCxAhiJu7+n2HMPGX8d2imeKHv0GFYe/TibXR1Gy5wHHtgV5wpgLEBeiphwjUGSEgdzRqHoQj0J9PNM9Z/DVFQ62p4ISAqQCNMBOa0ExYwjP7E+z+soIqW26OwtH7Ibz8rZOuifCql3S1+VrDTFhmBFoJsDZjnb0Z5K/syX4I6rj/XXa/uHFfDKHzi7tT1v6TVJ17kOJ73UGVSlhVtZrQSmKnU0llHcWq9JpeqTyzivj/zfXl9vPEDv471eXG8DGEBxdEeY743EHHV22i1OG/oOLiZqo8PNv+v5SBP6GE8Z+zvy1wEMJlZfOz9jiEeUrAwQY6g3RBQAij1qp15/XhQtE4PQXSPAGj5undenXvulqaB5gJoz0E7AJ0BaOQBMZw8EqFB7iqzPagOvhVUwGAgFm4JwScChBDIYwrb1d3UQim2iagbnd50c6QyfS/D7/Fx4U1WrjXr16mUWqsC6HN3HWW78SCx+77GbtvPnYfzdmbx36Ah4T1FmouSbaFtAjvLvX/kMkf0Vhtfp7x+YbTNp9z1MZ8bXqxRgrM4lzzHrsfaJMGGiHhtbU1dr8rzTPzX4nm1YQP1F3YtWHVnMftfsBUgN5jtWlwgZnwgBYBttAT4QnaIjzLguccLuRGINBKgPnZOSzA0VsyeFKTUZZCP3rwXUJjkqb59ucbyL/bXTSqz7O0Y6w3z5091OsLCkkpoxD/bpwmd888sqj+b1fV7AFMKwGPeI+l0mRtrQO3o+omR+HVqI6vWYFvFNaEvccu4FET7iiYNVv4jQW8UdhwMtrut8x7iqpm/I2qg15hIgy4ZgLUC08K1R7WrBtA1i2fmMZ1NC2L/2n3Xy7KYAFWTvo91e78isOAVgJcNHkJ9f6rF93z+PvcXEHcCL287uR4rx8+wi5w7+23UPDH/7IdESVvW8fN2esRb75bA7fcfg9VR31Jd957B20YdjfNfuwH9kIljvpfzh/+//3fH7H/j/+mHYMSp6d163Cq+voPZJn7RKu4jmTd3plkWfi8OtcfybLoRao7tEAJbrxDGuCqaWBT7hGHk3UUq5d0o+qlb5jGmbOl2+EybJIWVjX7MXbrDsylqml/dqB1o5/djzRAhwvQXqDrSMvcp6hmzQdk3eBLNau9OQyCt6exCcuBk+9VgnnQbh7q9s1slQZaqD8GOkyA+oyvFev2zjANb0zf6ZL1Sauo8bR5nBACrFnZkyvBunWYuok8TfVKgHCrZj3C5wE6RIDGC7iarE9Yymw8vV1d5GzTNJb5f2e7VRv5maZtBrKWmYTXhH1ANesHqTzuoYbjG6l213iVx+davMq3PmEZ1e2ZTrXbAvgYuGIB6gt+LVgd9DJVzexCtd9MahWnD7NuGELVK94ma8SI1lS2zDR866f8XzRlbsLqjmtVAuWb1qJ/cA8ANxU5B3BFApSMrhWtauhWt2cqsz5ltbro4RwG1u6awIYfQoRfiDBzzmsVpv9f45mDqqmvpMasvVR3eDHVJ4dSQ+pWqj+4wG4LgXYLsD5+aasL/K4RaLcAzTL8rhHokJvItYZxKKh39ZAJCn2cTNTqJ2wlHrPsRsjKpLhG3JQCvJHgIMCmsgtkXfiM7UiDsYbhClHDIGoTtYdawsobprWwfwRbwrD1Vx64wbNyiJP/XS2IJkmZAb0GmWlae2EXYHOdRXPVSadOncp+gRREBAc6Ex7mA82Ehyc19cK7WgJ0JzxnTVEPPIKBciMvfT5maNWEp0+fbvqn0O2JHL4xeJFNgHm0IjKJLigBHj0QTeeU8PavDaS80hqqqTnD84PYR5xRXk6b9h6ldQeOU9DclRSXoe2rSc4uo6ToFZR/8pDKXXs2T/O3HyKcKxEeIJPD7ggBm9rA2bNntxJic0MlFZ7cz+FrAhepwhTTvOVRrHUJW5dzhtjyuyYokLKV8NbuSqbFYbupIC2Ow6GpRnYkOkp4gFFQIB5vwL5pPPKVnq5tnkKeLU3YILDLlfn2MLhCaI/sMkBzRUZoshAStE6aLrQPz8qZ7aMWGqE/j5GuYCY8lE/QFuEBesEJZWsvhIeHDbFz30GAAB4ytC76u+1Ig/4i3AkPgpOmixO6Eh6oB/KvWPiuw/n0dIaOFh6gFxye+Vu2bBkFBQXxQ9j6OFxDKw3UF0QKDxqFJwKEkNYGziLrN/P5+YqyeT2oeuNoqt4ynuoS1vETmLiImsjJ/FAg/o90ODlcPKBYtWseC7444G98rsaiHE4bs3QKH6dM6sHHqCCUA/66uNW0IWQenxdpdi3Rdubrhaf3twW4Ljw1KtcnAjPSQYAACiKunig0hGAUntxtUTO4ONiJEydO0MmTJzlzaCLuaIiXBwyxRRYu9hrjiR+46N7Axb5k/A/nxDHOi1cF4FwIw38BpENTgpYjHE8UAe0VXsWsbvYHbEAREB6yEb8ZWzVhAAUSVyjCEwHiz9J09TbPk2arp/4c7qiHNEt9eHuFZ92ziIXG0D1oeP78eQdhCZOSktgGwu8gQBQGG7ax9Ah/78f+QCn5NfyMR3ygPwUlXLIJ8qJqLsM5AxZifiLlHV/DQoTw3h8dSk3Z2/ixrl/d9iLfbRNKmnjTeva2AI5DmDxc6Lckkfq9MYgiIqJoid9gjrOnVX55ZAxLq0DU6D687tLcXKatX5dn0axd52l7dLSKLachQfGc7kiBlbw/8qbypGDdzvwcCvH3tfnVNVsrW4SnA64NjzNAy6EgIMJWrFhhv5lAYVppoNS2ULvQlq2+zjQQ9ks0D/8xoz4OfmfU/0coQBkAlE3QXs0TSLPV+3F9MC8bNmywP1CD68XjDbt27WI/wuwCHDg02C603h8EsBs5wZeaLFl8UUNe6c6FO7d7ql2A7/b9gmryDrMAF8fmU1//vvxcyWDfCXzRqRalPX5LKKnYURh+XbXnQNKLNYEtScTDho0UOuo98u31HqfJikQeFvbLIn1DwyV2//CgNtQMSy13ENjfblOXYj3De2m87nyQxnq3rB4CQwf25MdcAWimHiI4vQBBaBnejYBHXaEgGFGtW7eO30KCeJzfVAPlYnFhrrQPhB/phPJfM+rTOaM+vUA0Tw99WHs0zxVwjei+wIVpQhcGLwzCMV4Jg5skwh0ECMHBPugv1ig8owCNwjMKQE9jOmeU9AJ3wjOLv1LgGtFU3d2FHQR4MnyEvfC5B4P5YkR4IB7xwp/iFvvSaZsNkIv+askBsqSuZb/2vHAxPyom+eE5YsQNX5tKAX39lT+LHzzs/+5L9jzAA0uGUVPePr5hYHSMMDS3hZ/3pQ97jORyBg0ZRG/01B7hYuGpZpuzYywf4yYh2Lw3ixauXsf+V155xvYUO9Hnff1oZPgp7cAJcG1QDow20J3CMbpn8sgrRljQwlYaCKLvBeLCcQEopAhStBB+SeeOSIuTmlHy01OAcxuh1za9v6OBskFIcPF4F/qiEOjmzZv5RRj68rMAC45so8FDx1Bvv2AaPGAADe8/iAU4LjSJLiUE0cB5ESyI+MI6Gjkvki6XJLNw3vIeQ+ODo2nMiAEOTy/tySwl/9Gracig13nT5d333k8xUz+0n7g2PcJegH69n7QLD5s6YegbixJp+PCRNNLnVb4gAALDs3DonuC5vehJfjR2qK9d5/Bf/+ETeLdX/zceVr9a3+Ujbzwzp2kvI2cHpwWdAUKT6Tc9YfdwE4EfArULECfDbtHolDwWwMbdGfxcyOmYDVxYCA+EMGasjlZptCc08XCiPHiYWSpaV81+pC/PieenNaUA8VtXsLszTXuRQ0T8OVWIi7QyIoFfdgFA8zYH4wJncjPOUj9RSbkch4cRWZBHttsFsHlvKoXNHGv/P2A9gz4hcb8WQFrkI9i8Aw8wOhegGdBV27t3r/1mAuoEqK0fgGK3jM0XrqRxR6SXk7iiaJ4A5zVC35TNmvX1gsOikti+caHJ9P4w7QYCfjh8DQvuq17eHN/7vQHKrebndv2CtWbc573+dDlvP6WtG8HH3V/2pXSbgPCQIR449HmtO/m+3PLA4UDfxZS84gs6F7+SRxUYQdxMwgNMBajXPhDC0x+7IzRPtEpPhJtRcHMJr2V/I+AgQNi9gLHj7QKRC5NjV4RAzIQHGgUHCsyEpw9D3h2F/HTX70lwBxGcqQBRaGxohIt3ucCPPdCTpk6nu7t05WMRlvi9vB5moXPaScvYfbb/dOrzsBdlRI6iUZEZ9MQ9P+Qb0Z7zqs+k4kV48KPSBJgYQNjUCR/T1qCJHGYXZHM5le2eRvknVf/r89/QpQsqD8tJfmIJo+KKIu0xssydLY9LIK5amdf09RvU/yvp7LSn6FziOVts21Ad/For4ZkKUE89RHBmhEDMtE5PM83TC0+gP6+xDO4gj391JMyEpifQSoBmF2YmONAT4YEVxTUeCy92kPaqlKuN6uVv23yOqF7ew1RYZgQcBCi1eGnLELs/b+U77IfAEt+/g46GrKLGc7tZIId7/oQFhHgWVmkm1VVmOYRlx6ohT8lpOjygG9WcCKGkse+QJXEe550z/0VKmDDaLlD8J+9UBZXtH0dNF3bzMYd/+KLmyrFy4wc/rfm9H6XmogQql7dJuAE2VhqFoD9uCwGHm4gzSPdDWFcU1ypMyII0UGB2Dn0Y/BePuX+c60pgJgRjmKcE7AI0A3rfgF5A0ERjmJ7OhGd2DqPwrgqaL7e6aP3xlRBgARqBJ4kwlMrcOoqPa63VlLQzjPqOwRBJG31GpNeqzvGv7ILDMK+2MI28fvgH8h04kOIDdVPnOuHJ4w9d1bgb73XBy3PGeD9CBYnraHvoVNq7YYn2gKHtrWt46PDoio/Zj7s00ruC2YUaKTCLawuBVgJsbmptTCAg0TyBCA606vwP/HOEW81rqquw+a5M88wu6loSMNVAI4zCA/QC1NOd8PRhngqvuabU9AKuN4FWAlx3soa8bn3C3oT6/O1H7AJ4kFBeiAhg3SFiQUtT/cl9L7D7tV/LNJQg+2yWEl4Vef38Jc6j5nIz3fl9L7p0NNyWogVmhb0erA58yTRcCHikgR0Bvebp/dUr3jEt3I3AxvRdDsf6Bw1B4JoI0EFgK3s6FKqtxDMeeNzALK6jiWdN4DaePayFff0Hqo363B4POAgQdzkQqLANBjYvX0B78+t4XIw5Xq9bbudwvBinriKXstWY96Wfa//zHrPJFoc8mumHj3jTew/faT8hwmN7/Ijm+f6WKmxhFcN+ST1fvJNyxmvHHKbY87k7Ob2E6YmnhczCO5ST7yVL4L/4oUM80INHKYxp+Fr59yrAeLKOomXhC0yzOHc0035L0MutwkB5qBBPJ4lfaN3kz2mADhegsSDXg9XL3uKHDPG8L55zk3CHBwgn/Z7d2uhR9rD6+JCWeAlLWtkqzLpxCLtAhwnQeJLrwaqZD1NjRkyrBwf1rE8J0x42NInTs2bNh3wXrk9cwY/XWrd8yo/682NiHSlA40VcbcrDhmZxeD9MTWgfsix4lqzRX5Jl/jP2BwmFtVFfaOmN4dvHUO2OcXyjqI8N4gcVcdyYvc+eHv9FOJ6rQxhwRQKUgl8r4iFA9k++j6ybP3J48K9VGsXa7WMdHyZUbDpziOrjlrQKhwDxSD+eh5P/Y2oLwsTDhjiuWdufn2K3buwAGwiVlhNdK9btmdbysGFyKFmhDbaHDfmBwYPzHR4YND5M6I4O/1V5NZzaRpdLz1LdoYX8gCFeQgGbCKGiPEC7BWi8uO8igU4BXgGBK76JXA/IyEY/whGYTVBImH6pQMLMJkqwnAvo89IvSejhVIBmBTErsDEMx87CzIjzCHGBQlwYLgRE4WX9BTM+2JcCYoud7JCVfdryFTFsCML+Fmxgx6eIkF5/rpsRkIWxwiFDqXA9zMLwXzOFMQu7VnBQQFEK9UN130ywh+nRdCm9VRhgDJO8nFGvDKBe8UCj4umVz0zxsPfbTPmMiie8mXCliocws/DrqXiCVhaw6qs7HSpIHmHBA7DY2AVYvvoluxCCEfz9w43f0NKgQI6P/WYzu/iYJFx8UHLXmkX8UcmVUcm8z/OwYkFVI12saaRZgavpvBLWmZwz/Oxnaob28R18bHLb6kWsfKmn05Xy5XPZ5oes5+dBl27YTcvVOYPCtlFweKT92dDYoyeplpVOW/EG8ZwoUFt2gQ5sX09xMVv445QHtobQ6dMplHc2jRrLz3D49cSNpHiQG4yAlAnHZvXvCqhH6NC5c+f4kSl8l62VBdQDx/j+FzBlyhR2zU5q9j8zigKAnt5uPbV6YvmQXn8eZ7yRges3Kg7kh3AjzBRMZGmEWZingMykPjqKKE8rC1i78i2+WD3keNasWdrG6+VvtEoDIAwWUHOb6cKxGNqxeiEXXr4GqylYEbvL58/lL8NKgeK3LqcjMWtZ2UIWLaWdNosXHhxEJ/ZF8EPccYmJSvku0qETF2hxWAydyVfKV6g9BANF9pSeQq7FU14J2qJ4zpSxoxVPgHLolccZn3zySbZu8KPvjYdCv/zyS1q/fj2NHz+e73h40BTxpgoI1G35yFSgOK6L+MR2pEHSmVGsTYvitVDfrwNh5cwsnd5vtHxgWxVP6A5m1+MJ2wPI40ZVPAHKI3Vl5Lx58/g1G3i8Gl+LgwLio5Br1qzhffz4HHNERAQ/u4mPpOGpOfwP9dBKAY1CNBOs/ljijWyP4pWMf4JSQz6j7J0rqHJxb1o5fxqVjnmI8qe+QitmjCHLupEUHh5O1ZsCKDo6miqXvM/9CTwaiOfXIXD48Vw8LhZhkZs30MbFU/nDu3hAAWF43ghp0o8n06WALnRx6ku0euF0vh6kw/dokQ5CrFoxmPOV66oK+4Tjcua/z90HPsfqJRS5aAJ/GzFh9za6OKcH1ad9Q2njX6HjIV/wYzkA0uJxdDzDj8aD6z217EvK26eOv36WlilLX7NjlqmSIQzn10NkakRHKp4A55Y6c0Y8Tbh9+3b2o0tkjDfSVAEBEbYexjA5NlIUD0IQAYFGxQP1yld25jidmNydLKVFlDnmWX6JAj6jWpcQzi9gWBM4ixUQ5hsVicKjIpEnlM6ydjiVjX+c8sc+zsoF8490pUd2UOHYx1ixYDnlv9WbxlBzbRV/GRrnghIhDulgceFH+qplAxyur2LmK1rc3Df5k6/wS1zZJG23Z/nUF6h88rN0KvUYH4tCIC27cavJcv4UnZzSg5rrayh73HNkWf0RW/vKkA/5Y8kCyA556yGyNeJqKJ4e+rprL9H48bg//CivqQIKRLB6SJgZzRQPdGX19Ldc/QBDbrVy623vrdYZBWbXcSV0BcjCqCT4D8KNQJgxP5GnER2hePov216uLnP4RLBQ6g9E3w6vgZk5cyY/0Y+XEcHSo97Qz8MD6vPnz6dVq1bx0608dtD9H3SqgMYLF+E6oyieUfncWT0z5TMqYEcrntDsOjqCZoBccE49kNZMmRBmzEfkaoRZWFuh/y41dkG7AuoPyrVjxw6uQ9yNUD9Sr6gzfIIUA44tW7ZwneIugTrW64DQQQHloU+42NrbbM2nsJR8PvYPSbZ/bR0sy9rLL0IZPGAEBfn78AtRIGA8q9S7d2/OGM8k/fKBp/gjaHV16lalFLFfPx/68NNR9OXCdeTrq30XG/zikw9owAcfqALn0WcLl7ISHiqwvfujJINCQndrUzbZ2/i72PJ97IC+Q+1TOVHzP6MlScXKn02D+g+njN0b+YUp/qpM+B+en0f5+nbXfdFdsX//CfzCFf8R/hQ6bhCHDZsVymnXDu/Hr8SQc+jzDU3OtYf3eq6L9vV3ANtRy1L4k6qQwfj+Xan3Mw+Sj68PP045d3c+jR7Wj3o//7D9YyMjfXzpm1VjyGpTvIWf+/ALWkaP9uMvxT/su9D+nD12pg/sN4x9xldmyEtd+k7SHvJFWmxhxQsctCenicshkJe96OkKUBooFV6AgD52fn4+v3YD/T15IySI1yvB6uGNO7jdIh71DAVFPJTViQKWt2p9eIp6XMASu/KB+LwqKgjCnxEaxf7cpCiKXKU9E4uWKXR2+52ihuY1pWdo8+Fs+uKLL8hSnMUXB39U6HRWhIDADbbzaO89gT8yMspe8ZFRydRkyVXhQRQ6o+XFDFFKOZCWy5UcpfJbS4HKjzw3xKRTcXoMpccg70DF6Rwn5wT9332N3c/GjGJX8t2dUcJ5wh8wQ1PS6rxkfvpbj4YGZckvJNqOyqmHt/bJXMgGaFEQR4snT4U3NFTSJRWOOsHnavFoPvzrv9Fe8LB3czC/CAIQg6EHjrk+rS1PVB7ZHk1h4eZfq5ZXNunp7hYMhUJ/LiwsjI/1X+uXeIyKt27dyo/2Q2kvXrzokAbX7rQPqFc4PaUyQKkwCFboifKBYv1gnkGESX566s/XHprl2Vaa5QsaITLQAzIzhgF6xROI/IwwC7saML54zUipR/0IF5P/R44cobVr1/KLOGBERNFQpxgM4r07SBMaGmqfAwRxXXYFnGb7ljusuCgbTPcYb21O0G9Jkr3195+xj3LVifDF7iFBCXbB43bRZ3SkXfHwgNK4zdpLfwYOXkyx+Zryfdl7CPn4DOYJynfV7Wu6sqKoaLxvDO8X6xsQzccTps3l88l5u3W52175oL86d0CAP3Xp1p+/g2+3TsrFB7Ef7erH+WRGTNC+ct5YTHe/2JfD8E376NRc/qbqAdsHvCMm9GGXWZRI/Yf0Y39GiXa+JUlZlK1cWBd82z6pnOg9n5m060IVX/+rPiP50S3Ee4/ZTiP8tO/mA33VLRmvtNkQc5rj4R8anET+vd+jT2fv4srw9Q+x30aRL8JwC2Vrxsih8FMt9m7oZ0PplO39Gj6vPqxke4YOzGy5xQJ4LY685ar7g89Q8Oa9uvzaBlEcDDigUHJLBWEB0TfEVBcGIOi/S98PCgslRN8QVlEU2EEBBaJ8Qn2Fg/YKUhTFA5EZKMqnt3ygWD4Qlg9h+ryc0Xh+d5T/WXKT7K80u1JK3kbItRthDENDRhjkqQfy9uT/zuDT1bEPeLUhdYn+Ht6mA6uH99lB2aSO8W4nDEBw68VIWf5jRrcKWKYo83pCfWWDUkkQGvjFV0NcKiPCjXl2BJEvHhnVX6Ar6svmmhk2ybRArlkPfBjemTIF+7U8/waMHxLkNO2NDMhNlE0Ia4dFAX0YbssHDx6k1atXs4LqBx/YpeTkfYFW6n7nI/RBQBgPMmryU2hoUKLqZB+iPtM3UKmq5JJjofzNdVa+7Gh+CxtuYXifFoQXFH+RMnXKh3dr4S1v7770Do+G8Y4tVMYHPUbQ5dJEftcWXhc1+I0emiKpeO8x2xzeu7VtjDdFTRxCUwf3oNXHS6kkOZh251VznN+g56nfrJ32C3/5zd7097dVN+CDTymnvEUgYO9REfyOrmFBWnqU72TEXHb7+PWhizaFQ37iB3Cr/WNv7RaG2/KUni/RXtt7o3B7vOeeP9Arzz1HfWZoT2UJ8GpSNOLhH/SgPXjJlwKUNlPJCa+iwnPO1oLD/MAmwuyw2t4kp0bSR8LG8+hXuyuX861Uy6mM3uwzg30A3gcmX4nkW7ht8OHzxhvase1BUUBu8e2BXp564laL/h9GvrIhBGFQVizDRUVFOaQXhYSMnVpAUQChmdUDoXhCKJ4QmYPwG/PqCCJf/UW1lVI+Mxoh12qEWRjkAPnpIXIywizsZgGuEQMOWDosXWL91+wFd64IWTsooM/QJfT+6NVaJStrlBg0lP2a4ll4rkteEQvGFTXQUUUI8o0HepLf4lhWjK3je9Mr6jbD+VRn01tqMAC/75CJWphQnSMosVSL8wtma4j0jzzVg0oQX51GAz7BK8yURTyzjbaduUwXbYrX511fOqWsXLlq3TgeNmiQ/cIKbO7iuAJ72LP3/41GRaRTWqF2/Mb995NvYDwLYdbOc1RXkU4je/RgOWhzZ93ord7j+NoF0WdaLNnQgQN5wIG5PYQiDPOl2nwdLGQ5xas+aGbUaLZQAL6NC4vq32e07jPTmjXVXrkGaI+wd3lFK0tYwAfsAjiP3oI92HsaBWMkZMsDkBf9IQTnwxSQAPOG7t4wcbWAOobl27dvHxN7AVEPDgrozvKBonxQOj3F8t2oFs9IVxZPrtUIXLcRCDNaPJGTEZDTdx2XK/LtD9QArRQwev9ue6VLRQhF+UCjAoJ6hfGUezZtMw0XIl8zBdITnVuzcFdsi+KZhbVF8czCvoswPtEFOLWAUhl6ivKBonQIB/RxeiKNWbg7wuLprZQn1Fth+b8xDDRCrs8IZ2Gdiuc58NSwXvE8UkCpELwfo6mpyiZgC0/whkbJhHQDJZ8t4klNLEUFboihgvRYFjri10YfYv8YTAord/KEcdoEsfJjGQzrpHIcn3WJpis/jqEg48eMYuXBm7fA9LjtDsfgucJzDseInzp+LP9/x9pAdnGO6qJMux/4euI4+0Rs7rFUWrAqiv1jx2nvx0QcynG53kJx6YV8jBcqYxkudrv2DvSybG27FGRVGBlA1UdXqSPt9lpVrSle9v6TdNT/N5Qz5QkOz4g+TId7/phyZmsfTz8dHUuViXPZHztyEDVV5VF5/GQ+Rg/usF8vfqFfcw0+t6DljeZw2Fvb8oUmUJRbTafHPU7Hh+IFgM2UuStZexng5Tp+8Z+8GPBaQ/94uzMK3Cogpl3g3nrL9ygkoC8FRSTzcVrMavpnL+31aSmRITRx9U765yP3UmW99jLVH//qd1RXkk7ZJVbampRL/35vdw5nBfxmDX0cFKGOb6WLJ2PojQFj6Ol3hnB8XV0FbT9ygSaHxtiO6+idFx+lXScK6Be3asc9nvwjK+Cfnnqbj+/5z1vYvfUW7WWsv/vp/6M65eL///j97WQtTKKLNQ104Ew5/fzZgRyO62y05NFPf3M/xSz7gmry4ykzMZIV7r///CJf7y/+41aWQ/Dw1ygms5zueewV+v6P/psW+D/L4UBsn/9U52qmE6OeoIITmaryqyluwN847vSy8exeivhcaW0qWWuaWYEubhjC4Yf73Em5oe+xP877p1RxUXvpKyDKc3TEX6jw6ClKCvAhqs7lc6VPeYXyYhO0+Gn+1KS0MXnwf6ujcirLL6ejQ+9R/kqylGpvvLzaqJpyv6mSuaKglQKK8hmJCnMFKJYrOrsVQ2GgPB1B5KWnEbgGs+swC8M1G2+1SIdwI8zCvq2omvWwqUK1lQKXCliZq32BLD/2EJWcOMhpcDOoyNR2+lbkqRZ3Stv1UVXTSJeOHmSlqm5opIvJO5Rf9RPV8YWts+jcBuw2qed4hOXuWMhKczZc+5rQuU3TqOTgcs2/ZwdV5J9nf86WMCpM0NaXqywtynZuyyS7//yBg1Sem8NKd37vTi7PhY3TqFl1E4qycik/IYlKE7TbpzX3BN++yk9rb6yvKtKmVi5s0iZ2EdZQVUS1VqWs5WmUt3UmhxUeP0UFUTOouuA8pys5U8AyqipR91yF/Mg57OZuDdLczbOocNvX7C9K115TnbtZ+7brhY2aWxy3nl1Awi5s/JoubF7N/o6EmRJY5j5pi20NT26jV0KBUwWE0GG+4xQvnSunY8vD+Rh25XDPe9lfqxp+rN+z7MfLPuM/+ZcWrvxJY99jf3WW9oxAxu545eZQxpxBqnK1DynmJJyl2EFPU9GhKXTsq76c/tjHP6GcxFOa/6Of0PEpb1NqmDp33z/ZFS4tYr86vo8u7R1LFWXVVHDmIqdP+/xXdC4uleMKtkzWypK+ga/tsPdTqq/0E6qMm6Fd2/t/5Xg0qFPrttCpheP5+jPG3atClPXDf1R8Ur8f4+/sF8Qqf3G+lRK++lzL46w291amdDkxwJ8KQt6lY3OnqnP8heVXVqRuhQMep7z1AVo+6jYNt3BdP/7f4V6/psKdsyh54M8oP7A7nd25h8M7CmYKoKcnaTqaAtM+YHsg0xvOCMsnMIt3RlE6VzQC1wEaYXZtCDOmdSYHNMybBQ2pW+wV7aqPVrdH3Zmy9prGXU0KHBTwSmCmPKBe8QRm6ZzRTOGERlwtxTMLM0Vdvs2jbtFKVzHYATp69UH/3kNP2HBSG+k7hE++j8PwPkWH8A7nPSZhbVDAPecq2a2q01o/hJpZ3kh//Om/04svvkDN1gIqzk1jZblYUkLrk/Op3+DBNGD4F/T0+zPpt2pkWpkRwf+tV/WYUGil8euPcfp//O5WWqRGlKJs6QWlZFHuD9R/Qg/l0IbdR2heZJpd4fp8Fc7nD/7oJZo2WPsGQW3jZXrozu/T4Nce4+Py2kb68KE7adzg13l5ba7PM3SnTREAixqlQ9GQT4G1mX567+N02+/+Sq888RT17HI7NVm1r0zmVjdR7qVSUknI39+HRo5aTIMX7aPb1P8yIrTPFUMtvb+Oplt0+T/19jAa2O1R9osC/vRvb7DrDvyKQpPKurl5hQroKUSJzCyeEZLWE7bH4rUl7IosnidoqKXqkNdNK+G7QLySsjbm61bhApcKOHTOBpq56Sjd9usu9OfnPqQTJY301NPP0L//9A/02t9+Sff/9hecLlHdbwKVVaqvzOPj96ZH0EmLhT4PTWErsHueD8VFhNDd93chqGf3YfOo62dLqPfjP6Pn7/8lpUXNoyfu/iFVFqWz0uVVVNPPHu/N/kELtA758K730TuPYX5LQ5NSngd7BtCp/FJ1VE8v3elFPp+G0OGMfFLFpMELD9IHo7ZSzsUyqlH69EjfEeR1yw8oadXnmuIp9pm4iuIv1XAZ//yy9t02j9Fgtb+Ju5PmrNs/xzQcFHhsAeUJLgF2Wphhro9nt5uOhDPrpg/HN1CMYQJjWH3iclOhdbINVH1M03AbBR12C75RYKZkxrCqOY+bCuVq0rp+kGn4TUm8Wtt+3OLHa7TlMwZ4Y3TVlD+p46d4oGMN97GnAwUuFVCsHm5Rj9zjmFQ62F53dWN/6DptpOfldRd/1wHA1jWvR7w5HktceJQQ+9nwnQeEdVW3ze8rV74/LV9TQpzkL/vkkA8gaQBYNX1a4K5u/tSUc5g2DdO+DQFWDtO+F7HA93fKBe+mBx/8Mbv6+M/f+w0f+z99hxauwr73/35Apz78L/bPHvRbdvEdiVu/d4s9jStatw63+e8hy3VQ/I4mpm3g4jsWlkXaJx9qtwfwJxnqDsyj2m8mUe220ayArJyTfk/VQS/xVwv0+Qhaau4mBF5Trr+oG47KUlRN/4sjr/IKw9Vm3b5Z/K0PfGYIn+6BsuHDBegPiwLWKGtXf2iB9rkMZRHxdYaqWY/Yv9AACm4aBcRHTvSCuFkoHymoVhYDNMa3hdXLuivXdsuTfJe+aY8H9ZbGYRDgcNt0pL4h40sX4q9e0pUsC/6u4kfa+3T43opl0T94dAulsvDnQJaTZf6z6vpeZkWECwWEH42uOuhldTv+482lgFLQby3ddNKNrJr1KNXHBjLxBY/qkDdsKxwuFMv2RQ6mXgEN59Z/hAy3zJrwgXwLrY36jD+VAkXGh26tm4ayAuKLH3UxX1Ptzq+oNmIEf4/GuvljxU/4i0ogFLB291S+PfMteWaXG1sBmwqOtwjhO8DaXeNNw/WsmvEQu/z9nfl/t386Bre/qqkPtErvjBgc4ENxZnFmrFndV7mqzzr/GapRgycoEP6PL6SwAq75kGqgaMr6WTf4sgLC0sPSydQU34LD3rvxb8FSoG8tlbWpCe3LFQHCKjQc38if3alVHXpM0gobs/c7HHMapD+xhSeza3dN5Dxxa4RlwfeO4HdHfCVQFNAs3si6vTNU/mO4r9eyjnyPXQFxjC4RvhWHtFhLxjatqjlPkCW4G8fXH17M5YNFlW/K6S2y4LopoBTk20x8NcwYZt0wRKsY5Zf+oTnvsadjf8Rw+4exzDmcGlLC+FNtsDYOeZl8lEuIUfrl0hyyQklN820hBiBQQLZoKk98jAvTS/Vx2ge5QPQPkS8+y4lbNdKhv8jnulEUUArxbSYsVidbU+QjuOYKqK+kTn53KbjmCni5Iq+FF0+Zsul8gin5a6ImbDixyZSYHmjF+BCer2pFjNi+mdiK/ElEM64fbMqa0N6mxMc8zYhpDjPySoIJzSrzZqTgug9Cvs1wtyQIOAszwpNdOzg2bpqVHe56yI53PbCLyXhes51NeLZHD+RjDMOx2TM5ZuhUwE5cV5gqIFqCsYU4a6lmYUZIOj2Rv5HSWtHyQLQkaU2yJxBbtOQdg3gDE16QIy82x9uY8DZ2vAARb2nCe+zwbTK8pdN4rpsRRksDIMx4PZChWVozi4Ywo4W8lnBqAaEk1sjhVDnhf6h2u/ZQtyiPHsZjwCyNGfUK0VblA10pn/5TrfrzCG82XKnymYVdb+UDHBRQLsYyAQ85t1a4xtyUVmGA8RiQMElvpF4ZRPlEASEs0Ez5RAGhfCCUDzRTPlg//Xn0vJngTKGM13GzKR/QygJWjdN2OQtEYVBYvHZVH6aH8RiQdEbqFUEUDzQqnygglK8tt15RQP15jLxZ4EyhjNcA+TlLa0R7lA+v28V7oNGoUQ+oG+QhddpeOO0DCvCdBxzL51oFZifGsbypDv7ofcnKzaPy88kUFH6IwoPmOihB0Kwgyi0+R8eSD1DEyqUsrNTURApfuoSCVkRSXXkuLd8ar849x658B6JW09KgINpne0l2SsohKjl3jJXv5MlUSkxMpKSjJzn/qovZtG/beopKzqYpc1fS5bJsunhqP3+neOXcIIo7dopK8s/yK2OBcmsFpSg/qqZQF369cDWUD2FtVT4AjR5KJ+c31r07QOlhKPA1JXysEO+SxkstHRSwatL/2nwtSogPkkD5cCxhVZO1ZzP0YQK8VzohcgVtWx1Ix8/Vqnjt862igIFrv2lRwLkrlDBKuXD46CAuDp9yXRtzlLavXkLFZ5MoePU62ro8kBaHbWchLFy6hS5mJVKmUr7YtHxl+c7T9gPH6PDJPLv1k/z3rMNLMpsobP16WhmkKSDCRQGBfO3FCLR4WQQ3HrC54gyHXU+gso2QytejrcoHWbcHkL3cia6UuKvh+qCQDgpYY/sSugCKAwUMDAxkBRGF06eTMIEcGylKIYTgQAgE1JSv5bar7/fpBx2ubr2g8TzOeCPDTPkQZrRc10r5AMjdqEhXStSdgwJWGxQQgPIA+i+mV39l3k8EYQGzy5qpoEYpnfIfCg9Slm8eV3qe4gUlhGIljIjEDLvSRR86TYsD13ChTsdvpfNHd1NkZARFrVhMq7Yl2fp9BVRemEZ7Ny61K9+yxcto9pzZVKwUMOF0qV2pPeGNihtR+QBPFBBpUDfwoyuET7fiS1swYMnJyXx3gkGR9K0U8HLZebvC6SFhooSXVd/MmE6vgLERy+jCid386CQUMGlHKK3ZlUTnlCDB+YtCWAHF0kUeOMkKiMKdUgooA41NIQtp3uI17LdY8qmqspjK1AWm5pVpCjh/Nh0/uIkOn7pAqRda3rjlCT2FXJenvBJ4qnwo/7VUPsCogHpFEqJf9/rrr7MfYwe8wDwkJIQ/1YBvAy5ZsoQVUdLjztVqEFIz/X5TQUpYzfQ/smsUuBwbKbc8CFJP/W0WxAXJ7VZTOAu74geNt165/eoVy1N6ArPrccf2AjIxAmFmymeW9moqHwDZS105I+oP9QU/vqSEY3w9E924CRMm8GccYmNj7enRZWqlgEDN/CdMhVk9V3v9hcAofCPbq3x6pRO/KJ9RAfVK1Ra6g9n1eML2wEyhEGZ22zVLe7WVD3CmgLt37+bP8eObwfhMF76Uie/BxcTE8Gf8R44cyV9UWrp0KX+mC19Ykv/ilmyqgABvsx73S6oPfZfduqSVHG4UsrEChKJ8EIQontBMAaF8euuHCxYlhF8UEMonCmhUqrbQFVD+solPU9Wyga2uyx3bCjOFQtiNpHyAMwXEFzN37drFX8SMjIxkhcQXNPGpVqxCmf1H2MoCmgnQVZgI3UhnyieKZ2b9KmZ15a8p1uyao33keNMYilgynT/ziU/do09RtdKXSs6coKPjXqaLE5+losI8su5eREkLP+FjKOX6kHlUuagnZWxbRokT3qJL4x7jEXzF9H/RuRUjKGaKD3+iHx/OQ77oLMOFsPD9W3ySv3B6N1oz/2uyrBtJ27Ztc7i2IpXfpYAu1NTYwOnWzxlDZ6e8RuVfP0tLlwRSzY5ZLBvrN/No06ZN6lzv8vGZXSvp2ITXqOyrR/lL47heWAZcL4Avlifs2UaFs9/y+LbrTCE7WvkAGVw449y5c1l+cXFxpvFmNLWAELIRzsLM2B7lg+WDErC1U0qGD5nURH1NpeMf55aHOHwutGq5D9Vs+YpNOYRcMb+HUsCF/JnRFcGLOQyz9VAwa2oM/wcdYISXz3yZj/fN8ud4+JEvysn5B/yFy1+uFBXx21bMYwVEH0auDekq9y2jQ9MHaH6VLnK19i1lHMMtm/AE7V00msqnPM9ygiyAhtN7+Zxlk56mnTt3cnoA13ty1nuUMqmHJidbuMCZ5TMLu1rKB4gC4ovpuOVigIG7FSaVpT7bSqe3YAjSCGMYjs3YHuUDa2NDWQFrDy5niwULWD7lBVq9eJZW2UoAUMDSsOF0aMsqqt67hLZMH8YKiP9Vh39OVeVlnE4UMHnS25SaHMfx5ZP/TpaoKXYFRCcZ+YoCVoV/RskT37IrYMLEd1opYN6uEFYi8MBkbwcFtKz+iK+1MuRDio+PVxZwPsupbNwj7EIBUR5YQP52mrpeANeLioBiQtnKp77A4cCNonwAuj165WkPIcuUlBT7MZb1nPYBIVQjJEwqxEgz5QONygfqlU/6fRglwYLhg8e49YJQKLhpaWncuUV+UFBUMgSOMBD5Q6nQr8AxpgQkDrd08QuxtgnKshCI27D49dRfo6SH3xiPKQaUH4AsYCVEKVBmnC89PZ1dANeANWtcE+SAL08iH+B6KJ80LjMaFRCNhg2HLqythLydKiAgwtBDhG2kKJ9RAZ0pnygglE8/8JDBhlCOIeCOpMDsWq6EruBMoYx9vrYoH8L019Ne6JXNeAxiukvqD350g/A51tmzZ7PhQMNC40RDQz8QfexZs2bxVzTlu3BGwtC0aRCiF7Se7pRPr4DGW68onyigKB5anCigCLkj6ep6roTOgGswAmFXqnyQ+ZVCr2h2NKrz6SgKiOkUTLVIfboi6hYDQ9wZ5s2bx4MufXwrBQTMhGgUspFmygc6Uz5PrJ8ooJnydATNrqMjaAYzJYF8bljlM4EoIKZbMO0CP+oOrtQbFBN9vEWLFnGd6j/Pb8aCggJNAWce0D5wDOADyiLIHq9+ZvtAMpSwlBKXDKUx289y/NntY6h71w+4MiE4qVhRRrAyfatdEXedvGhTxgLavCXOroRDen/JF5J3fBsV2xQxKrOINn3ekwb7LeG8twX0pb5vdWU/2G/YHLu/79C+1JXTWShgWzaHBQ97gfx6edvT6Jl7MJhyLShrFo0KPUq5qsxRalRXzOUv5rhh771Fw5YcsF9TUrH2X32+oeN6k9+SJNqWjbgSLqN3j24sq7C9WerXSs/1HEpvDV/DYUe241MOVpbp/vOV6j/FHP7qZ8sI37NGnpAVf3jaWkD939S+so6w8qzt7JcPvAZ9+rymfDk7dJ951YAPjp/JT+HPwhoxPuwIRU/y4zoGHJSv2fUGDVEk3F7Rd8X8H/qvqEdRKKRB/xr+BQsW8AoIbskSD+rTQ2FZAQuObKfgzXv5RK/6jGQXi8ghE4azAmqtu5SG+vRkBUQcFHBc6G4WHNila3+yqMrqP6g/3d2lK52v1L7PJgo4sN8wStsZTqNGfUoffuhjV8BeTzzJCjh4wAf0xRdfaJYwdz9XPBQQ320TBbTYzjXBt5f9vKKAAf4j7WH+b3WjEvGPnGoP/yo4iqYMeoumbEhnBRzwbn8+z/yR/SmxCN+486f+wwMoZsMUSi/WvnknCphlccwXCtSigE2sCKKAPj5KeZQSdXmuF78X8YjSMF+f4Rz39cB+nF7g6+PDx6NHD1P/m8wKOPSzoRQ23pdlpwcUEGF+ShZagKaAQ1+5UzvWAQpo+1A7Y+zI4Vwuv94fmCqgOyXE4A5Kg5EsltNg5TCdhNur3sqhLlGHWAlB/w/1jEEkBoKSRoi8XPYBNcUzp1YJGsVS6K0fBCXKZ3Yb1vcBQX0/EP9HfvpzdASlnG2lWV56moEtlAGQhzE9jo2KBjgLM8v3StBKCdHnMwnHqFfqT5QQ9YfbMSyh1C8IZYXSYWCC+sSABHWsTwNitUS7BatWitYCywblEpRl7eVjhKdsi6Kw8E3sb2qq5o8YioUAWfGqLtCFxEiqVIKKWBnGt92VEdpXyeWkX375JW0eN4LOlNZQ7OblXLDjeRa2fpa845wX8o3ZEEi5SVHKP4OPcYvNKNEqPDnXorNEjgxSabX0TXaLCSIsUBH548ueOEb+Un4jJ0Rk2tNEha6154lzix9l0KAaVcERliG+HKpXEoRlbZ6muhUNFOinrYoEfNCbXeRx6pv1tDl4LFtKAe4cCAMQjryhfAgP236Ew3HH2rz9gP1/m3ds5jg+LkcXQPtvdPR2tsAMFZ61d7Pm18GobJctJa3CjEoGYpoJy26wgFBKCYeS4taLBYWNGzeqMkTzShbC9f9HGlZAX/8Q+6fgxcIBSxLLKOyE1icM8felrj2kX5VNAX2HckVFTPBllxXwUgLFBw3hz+oPeaU71VWcpmHd33QoGLhp7ED63Pd9KoUFPLmFer3xEls//8B47pchv+gsR8sT5O9jD1uSVEzZHG7hY9+RvvZ0wqQlfvRWX01RkF+iOoYLWjIjaInfYHULTeRjX9+R3H2QePCougXDxf/8umrLYyC6A1DsrMgJLCMN2mf2IcOgIa9Qjz7aVzKBPn370vDADXyrTg0L4DB8hr+pOo+Vim/dj7TciMTy4VP8YanYn11Gt/2tt12pb7vzKaVIqfx6YLxCWfqF+s/xoyy+vtpL5OHilstKqG7Zzl4ub1Q4IzFpjDqE1ZP6xDwelGzx4sW8yUB/K0Y6bL/HpDuIAYmxz4hpG4dbsECU0EipBKFUFiufjRAgKLdeV7dfUG6/kpeexvO1h2b5tpVm+ZpBlEQPhBnT41gUTQ9nYWb5Xg2YKZ5QFBBzeqKEcGHFMBm/cuVKVjI85yHxqFvMZiAsKCiIJ+CRVvQBfo8VUC98UCpHFA8U5ds56xOnymemgPrK1tN4zrbSLM/20JivGcyUBGHG9Dg2S9vRytfRnwfDnB3qETteoHSoRxyj/tCXw3zfmjVreBQMv9Q7rCQ2fGD6BiNnyQe6YX8o6fmHX2XzDEXbPsabBsw8wCYdxxjt+gcl0JsPPE1BG7VRb2B8sb1y/PuMpgt7p1NkZj2NnBfBQvPtN5X6+X7AJxkVoX18BgUeOHAwT7v09gmgvMOLaNHmWO5PeffHp1y1/EbO1/plfd98wFbhxTS8fzca6Y/babE9rP+cGGqy5PLtEOWSfln2tgB6+oFH+Rj5ZEZMYPe1h57jsKJENWKOzuIwTLnkJoVStLqt4jjAv6cWrsLgNhYlqm5Ipu1238R90O4PPqNNlah+H265Q4OT6IJNSdDnwiwCbndQnDEjBvAtz9/Xlz7y1r7EPrrPm/RYN+02iHwGDhxK0/Zon4AFRoaf4tsmy/FDjJzLON/3+muzEwDyeqb3UPZbVfzQns+xvzwpmF0ACthjZLh2YD3F50I+qGvpR7YFMoo9deoU326hdKJkMCRQPOwJhKJhfg9TLGJw0D9ctWoVzZ8/n44d0z7TBt2ANXWwgHqLJ9Qq3JFcOYoQshACA8XygVJAUBRQb/0kH2c0O7fw/V6t+31Ch3yUkjoc2yj9P08o+ZrBzEIhzJheVouMcBZmFt7DprjXA7L6AUXEwCI8PJz7ePo6bguhH1BmlwoIoYnwhVIpIiRQlM+ZAkpLAD1VPtB4bk8o/+3a5W6HvK6EyNcMZkqCMGP6tiofzukOmHC+lsBeP9Ql6g63Tjzfgbk+/egYSgprt2PHDt5YIVM3ZoR+YGuXpoBlKTSyvz9FTezjVPn6BmxzqJSGqhMsrIRLmgJejA+iQN9X+PaLzNMjRlG6OlG5oijfuknvsqvPh1cgsqJ5hAs3V93OtbgsvjUO6T+DmnL3UXGStioCRiXnOpRNiP/tzW2kVF7paKT+0/eSd7/hyu84yPFXo2NXFhB5DF+bal8NAfy79WAXE8zdenjzSJoKDvDHeHCbxG1xiOqqoBx69J++T8kqg86oQSjfjlU+PqqLA9lhBBw6qS+N7KHl3dCQSVlRow2rGDn22y26Sb2Hjm21+iGQlwLgFu7vM5P9KJcemPHA+dsKvbVDHcJ64RaKeUCZpEY4FBVKiNuxfhMC4nC8ZcsWPoaOpKaq0bwtf4be+jU3a9MvUEQ9jRUOQphCKGOf0don9jMU4YJSEGN+DjyzzTzcA0r+nlLK9U6/WXa/Gc0gSqkHrt2ofCgXwgFMvQgQNnaHTKBoQJhZvu2BTMGYAQrYHsgtGDMW4qI/hxURTL9gLRjhsJB4owQ2HmClREbPIEbE2DIHP2SLyWq3t2A99cpnpoDObsUgTmrMr6MoF9gWGstnRjO0R/n0cBbWUcp3tSAKiJGsyBAKhdst1n1hzWDlJA7PBBsfw9QT8rUrYI83+9DmrHJWumR1m3i55wD2794fzYKszksh7zHbWMjDXnjWrnxJoeOo55QNLEDwVMQ8Vr5+s3bRRXWCIR98om1CqDhH3V7uaVeYYL+u7CYH+1FeNcJKaKj3GPu5pg7uQauPa285SCy9TGmc5jIN8R3Crq+vHwUna6/g2Bv4CX04cwfF5MjFlVNtYRo9/7I39R4VQRHptVSgu/D4FQHsBsYX6iz0ReozKpLDcBzoO5AGP9+F5u3RNmlgYhcj2dCYdHVkpfGvvkK93/PhOMgB8sjavlCbVP7Im9emIQ9tzVVbhQgY2oOqVFjAm9qIdc8BbYPB6ch5rZSv4MBMWqobqWIDw2FMJKvbv3xXDxsUYEVlAUFu27jlaqN0DeEjtdu7WFzdvpM2QfqARsISoq8HhdPfpmER8YASJqHRZ0QYFFQsKOQMC8oKuHS4L4sJy2xQwAXbUtg/b+hQruShgwfQU09rGwDe6taFBSbcdUFbuwWNFnDLV4Op30BNaUaPmM1u9OrRDgo4VJ0HCvjIA0/TjNWawmfu2UR7MjUFLE0Mov4j1nF5hgYlcpgo4KhRo6g8J55fYAQ/+p1frNBa3KdfBDoo4Cef+HL4qE81BRw4N8KugKNGDbMr4JBFsbzq4/vmi/bFfCig3+DB2iYDhfEBI3lKY4NSyJfuu4dlN3ZsgKaAQ/vSK0OCOB4KCBdIVIqGdD4+n/PxfCVbkdsjd2mbGIAAXx/aq4yBj6+t36cwTYUBY8cOpU1HNA1CvnoFnOnjzfl3f/BVBwUUYMPJZ0ODeakQH41sKw4fPswKA0soSuQJ8WAWNiVACTFnKFYScsft2PQWjEo2EsonFOUTARqVTxQQNMurI2i80LZSymekGXCtRiAMstAD5YIsjHAWZhZ+swDXD6XCU4NQTFhIbDwwk7UZIWs8MMYKaNyMELRpD6VEr2aBro5OoazcDJ0CtowoR48O5AXyIiVI2XoFwo8TVKv/I0/kk6lupfDLsRC3XPZX59GmIMc4nHtM0CaHsE17Mik+R5tpxwgb7qhF4TR11FTNr1zEF8I/dYXdj7id4RG0esVWuwCMBGQkiVsnNgFgW5bNELLVgSXBtWNSWRb5kQ5yQziwPUwbgY4N3syy0CNs5lhaFZloqnywfC2wOliqPbZzoQyyoUCsq2xcmBm2nesSGDs22F7e7WG2CWmG/hwdD1FM9A2hmLgtywBFT8gbm1dZAWUzAoSYHTWR3urqx8pzufQ4NZUkUIxu90kv3wn0bv859hbcZ3QUZSoXite/v59dCRODtNs3eBy3XVufDbdbCQd9/YLpjHJ3zx3gEC7cP2MA9ejzlf34/vu70OK4Aho3aCB9uvoo+ap+Jm6x5UdX2y8O8ZgCqi2Ia/Erjur9Og0cqN2KRelm9XuHzu2eSp/5TaIz0ZNYiBrKqCl7Gz3yVA/bVIt2K47ItLA8gP7D56nfcpoYlW1XPgCqAoqSfdDbjwb29KEwdfsUuWF1Apg2vD+7ZG39SjjHr9TbFKcshZKUl/cp2IBzYRUE00MCmTaSqR8B+qiyH/BaAteM1RKxmFBMuwUU6Cte2GL5NELQoAhSKIoHmuXTERQF6wiKAoJmwLUages2hustnx5mYSKr7zqcfifEWOF6xQNF+fxGhTooH3gzKR/YqXzXB+YfqlFm3eeNN3glBJW9bYw3u7gFyZZz7MHDCgGEO33vBRq+RlsJGTRoCN+GoXxnto3hW3fauhH06ecTaUSPt/hWjP7f+8ODHRTKe6g3jdl2hv0YDY/xVrfs0kTlfqClOaPOrcoRrUbDojRHV3/K7iv/6sduYfIKevNl7ZZaW5tOBXGLKWBFPB9jE0RcgRauxddS3GJfWjTkbfZHjurDlw74TlN9KiUDdMHMlA9hKJMebVE+hJmFf9eADxe6/FKSKAcIoeuZpPo9IkhpzXrq/9uRFOXpCObEawMQ0Ay4TiMQhnLo0al8bYdlwXN25WuXAoogQaPy6eM6kvp+mieUboA7mgHXaATCOpXvyuHwtfaOVkBAH9dRhEJh0tKoZK5opmxGmgHXZwTCzJTPLC3Ka4Rcx3cdRsUTCkwVEELGPBfY1FDdSgFBUT7AGHelNFMuT2imcHqa4duqfFlh+imlaw9r5OemiicUOFVAEA9659Xb/DaFxJNl6A9OGi8TntpOXwh8wrQF/DSbHFcV5dDZS6rvWK89SRaVpG0OlbzgXzBN27EsYdaqUtp/4jwtGjWKl9egWOMmTmMXx1NXRrALxkestB8jPuNiJSvaxOkLeQIYzybPXbmNynLTqbCqgZpVY0J5ZcI3YtUCdk/H7SCoGyZxUQbIQLs+K6fH5DlkMG7i15x+T6q2HIawzOh9lDhlAsX2uoMO97yDUoY+R3HKBWpqmin2iyFUuNGfcha+wWGHe/6Wkry1eKQ/8bH2wvf4T99Rxw+yP+F9Lb60iih24BOcjqiAiiK05bn4935MibZzZB84TRfPaXldLorjMPhrT65m/zVHg9VU4YwUtFJAUT5WOqWAXv/+O/YPHuzHT2Jhz97Yz7S1yVsefU+F3cbhfR/2sivVZ58MZtdyKZ3jynOP0KgAfw4DEbbEr6td8WLStS3+WI+ttRRzfF2GtqXryX9TfuUWKv7qFV/2I57TKP97H39OXg/34WMoHVwoYWbkaOr/5nPsr8o/weFl2bEUMFIrO651e6imUHFbgzi+8cIedoFPpqziCejbfvc3e9hHPR9mF4BMUvppSkA16YTnCFHxuI64Ic/alIbo/JF8iv34A/txmUVLB5yKOMj+wlV96djkvhwGVCRo5ao+GsgukLrga9v/aqhWnQz+WMXshdpD6od7/sSe72GfN+z+a4dmU0VzRoFTBfzskwH0X3c/Sr3/9lNav/sEZZZoFT+x+xOUXGAln+HaojrAlacE/4Mf/5p2rp5InymLdDy/km659T/o+9/zogd+9R+0IuAV2pqoWUCkf+h3t2n/ufUWyk2KZCt21wPP0a23fI9+/h+30sQeT9LaXSdZyT76oKumeN//ZSsF5ONbf0EndoVS/4Agqq+roN/99Tnq8eQf2QLecvtv6Xvf/5HK9xa65yffp/mD/k4xmaVc7l/c9gOqUabvJ/c8ptLcQc+8qzUyWL6YtIs0dc0+lgXCln3xOuUnrGFFe/qD6fz/xtJMSvysO/tz1k3j67kQPZ8sZXVUsOVLygxfznHxfi9QbN/fUn6gljbh0274M9Uoq5zw8SvUXFNIcYO19wgyzu3irzUBse/dTdXHV2l+lQdwdv1UdqtPbaWkL99hf8aGDXS410/YfybmAB3u/VOqy99LFeY9jw7D5ZIzpgrmjgKXFlBPCNcZEHclFEW6UkpfT2gGXKMRCDOGO+vzOQszC28P8oPepNLcjlkqu5SWbfN1PKqXvmmqWJ5S4LECuoKZUnlKM0UyEvN2ZuFG3uzKd6OjKe+oqTK1hwKPFNAdzBTLE5opkSeszN7bKqzqfPxVUb64937OrpkcPJXPjYK62EBejWhM32kLcQ98lMhMga6UApcKeGHrTMrfhA7xZSqIj6cLG7XOce7mqS3+PTvo3PpJSqHq6VzUes1fX0sX9n3D/qqC8zwKhsLlJyZR/rbZVFui7TyuyNbeG1N2LovdnA3LKTdyIvsvRMymwpi5VFdjoVLVn8z/ZiGHc/pT+1Qn+zfsz92xmN1zm6dT/vbJXKbai5nUpDprRYkRVK/6abgu9LeACxun2dzpdH6Dlr7m/FF2Ab5u27U1qDwuHk2lJtsLe4A8JRPEI92lQ6vYb72Uz3Hlx7RdzpU5J9nNO7CHcm15NTdZyVp9meqLznDZgNxt2ki1vuQcNah2UF963n7ujoYrJTCi4fgm0/QdSYFLBcyMOaqNphq1aYfD3k+zW1LebBtlWW2jv3uosSqdGpSSHX7/BarNimSFixs5kOJ7aSPD84nn+D8VSfPp2Ce/oOJ9U1hxDvf8MYfXVV+iogocK78KT5oxze4XFyze+7U9DEzx1QYm6TsT+bj0G+39KwCO4xWB3GOX+Dh53CB1nU1UYb2sjn9MJ4ffTdasDZwG1480l3O1V9Vl7Ejg47r0lv10ebZ8ak6t5eNjK9fzOS4seZ2PD3/QjeMbLsVrx0ibhm+sKNlySDPLLGHc55T8/h1UlTiXQwGkBTsaZgogFFgWvmAaf7UocKqAl7YMoWPTvqQjgSH2eauS0nJK+/wuSo+Iobzj5+mY/x2UtTuZ8s8U8JRAfnYhFV2wKcLFM8pSRbH/1OgHuB8HvygP0tcWnbSHn1/cnY7MmEQJX42kyuOr6fj4XhT7yft0ZMpQypj0EBXtCeX/pvj8mOpqi+35FB3bSZa0dXT0q74UF/AJpfT/MX8kEchPK+M052a/SFlbI+h46BZ1/DM66vdjylblvphRwPFNNeV87UDSDEx3/Ez5SlgORRfUgMB6mtJnas9cICx9ZwIr3enQGVS2N5TzADVF0xQpdfgvKH1rDKVt3kuJfSC/y1R6YAzHC44uWEDH/X6mzm07XhykGvA/tYMOhJkCCN3FXy0KTBWwrTj8/uP2RX4jz8ZqD6RcOBRL1tpmVhxjGj2zpj5t9yOtJzSDKJQeCHMWboQ9rKGCGnK0W6s0zrbgyMCOt2hthZkCCN3FXy0KWilge6BXIGcUQGHM4s1oVDQzmgEDCSPapXw6tEf5rieql3S1V7Sx8vV0F3+1KHBQwLbicJz2zIKZ8uipB5TGLI0ZjcpmpBmuhvI5+/+Ngoaj4aaVDALVK94xjWs4vYOa62tM4zqK1i2fmIYLXCqg/sWJDqjG87EtMFMeoRFQHLN0ZjQqnJ5mMFM+hF0r5fP6+YvsPnqbTm45+uc6rhxNeUeoctLvTSvVGYHGjG8cwpotRRyuD7sarN01wTRc4JECenk9ojriJ8n74Vt5cX62j/YdtE/DUtn9y61e1LuLF/3pF99nxXnk3p8qt0VJ8XBNt7u8qLE8k05HjrYr2PCPBtj9WO6qrbXSYt+XeVkOYV0eetRU+eSZmkd42Yzo+N4NrGhS3tzje/nNoXl751BCcMvbSr3u6kbN+fvpFVUWXAcwYrgfu6Jkd3Xzp7He2rJYry/mc/h9P1P56hQJz+PehXOrsJDJLe9xec72PpYZA55ll3EFCohlrqrpfzWtwLbycrHjs8D1KWGm6TqatbsmmoYLtBpzgv/9Ny3ay+v71OfpR5U5sdrWSlUlF2s7Su588EWatjaWHrrdiwY8fz/99ZffJ59uj1JlRgTHW5ua6VHvr+m3t3jRV2/+mTZ+1dOudBfKqmniWu3rish33tCX7X5sZFg6ricr3F97TSCvW36g/NqjiTuzSiloVxb93FYWHz8/GjRyFD35c+34nYH+9MbAkXS2QrOUdbaJN69bf0BdH+uizEE5n+Ni4gryGTuTZg7+F8fnVNbTrf/blXp2uZ2+CQ+iP9/5fbrz+170+mO3U0bEJH4gG/D+OppuUf9HGCD2seZiqkpTSXmWRrJW5FJ942XaNX+wLdY1mi6epKop95tW1s3M2m+uQAEFXl6tPwOghyiU0BWgUMb0oGYBHcOQFuFi+czg7LZrFu71wz/ZfC240ttue9CYudu0Ur6NrAn3MQ0XeKSA7qBXGndwpoBmFMXrCOUzC7sWylefvNq0Ar4bbL0VXyjwSAETY1u/2l8PURhP0B4FNMONqHx1hxaZCvu7Srn9Whb/o1WcwLkCqv7ezoXaDtzYrasocb22blpZqq17LgtfQ7/6a3e603brHDBrP98ugcaaS5R3cKHyaZX5ZdgxHgDw7bS2nBK3LeP/lJQUUX51Le06epaq1fHPHu9Nz//uVqosOsXx8ctb3oucp/pfF2o0/w9VPk/99g7atdif7lEjzvjsQqqqqqCyrN301L3/SUUJy8lSWUqrx/WgR+/+Ea2Z+xH95RHV91MYvjyBy3E0fDLNHvAC1RRrg6W2Kl99wrJWQu2kE075U6swgVMFfNo2ADkfM5FdIDXsU3b9AhMJb/vy73YXvw6sNG2t7Y1MdfT4K0M4DV5jAXw2axW/CgIKqLr59nxhL9GpX59YwJ12jFof6vUFDX5J62+m7t9izwOAAi79JpP9GIEOmLOLFvg+yyNWsXxeXv/G8XjGF7j1Qe3DMCqAf2cfLKRF38TZG8rCwS+x+5AabLhSvsaMmFYCbAs7aiR7I7F2ewBZ5j9jGgdWL3vLNFwocKqA7mB73ZzH0BSw4+HZbVdTQGfpHMIvNyrB/t1UaO2lJfCfpuE3M2t3TzUNb6Fj/6/u0AKHY0G7FfBGhnuF1ICwhsw9DoLpaNas689u9bLureJuZtYnh7YKs0YMp6qpD7C/OuhlxVeoZm0/qg7uRrUxkx3SCr51CuhO+a7VBKywwX4+5yPCm42Wxf+k6qVvUNXcJ1vCJ/2e6mK+tq/S1Kz5kKybPqKqWY+QZd7TVBs5siWtouBbpYBmyteYe8Thwq81rRv9eT0UrDu82DTNzcSaDb72UW31on9QbdQX7K/bO0O599iPa3eOU6PgSWRVx1VzHifr1uEcLhQ4VUD/l39p86H/1MhLVNJ5BzDoSN/4pe1IZaTiNto+H+D1iDcfT//wST4uUZSlL1nmAqKy62lyZJY930fUgKb54iH2A+hnIg6DHQHSIOzDJ39kC2lBy9KhF6W+92O+0E3D7uZjEMdwB96rRto2QXz+3m847A6O/40tXHN//H9a/sP/H/drez7lX/2Oyjita2IjAB7gqZrzhGn8zUjLohcdXDNaFj7Pm1wtSkmrZvy11aYEgVMFrEiPpLNlWPoq5Z28UEAsS9VV5HI8j3qbKmjb0Tw+Dvn4Jf6SJOD1cF+uqOaqs+qoxSptnzGEAvpqz9be83gfpdZqpPqblzgtAOUCJq45SCs/fp0VF3F+XdXIuFEbSDzcN4DDqs7GqKy1pbFbbr+Htn3yO3r7ly0Kc8JbU8AxSsGee/KnHIbjX/5fL3rsB5ofFAXc+todVOD3c6qc8DtFTQEX+PwP3faTf+d48J2HfqTlM/JXlPfZb+jMhBaBmrHuwDzeFlUd/CpZgl4ii7IEZuluJvIATTZDTLpHXdMT3MerWT9INbTuVBP2HtXuGNfqf1UzHnI4FjhVwBsezZcdLuhGJPeTpv/FTutGP9N0NxNh0WvWDWAlrF7xtjbICHxJi1v2Fk85WeY+pdL4qDT3csOzqtt21cxviQKiIvUXciOzevnbdj867qgIfXx7WDXNeP0tgxvjK9AcqHtDVc3q9xzj2sCqaX9uN/X5CG4KBbxclOlQ+JuFGAmKH9MS1vCBDvFtorI46NDjNo7+lYRXL2+Z8HW2+ROs+voPdn99fIjdb9GPZBVrVvfV/JPvVa5SWuVWB7/WEr+yp63vp26/857ia0I/D3FVM7twOatmP2rbhHCPNgpWFpLjbHmAghtaAWu3BTgU+maj8ZbrauXAM96jRpPDlAIFU6VNoaqmtmzhatX3mnyf3a9XwLo90+3+6pXv2v1Q4OrlPbicPI2iLDasOPdhbSNfKKCk5/84aVTGXTA3lQJimUdf2JuVtZGfORwb+0GeEpUJRag7OI8azxzgqQ4oXs3a/g57CPk5EP3LIHVKp1dG110BZbVUNweKWbt9LNUfXkz1eKBdWTXE16zqpQYa7/N5qkNeZwW0yhwfBic2S631AX+vFPdfVLd7irKED+vOcYMqYHPVRYdC3uys3fmVw3GVyaK8K3JnX7l4k8GVsD5plcbkVabxHjNzN1tAjHRZAZe+yQooDQ2WEkpXu32MySDkBreA+sJ9W4iW7xAGC6E/dkO5jcEC1azqrboko8m63lcNNrBWfY+K97xPCasly4KeEBYWo1wsr8ESQoGsG4aYKiD6efb/qmvUznWzKOBNMJ3SXmLZrz5hqQPt8bpbojNabZYFCshh6j9QOvT1MP0BS8O3XHdU/7UroFm8gTy4ULfV2uhRPHrHyFsUsDbqS+4C1O2ZxpYPjYL/ZyuzRtVXRdyuCaqsY9lfZ9i8ILiuCthwMsqhUN86omK+vo/7ftZN/mTd/DEv1tftm6VVYMzXdjYc3+hwDCJNY9Yex+1g6jaOwQ2Ur1bF80S3G+J/rICYszOJN9K6aajKP8A++q07ON+ugHwNM/6qlPJBe5lkFMxEH5AHX1BKTTFhMTEnak+jKLhuCmi2m+LbSFSoZcGzpnFYVzUL1xPrqXAx/dJwdB0PLDDZixErZgmsESPcsj5uCdWs9uZHM83ijcQtV0bHmFSWssAP5eIwXXfC7BasHdsUUPVla3SjbVBwfRSwqd6hMJ00obrdYsoFCghraKYoDoz8nC6XnuVbp0M++tsjz+21xMGqNZ7axoqNvp5pvjryrXWjug1jeuxmVkB9Qb6dVBWl+mp1e6a2Ik9bcGUrwq8juiR1B+baOJ+VDyNP7kuZsCWtK84zCXPD/XNNzwc2nt5B9cfWq1H1SqpPXMFTQ/XxS/l/9epWjdt1Q1qkOlbnPbSQ43FdDcc2UI3uDQ2Ca66APFR3qKxvI7U5sk460rKo5RVwgmuugI4V1cnvKgWdCtjJ60LBNVXAxqx9poXp5HePgmuqgM21VXS5Ik9jcSZdvniqFZvOJ5gSc2FmbDixyZT1ictNqXXKWxMPUZsRk6imXD/YlDWhvU2Jvm8rLnmFVzVacc5jVDXjb62oH3ne7BRc81vwdxXuHpYCcGwMM3tgHsdm6Ywwe6GmMQz/wzu89cCxMUy+iqoHwozndfaVAmdwUEAzIXWi42AmX2MYjs2Uy1jRODam80ThgI5WQmM52qKEnRawE53oxHcWbTaAsLZmdwQj5E5itM5GeJLOkzSAPp07yjWYEXcoI+WOBOKuo6d8oAmUF3oZXwKGb2+DNTU1zOrqaiZejwNWVVUxKysrmRUVFVReXs4sKytjlpaWMktKSqi4uJhZVFTEvHTpEp/H7Hr07MTVh+iFsbdiBPRQ0rqrG+igpHUHva66g6RD/t9FODWAYiiMqI8LopqvfknWsL7UePG0Q5qmghNUu+ptqp/X8lVdyccsLz08SecsjT7cExqNgp56owfqlUkUUNgewyfGz5Xha6vx88TwCTtx9SB6AV1xBeigpHVXJ9BBSesOks6TtKLTyP+7DJc9QGk0zU2NZBn3S2qusb2bXge9YdED/2tIXEYNqZv42Fk6IzxJp0/jjlx+nd8Z9UZPKEoC6pVLb/icGT8xfG3t9bXF+LXF8Ak70fEQvYCeuAJ0UNK6qwvon6R1B0nnSVrRZ+TfCQ+GwHXrB1D98Y1cYahAZ9AbmWnTptGUKVO4wTIarFS3xZ+9ks5VXoCrdPo4TyiN34x6gycUJQH1ygW6M3zg9k1bKObwKY8Nnxg/V4ZPb/ycG74aOnggxiS8hZ3oOIhOQE9cATooad3VAfRP0rqDpPMkregz8r+aaE/+KBfaCXT/4sWLdOHCBTp37hydOXOGsrOzKSsrizIzM/n4/PnzVFhYyO0D/0FbQFuEDJAP5Ktv++7g0gDWH17Ia/oCs0xjYmLom2++Yf/UqVPZ8KGAxnQNx8J5+CyQvIzpjGhuzqOIreG2r69aqdDaTNuSzvD/krPLKC/tEKfB8YY9x+lQWh7NCQyjQ4cOUeCcuZR2UJ23Io/yKs6xcDZtO0gHDx6kFZFJFDR3hc3olVKuci3FFyi7tIH2peZT0MooFmrIxljlFtM5JeT40xfthm//2kBaunwd+5dvjaeIZYto6/JAOrpvLVVdOktnL2XYjd/qb5Jtxi+XMsvV9ezZQ3v3HWTDtzhstzJ+FyhDVX7okiV0ZPcGrtz4U8UOBnD1rniu7MCwTVz+OXNX0qp5i+2Gbe3+VIpKzqYVixfTyqCVWnhZtnKbKDo2i2W1YGk4y2XhzCAKXzJHE7AN+Se1N+KdSYmi5toSyi4pJO0rRMoos0u0LDSali/XPqss6b+LkBugO8MDnRQDhfpwhatl+CTd1TZ8AlwndF46A1dK6WCIvMH2GDozoNPh0gDWjpfXUzpCf1IxgEePHmXjt2bNGg43K5zVJD+zdI6o4nfpXzqbSkknzmppa0ro+JFY9ldeOq/cSipVhhHH5y9VUnLaeRZQalIcXTyXyv7LlyvYvVih9fqOpudRUtxRmwGspjLbHTLlcIJd0Du3hNL+/fuZKyISqa66jP2W2jrKPpbAFXTgYCIdiD/KQ93UpHi6kHnEZvgu6Xp9VbR37x46X1isjF4R7d69m/bsPUC5Z9LowkX0+i5Sdk6Gvee3Z89hKi48r+QaQ0XK+HHe5y5q12RzUXa4RxPj6ES6dr3JaTlaWLIWd1nJqbJBM5B5JTV8zcDxBO37AUfUf9OytQ9uVBVdYLesQPsGAb5goH3zRVyiuJRTNl9L+u8S2mP43Bmeq234oNPXEtC1jjSAV4uQDXqcLg2gmcHSAxUt1lmAXiCIOACu0FV++nR66MM9ITd8J9SMnSOhIEJRGqEoPCh3IlAvSJnnA2H4pNcnw11Phrz6YS8oPT/kb3YdV8JOtB2iA9AJV4D+SVrolisgXvTMHSRdW9Jea8MngI5B5/VtpKN54MAB03AwODhYdTb2msbpCRm5NYB1y1+ny9ZyrlhXEOMj2LFjB/cGd+7caQtRgqkppbqV3T3Oq4V5FKOGbds3r6a6y1VUXNdMgcu2clzqvigKiz5Eh8KDaIkaPi7b+I0aEh+kirxjVFGvej2qMqCMGL7W1xdRUV0lHVTD2IjEDMrPOkFzFwXTgjnTNcN2Kd0unPity5lhYWG0RA1zT8dvZaEuXbyAijIT2cBt2nec3Q2hKynu9AU1DI7jY/DE+XxaFBRE8+bMpkpl+DbsOUYHNi1lwzdvwWIKDAxUQ98YWrZ4GW1RQ+fjBzex4Vu9ZD6FhobSsbM1Doa5I3k10LrOOo7XE52Gr+3oSAM4b948GjJkCPn4+NCRI0fs4QkJCTwXjjnBs2fP8pQbOhRoX9IRQfypU6c4zcKFCykkJMQhb8gKbc7tIojlqzs9Vkh9GrgoaHx8PI44HwnXpzODPo0n1PdwhKKQzqjv0bnq1Rl7dkJUMlxjnLten6ueH/IxGqyOZkfCrC46mtcDoiPuDA/KJ2ndGT7IXtK6gxgzd+cHJF1H1217AZl0lAFEe1i3bh1Pr8HQSfixY8e4p7dq1SpKSUnhOIyYpA2izaLtFRQU0IkTJ7hDFh4e7pA3ZOaRAQTqd4ym2rA+HiumPk1taE+q3zWO/XqY5aUP84QdbfhAM8NnZuCEEqcPc2X8zAwg8tAbqavJjoBZXVwtXkuIjrgzPCiXpPWkxydp3UGMmbvzA5Kuo+q0owDZQPeN7cqMWDuYPXs2c8uWLZSRkUEzZ86kzZs3U1JSEq1cuZJdzLufPHmS2wraEvxon1FRUfy/PXv2sJFMT0+n48eP80oyjCTaInqHMIJbt251ODdkB6PpkQEUNJ6Lp+qvfsnf23SloHgtEtI1nEtwq8SST1t5NQ2f3viJ4TMzcnCvxPhdS8MnvBJA7o35p6ipsZ79dSd2ONTJ1eC1gOiIO8OD8kjaTsNnDsjIUwMohJEy/gdtEGEwUmhDMI6Y+8vJyWGjCKOJoe2CBQta/Q9tEv9FDzAtLY22bdvGvUB9OsgPuytcGkB3CihK6mk6M+jz8IRGwwdlEEUz0mj0hHpBgGaGr3LrRCqb/i8qW+pDFZfy2LiVL/el8iUf2FkW9D67FUmRjuEh/TmOGeLDxq6itITKlg2m0mn/pPINY+xKXBnSr4WrP6bqQ6F2Y1W50s8xHoyc0jpMseriecew8M8dj0M/YrdqaX+qXDqAXaFl/RcOx9IQ9WFVK4ewWxH8IWVN6kpnv3qeMpWL661cPojrwrS+6pUi6/KpKda2LNWnxTiE2+MLsjm+LnkTlc94mcrndafaLEyjtOBytWoUS96jssl/p+pdc6liVjeuby2yySE/y8bRDsdiOGqip6r8X6KKZYPIWl7EYYK65M0O5+by2nSqow0f0om8XQFpRGduZEBWMFjGNtYRRLtEG0VbRC8Pw9/ExETTtO4IObrtAeJihK7Q1nR6v6dsi+ED22r4xPiVB/ejuqSNtHXqR/ZeXfWmsVS5qBffUSoXvqOOx1BcXBzfZfI2TdG65/N68P/WBM5iBbCsG0lVy304rnz6P8kas4AXOCD42sJsTntxzKN8HdbdC6l09J9VfkpxYldT2cSn2GhyJalw3PVqIifzufHMrzU1hv+fPOltNgKpcXtpXfA8To+8ylUYepuWqCmcbt8sf46TsmNCGe+GQlxhwMNchooF7/Bx5Opgrh8Acuf81I0AcpA0EaFLyLJmmGY41TVi46qxvsDKBW/ztR+c+zH/b/+UD6ls0jNsvHB9KI92ziWc/nJjA+1eOEqFbaCcsc/wOYHyyc+SdU+gGt6oYc0qP6paNoB7A4LScY9Qbq724Vag4fRezhfyAcq+epTq4lZzLwD/5XNO/4T1BJD6LUvdbz83ehEok5z76BFt65Az6A0f/ucKet11B6QFUX83A7jedQZQNu63hWhn2AgNHcEaAtpNXl4etzl86dnsP20l5Om2ByjARQldoT3pPOGVGj7QKACj4ROWKuODBrJ16Wy7AbSEfUqW8M9o3759diOC/Y7oUVn3LaHkxAS7AVw+92uuKL0BrFI9rpqIiTxPAcE3qmtA2rLxj/G8hhjAuNhYZegmUZXqZeHuhLQIR+M2M4BJE9/ieORbe2o/pxcDCMU5t2IEpzMawOjoaEpLiec4MYBijNYGzaai8U+y/+TyUQ4GUNLgnCtClBG0XaOZAcQGbOuOWcrIP0xV+5fz/w5NH0DlU54n694gClu1wp6fGECw5vBqDjs+6U0+BkrHPMRha5cFUV3COu7xiXE0gxjApIk9eP5HDCDmjKR+t4cusqUme/0mB39pO/cbdn2yn3v5EltqR3QavtbAzdfY3oRoYzCQMIzcUbC1sbYOm6+UkCvK0KY5QFFSdxXtLJ0+3BMaDZ9egczozuiBesNnNH4y15cd9hVVzHmdSiY+Q6UBf6WcMU/yxGyZGi5VzH5VNfpBbAQqgz+gk2P/QUfWzuRjS+hQKhj3JJUt7ss9isr5Peji/F5c7gvTXqXyiU+qIfC/2AjETnyXl+krFvXk4SXCkEf5zJcpepq/Mi6faYZmaQhVBL3H50LDL1o9QvWinuZzlQb8hdNUzHyFUia8SeWqh1a1YrDK6zkqXeGvekYPc7qigIfUcFqdQ+WNfApnvqH+05XjylSacjXURl6cJ8owqytdGvsYnZ3wT75WLlvQB/Y0eeOfVb2496kysA9f46WFfbiOzOqwquQiFY/pwv8rVrJM3r+TZV13YmdLfhOe5fqS/xRnHuGywvigPGUTnqAVy5byOVDPxeMeVeVX8SoODJ87jv/PUIYXvUzkWzL6r1Sleqr4P47zJ77Ain9+/WSu39JJf+f6PTf2Ke4d4tyFpxKdnluP74Lhqwzy5tFIW+nKALaFmzZtooiICF7oQG/NLI0rShvH4gjamj4OMsbz9G0ygAJRVHcVr0/XVl6J4QP1FyvUGz7QzPjJHUl/ZxLijiVEJcM1i0d+UOAbkWYwk/+NwiuB6Af0xxVwHknbljk+d+XT6607iJ47q6NricrAvvabi56XywvUjXmEaZyeGLqatT8sXqBtoO3l5+dTamoqbdiwgZYtW8aLGZMmTeLFDbxLIFaNhjBVgxEPT+eotmiWZ3sJWWMe8aovgujTeEKj4QNFiczozvBB2OK6MnxtNX5mBvBGNnxCPczkf6OxPRDdgO64AvKXtNfL8Ek6Y91cD1RvGWdq0JobrLYUdEUG0BOifaJdnT59ml+AgOfeMfWEnuD06dNpzpw5vL84ICCAwzHFhN4hVomlXZrlayTqCKvPbnuAniiipNGn04d5wis1fM6Mn5FXavxAowG8GQyfsD11cz3ZFuh1xxWQr+jR9TZ87sp6LYA5TjNDhi93tweY1zZrh2gzeJsLNi4nJyfz5mQYMbiYl4YfK7tY8EAbFBftU59fRxByb2UAw8b7sus7fAa7wMjxARSSUuqRQkoaM54ICzANB2H4oGjC5FwLhY7ryg2264hgKk6PoSpV4MjEC5S4aiwXfkPMaToVMc+uSMK2GkUzg6g3hKDeGAph/PB/fblvdBqNYUcS+ScVN5ElK7LVea+EngD6IHQF6Bp0ZPTo0U7zDhjag13Ei07hf66A80pad5B07sp6LdCYm2pu+C57JndnwAKesd0ZCWOIeTkYvV27dtHy5cvtcfBj8Qq7H1zlhbaKfJAOPUZsmMZGaBg29BY3btzIj7BiKA1jqv8v5I9huIMBHBne8rYPPUJStBehQhHGeH9oV4jeQ8fysnRWOdHDr/rQmDFjaPtZGLUWgzlChY3Zfpb8+o/Qjvv70dntY9ifHOzHitZ/eAD1DdjGfq1BFVOSMoLwX1BEYdecqGJ3lTKConDzIk7ZFaqurpANXmF8oIPxe7v3h8otYP/YjwfTl1/6tjJ8r9//JH3xhS8LNMtm9BYOekeFfUGffz7ZbvR83ulDPv19qPRsHHfBe/ktIb9ez7E/YEYobQvoy/4HHu1KTdnblBEfRElLtGscrsIzSpSRUMef9elDAX2HcjjY980H+H9dVX7JUcHsX5JUTL369qLR4/pzGr9hw8i/19PsH9J/BmVvC2B/tuL8QS/w+bhMTz9gz7fbyz7U9y3tRvKr+560yRbMUmknkAV+SyqH+S1JpKglX3EeiUWNNH1vLodnRQfY/9d/+l52+/r3pSV+vTit1BPOBwMYOvp99jsrb2puMlmaitnfpVt/zmNbdhMNHqzkMj+K9QByhF49+Fg3opwdrGtUZtuGwsdWGqniH3j0Fbtu7BjrjUhOAuB4xqRJ7D+Qrxm+PqMjaZA6z+cLt5P3WFu+CgU2d+yOHBq+NpXT+vabRs01JzncPySFti+dwGVCU5h5QPsHzj1o0BBOz2lUQ1BZ2DFUpR87dij7h3z6Kfn1fEr9p4jzuae7Kq+6Fvh7P/MgpwlLLafoM9pw09bkGEnBQ5kA8nzunu7Kl0NHwsYrsYRweIi/rfPi66/EU0AFKpuWgauVzyPtGKjebD7cFba39wfojZZ0ItDmJAzEMYwX5vjkvX9Y9Ni+fTvvsIiMjOStTmh32GWAeLRVYx6Sj2y3gR95YL5x1qxZtGjRIs5X/ywxiLrD7ooOWQTRH3tCGEA0ACOloQlRSCPF4OkpBk9PXGTEqM/ZhZBefrO3XWB64wdKz89d72/b9Pcdymd2DTcS9WW92jQ7f3voFGIAFfT6MFpnyPQNHICuiY64zFsB8ZIW/3MFvR66g6TDf9xh4NCWPZgOKE+1eToWznqAerbqDTaqa3ZD/Yot5ujQO0OvTNqfxEnbRBvE3j8YQ/QI8RKVFStW8HPAMF5Ih0fZsGgCP+YYzfKB8eNOTFYWGzy8+5Lf/anyQp769KgPGFa3iyDulEHSNDfX0IgB3Shsb5YurDX1yi40a1Ci4HqKMunpzPgJRejCL7/8kh56JcDUABqNnxBpzMpodi03As3K2hGcrnpr00Oj7McBw/vTuNAY9puVoy30BP1n76I3XvuQdcGIHt5jbT7Vk1O9HQxzkW7V9NE0dmaYLUb13lTcXgxZbMC5RZegn66g10F3kHRmZb2WQK/S22em7cgczuYA9Wyuq+a0niyC6A0gntTASwswPEWPC0ZK3z5BtD20TRg2bE1Bm0MvDs8C43E3bFHCOzTRC0QeksaYD/JAHOYgUQacc/Xq1byFDfnp06JesNnawQD6+mvdadxIfWZqO+3fsw1djcqBYwwt4I4IP6mGAMns79FjBHfH4e/aw5vCR/Rnf1bkBKVs2axwvXzhb6J9uU3UvasfTe8/hBuRXy9vSggawoUb8kp3arikvZwUYVCmYUqpE85XclxdxTEa8s6rdDF2Eb36ar9Whg+EQAZ/OIXdXn0+oMEDfdiYhX7yJtXkHWZ/ScoquwHs9cZLNqOXR1nFFpoWc5bL1W/4WsKwr9GSqw0bwaxovgYM1+AiDdz+M/ZRU64i4tTQrtdzXXiYh2MMa+Fi2Ppcl248bG4qTuKwgLB17G7ZMoNdoSVVy1dYrPO/1VcNQW1DbL+ub3G5MExNVGFcRsVoVT7xNzZqw9olfoN1YUXs9g1YzdcWqJSlJa6FqCfxv6WudbAarrO/+1t8PilD6trh7NfPBb7Zy5fdGftyeUi+b4Y2rMcwumUIp4a7pPXgJMxn5FjafqSAgoZgqHuJdSFs0zKOE1hPhbOrGcACThOVqb2I1LsH8tTwYY+R9JHOSCJejNT2MX05zPsRLwofqc0BjvV+hF0Aed7mdRunVSckbQSshuHhp2hkjz8ofxkPn/+gzoE0f1fDZ6+HtTwR5vPUnZzf9oW+PCx9RJXjwT/cow3D1TBYN2pmeH+E4TxRN9Ueffz7sz94aE+7XIYGJ7ELYMjNw14F9IDR9gqOhGl58HRBOa2bocW7g7NVYD0rg8y3yOgp36sB0fuDAcKQFnN9mJOD4UGPEO0Pc+nGNitGEvN5mMeDAcW8IAwiwrGIgi0saLPIw/h/yR9Da/QEYQjRE9SnQ51i7tDjITCMWHsIRXNGaVBCFMpIUVI9jT0+Z8bPSAjLTpsBFOMHSo8PaY1lM6PZNV0PSnkm2IwSGBCdZfdfC5qVyxU9gV4P3EHSucsb8aJH0E9XQH6S1gzavKOGV37lxemkrHd188zodCRSQlyd08rzgp7A2T5AT6k3gGhP2IiMJ5PQi8O+P7xnE2+SRziGvphe0rddfXtETw5ziuhJ4hj/xxM9mB/EkBh5GFedQbRthMMIIi22zujjUVcwpG2aAzQaN1fUK7uRZg1IFFhPUT49O8T46ag3gEhnVjZnNLu2a0mzMl0vmpXPjJ5ArwPuIOnc5Y14SQv9dAWkEX1zB0mH/3zbgJdHGJ/y8ISYyzNrjwjHm1nQq4MRxFYYvMqKn4hSvT60R6TT/w/hWOBAjw9DYGyjWbt2LfckkR49S2cvREA8/o//YS5SwmEzUGeYK2w1BE4NC2D/RjX0OLJJ2w6DOx2UZvgHPTQ35LDqag+iMuXvOWCufVUX9FuSRMHDtJXAOTG5dsV/8+672R38ynPcYN7oPY2HlKeLGsi/jzZf09CQyS6GMNrq2iVeuRMle+OXD3Phvb9cSfGBvnbjNyqi5W3OAwcvZsHF5ltpwLN/Y/+M7Wfpy95DWCB/eHcw5R1exP6eYzfR2okDOM2o0KM0Z1g/LluxogwTsTqJVem+AdF8DGI4bMn9xn5tTbZVzeKkJeyWKPZ66nV7ODhxfhQdDB5GTZYsPo6c4Eu7Y9RQGcNqdQy5hY72V3ElvA1o0Atd7f+VFdSAvm9xepThXf9Ae3ne7T+H3fhirdenlb2Y/a/1mUBFiVrPEL1CGR5HZzVSUug4KlL+94YtoWHvqSF08VEeBkdEJdGbKgzDfKTVc1xvbTWZh9ZFiexfklhEGVHzeWgvZcZwX8KGqqE6gJXSsd4fsR/AVIt393vY7+fb1aYDGmVBA8PDHm/2USO5LP44k6zeYhvU6Q1T+FzS8/H31VZC/6GGmDk7tOGuf1ACje7jz3m+pXplEg6gPNDtJJVx9CQ/Ol7ZYvj000G+Pd5k/7TNWTRvuDYkvaTSjO7zHl1K0D70NWPTER7iAmO9P1S/2sC2R5/xqvOlrRrLEBzDZWlnSBU2Xl2fAvKXa7mnyxvsPtW1da8OQ2OBvmwAzoTrWjr8Az6et6eApvlqw3rMB14LYPgp7VFPtDkYQbyiCsNS9ODwogMYRBhD9ObMtr3gfxgqwxDCmKFHh2Hx+vXruUcIA4otLVjUQHqjEUXPUVaJQTGA2Dzdeg7Qeob9AwYPpQEDBrNR2z5GM4B7N03jrS5ZZc081zBU+bel5FP+gZk8z4WGi4acmxzFx1HJLQZwbaqF/F+6jxtMqqWRhg3qT6P9BrFiigEcOW09u5GZ9dTzuS5cSDGAKPS5+AgaNWoUnbxYR8fChrE/rdC5ARz42nO86HGmtEYZwNdZkD4+g6n0SCiHr9yVxnsMUdbQmHRKjwllv94AYg4PrtEAws1V16Fdn6MB9Fd5vMHbUVoM4Gf9+1P//oPYHzmhD7shc/3V+fztBlDmzUb6B9C44dpeNbDFAHZXhjeJy/hcr5Y5OfAlnUHkshenc7oH3uzLBhD+p3v6U/+uXSgqKZfGhSZxWhjADenFlK6MSWOjhbfrzFJxoUeVATUYQN7yooweyiB+hA9Sxp3LaSsvKGFo4NLw0TBn+njT2LEjeS4MxgXzaIF+L3G9YzuLQG8AN0/7jBc2ENJntPa1PsjS32aM7Aaw9/Ps4nx5+2fwQgj2jo6xGd0eygAWKF1FXkfUeBDlwdxgcXwg5/nhcO2DXoDeAG5fOpz/gyHkqW9Wcb7HEyL42D4vN1SVMWA8HdkeZt/+MjNsOy383IfGjvThNCKHZ3oPJR9fLSxMdTRk7hP58bXYVryf8plnn+O0iYPR5eFXuTxYy9GXzcdnMsfjugqObOdwzKFm7d3Mfv3iz9UEhrXSHoX6YS78MGgwWvyyCpMhrBnRftG2ZSM1VnnN0hkpRlCOxQDC4LocAkuvzhVF4V1R34iEUDgjUSgzosBG6i9QiAs1IwSnJ8LMytRWml3r1aDZuW80GsvsCfR17w6Szl3e+qeJoJ+ugHJLWneQdPhPJ1wDK7XSJvE4GwyWPDigb6sShq0v2O6CJ0KWLl3Kw1vEGYfSHUXYD9gVDIt1BrCc7xIggJ4ehrjNZVnshzLB3ZtVxn7j0xt6zlC9CF7hVH59I9Er3IbA0bQqMpHvpiAPKZR7vrKeKs8ncAETIlZyYcMXjeLenvgXhe/iCykvTKNRi8KpMG0nx6NXV3Y2jl0I9myZlY/hh+HDf0SJmbZeEvwxGwIpIHAD+9OLFWOUX8UjPEb1kBAeqNJqG3+L+X8grnFjUIs/dEYA7c4oUX4LH1tyk9nNtWiySY7S5GJGlpsies65lhLl13p13Eudrr1LMDA+l9PAL+WAP0nlK36UXf4rZUdvNXqDtmUFPUD5r31V2wUlnfSWEQYZQT7IB+fbuDuDrwH6g96VDPvQEwEQjh6RteAI/z90egD3zgCVmjbv2GzzEe3YvJfdbar3gvqCXiBvV3j14S4Uc7qIik7HsH6WZ+21n3t7mNaLCrbpN84fqPLEMBoI236E3bHBKIOWjq9BtQmcH3kmRq7S2sfMMFuPStuzh/NIm2nVw1LDdkCC8T87bHGmsMVtD8OIrMCe/4E9LedCGvFr8irn3qeUUf+/PXtb0l4L6J+6QC8Nq7dwsSChXyAB0TbRO4OxQxq0U7wcAfv+MEzGPJ3ZsBj/QbgQ58Ar9rG4AqOrX1zBOfT/FQOIobhjD9DW9Z7n05PdiUN6U/PZ7axQ+bvnspsdNZFdPeU5XqH3mG0Ox/pGrrGEh33SwPDkAYZpULZXuvfheRX4sf0BBd2aXkkX44PYn6mYEWkzhicvUl3FafbLnOBA38V8kemK3t19qLu39uJLfXmM3HZG4+UzWrnhf7/3EPtx1MQ+dLk0UfefM1q6Md5afHa15q/Gh8glTQm7JcnB7CaXXKa0dSMo2K+rLk1rQnYo7+TwNHUd5VSormPR4ZY5lS9WJLO7I6ec+g1ZxH7vL1bQKFVe+DEdoE0JaNMCMj0QV1BLr99/P8vINzCeZn3yAfszFOE646Ih77T4Y5W8lbsy5SIN7O5Nr3cfqI4z6JIKOxM9ya4//t162P3a8NTK83ddu2vD8cZczcAV7JnHLkZ32tYPbZzX/cEHuf6HBCWQ34ABHOYMkNm7/WcrXRlEZSdWc1jPgUNbhpMKXB6FzKpG+zYrgFdxrdrTTz6fjKADM9WwtFzbYoI0mJOGfsq8ocxfYg5P5vh8/fC0iebncFt+DNtTLAjG0FtWjXu86WuXjzNgTm/p4QL7Fhfk0fv5F9nfd1K0fTiNoTH8MqcoZfRTaQTPvzic3UnR2vTW1YbMxQnRA0TPTjYjyxBZvycQhg8LHRgWY3sK5vfmz5/PiyQwVDBy+mEsCMMGg4oFTBg+GE2kx+uzMLSGIZYRn/5/0GG0MaS54iGwsQEb2dr4aRTjJ9QUzpEopBmlQZpRf6FIa1amG5Uor5RdeqwdTTOZGQmFMQs3oyfQ17M7SN1DR1wB8pK00ENX0OuXO0g6T8raCXPoe4DohcEg4iXB2AeILSzYDgNjZjZXCMIIoheHJ0GQHp+0xD4+MWQYHktatBMYUsznYegMw4mhNM4haYwU3cU+Q6cGcM+84a2MnZ7GxmtGo9ET6huEXjmN1Bs9ob7xOSPSmZXnRiXKa1ZRV4Nm8moPPYG+jt1B9AD64QqQl+gH9NAV9LrlDpLOrKy9e09jl1d0FRbahszXEq2HsFb6bOhY+2Zx6W0C8lKTpcNfZXe8r9bzHD5jJbtXGzBgZroHYhsLjBqGrNgSA8NlNizGwgg2NB8+fJh7d1ixxYovDKO8bku/eCK9Q8zrwRAif6wu4+twGHrrF2FEh1sZwPBT2hwMVsD8BsxkBRvg15+S1VACfqwG1+Sn8FxgV79gqs5T/qEjWSmrbY05OLmEHni6FwX4j2RlHjZsuP0BfcwfBfj3ZCWLTsU8VyNdUkoX6PcuDe/vuA0iKD6dTl3Shrxi/LaOH0xbvhrMhe83bBTtUkNgefkBhsUgzoHyXS5J1srj58vuiHVp9uFntwEj6EXvMfwyhgHdHuYwbaiqDVuHqjj5P4akq1Py+Lqef7gb5706OoXjQL/e75GPz1AaPnc3zdif55CmNHMPPx44ZvRXnNbX149d5OXn68vX1HtIb+r9+v08h4n5zNpabbiLZ5drC+Ko8PAi2jxuBH36wWCKW+yrpVNEmt6jIth9d4g2/1lgC8uJX0G16VqcPj0IWQXGn+aVdP3wt88bWhkuKv/9T73L/sD4Qpa3yDzQd6CmH7ZhGYZeGHJ5+47nMFkR9Rs82L5CzA1TkeembI0YTxlJWrx0Ib4YrzzSnnfFSw6QDpooQ0bv7g9yvb4yJIiiRmufZw1OKueV4gef6c3pN+9tmVN7a/gaux5hRRYrtABe3oEtJJiHHGsLC0rI4K1YmSqtObS5TOBU+EiMZW1HWluRF4Jg8G57RwJv1en9/MMqXFvtnukDeWnDexgspMcQHavB8GMY2/3BZ9iPFVxtGGvl7TkyxB0fdoTjBGEB2jYXxL/VTfl1BlD/pAjerSDt+lrBlQFsK2X7Cn/2QblYMMHQVXqPxt4ghsoweuhtyjPA8hiepBOdR54eDYHFAILS8J1RenlmRIPQU2/w9BSDZ2Tl+V32wgthABFnVpYrpRisjibK6ztwoL1C9MRcneY3Hx5cKY3yc8eKczvZ1UMMoBH6unU2xzV6kvZfpMHWIuiFK0BeohfQP1fQ65Q7SDpP0nai7UBdoW4xP4eFDLzhGc/jwoDBQGE/H4bKeNIDvTfjPF17iXxk+giLIiA2TosBBUW3sZXG4zlAYyM2Y8bujfTAnV68wKE3fKC+cegV1Yx6o2ekFB7EsVk5rgaH9H6fds8dYBrnKVFefUWJ/6qxXPsOQkxOSxjkJq4n9AS+vd6jb+a0fHLSFaT+oROuAHlJ2pvJ8GElVnCt9t19G4A6Rj3CGMJgYrMzDCYWNdDjkxchoEdo3FLTVoput+oB6jd/DlDDFBQKL0OAMmKI+1ZX1SOyDQ2r09bR5bz9tsZd6mDs8JIDeb8fngjAiwJwce/20RoJeMGmhNj8KptbMQzx6zOaDcWHw8L4nWzwd1f++vrz7McwKGzYB3zeMd6auz9PK9vq0e/zMYaY/Ueo8in/gBkooza0dSCuozqPSnVhZxR91dB+sLca1len2cKr+dqxMtzn8wVUYksLrsTqcHU2jejxljrWzrF6Ywi7vKqsXKTvPSqShvfqRYvjCujT7t40bvMp6tdvCBsm73cHUfmpzVwxK1drq7obpuIdhi0VVpimfdUe/4eLFW6OU0NkYzhWwQN8emurwb2HUNrWOTRwoK+WXtGvzyiaO6IXrwSLIny15TR91etVhxdMvPGGj7YqqhDi39s+ZNW/tCB0QwjXMZ4q6fv5QluoBn+fmfb/YASGOsdwN3ffdA7DuimeqsAwN2v7Qg7DUA0y25urvZ8Q+scLroyWoSh8IPLMjNI20WOF07+/GqIqDO3pzSvAGOqOtK2Kymb7p3v62be7ANqOh3I14NSGiTzstg1ztfJrVyXXgrbhO14zchjq9vWbwH49kGfvD7RVWaSX3rBcAa5Tnmixv4NTv3qsgLTdenjz6jEgK9pIL6vaAF4CYVztBvQvVBAYXxd2MwN6gvqEMdQbTOlhYs5Q3hyDNPpFRacG0Ajp+cEwwOXtHzYDqKfe+BkpBk9PFNwZxQA6o2xNaQ/zds81Db9aRHlF6K54qtw8XM+O6jFK5et5MUXbbwl6An39mkGGuYA8QeMsrQDyEv241j0+zCdea4gBNEOLnfr2GKzrjdqkVVTy1d1sDLGQgj2HeFOMSwNobNBm1DcGI0Wh9Twds4ESL2hvdzaj0eAJzc59oxLlNTM+NwL1hk9PT6CvW3eQ+naXFvKStO4Mn16n3EGvU534bsO6dRhVTlTGT9EIRwNo66oHDx3Iyjixz+sODdu42VfeVcevNLe94w8cFnyQ3UxLI79kAAoLP54/hUKOj8igXu+Nsvvx4gP4MRT26/8OG5Der73Dq7oyBOVzqiH3630mUmliEPVQQ9yoiUM4PGhoT+WWcjoMf32HTOQN24gb/X5vdv2CW3qu3kO1Dcxjtp1Rw+g32d/TZyivCsP/wlMYWldTn9dVvup6e783gM+JuLkDVJhsmIY8bNMAGIKj3LLx2D5M1RErvukR2orsqN5v2sPf7P6pIVzL441XX1autuTv+3JLev3mZg4rb5ngXeyrLa5gKIxVY/i/8H7XHo/phMhRfewbyO2bdXnF1Uov6jbpomM0sKcP1yVeKgDXHZAG9e0uLWQmxqzT8HXiakEMn2cG0Pb4EoCtHGx47HNhlylzzyZ2o1Py+PGv3cdSWTnxrYuSjN3sB5ccOEHyKJY8vA9/1QU8+jbdpqBV/IgT/BERkezi0SS4CMd5sI0Ermw7SYmO0sIV92zSjBDKqR1rc34pecpg5mnpEbcns5T9KDNccNM27ToQN8Z7KKfDcV5KtBau8pZzIz8JRzrOpzSTjyEPxKHMq1do83Q707RtLNhGIn45xosb8NgepwtfbQ/fvHmrIVz7X3lOPNUW4omQWtq6QkvPaWz55qih887wRRS+U3s6BIzfqs0nbt4azwZwqsofT5MgDOfaEhFPJ3dpj4bx/jF5XMv2mNb26Gi7HoSu3cj1ifoDNgc7f7Ow1D3k4gowdmLMOtLwSTpP0nbi2w/L/L+3Mn7uDaAOUE4osxlF2Z1Rr4x6aobPOdEjMcvvRiV6fPphZEcSeV8NegL9NbqDpINeuEKn4evEtUDVzC6mhk9oRJsNoCi8K+qVUk8zowfiP4DZf25EwpCYGa2OpNFwXSk9gb4O3UHSQSdcAXokaTsNXyeuBi6XnTc1dmY0ok0GUBTZFfWKaaQzwycw+8+NRBgSM2N1NWg0YO2lJ9DXnztIuhvB8KXOG2UL7cR3Do11VDnp96ZGzhWNaLcB9PLyooBt2keOXh6yiJ69zYs/eqNXUDOaGT6BWfobgTAkZkbqatJoyNpKT6CvT3eQdDeC4dMj46s/0Pkj+bajTnybcbko09SotYVGeGwARamFMIAa/y9VNbSEQ0G118gXcTwrbVY0++V/wNt/9KK535wj/253kddd2te7JH329lnUpc84aiyMpZ89rW2elrhnb/eiyep/jfkHyeuW21VYlj3uNuVq+85awvREGN6AvMSvq/I/zGF3ft+LapT7r5950flqpNNeK4+0fUZFKmNUwX4YJXHrMiJb/HWldCh4GP3qZe11XF5et7Db52Ev+tUrWtjxk6m8oq3PZ1Rkht1fqFzfV35FXg/34bDvqzAYsZ8p16Lcj174H4rIqKZpHzxMM7akUWbkaP4f0oSfKKFbb/0xVaZtIK/v/5JXcBEn8uTnR3VhAOpzy/L17P5cha88VkkLfP9B9741hleDvbxEUc7a66zvmG3q2OqQN3CXcrHZtrkkmcOQfvA//oveGrOW8CU0r7vxEW+iZV+8Rs/00xZRRJ+s53fR4Z7auaznDpC1tpnie91Bp7fu57DDPe+g8wk5tvqr5+OammbKnNCFYgdr+R7/+CcU+8UQourzHA+kff4rSpr2NfuT37+DjgRqm4ERX2Wzn2emPkaH+/yZ/Qi/wG9mbmY/bh8pA39C2QfSOF5Q8s0I+zmKtn3MLo61LJspPzaWfcU7PmcX5z6xVnstVdKAH1PKgkXsx3/Stu6jst3jbfk1UOyHf+E4arzEYbglZU18SJXxYQ6+XHjQfu5TI++m2JGD2P/tRjNZgl42NWTtpREtrcIAvQGEshoJZeceYE0++9ce117//vWSLTTSd5RS2BYD2JS9zdZgWhpQX2Ug3hmzif0CST+z/zPk9aMH2V+V22KQ4M7o/yx53f4claWGq7D/VGF6Y1dm83tuABG24WQZ+7MLqinoo35sWBDOBtCSw369sXI0gHU0sU8XeriP9o5CCdcbQFAMYHGtowEU6g0g4tNKtF5gnqWefn2rFz3w9jg+xoZoMYA5+5Zo51PhBYcWKf+DjsauvkDz28KkPkFB1zu96Ol+U+ird/9E/xg032YANUMW9FF/Totj3rgr+SnAxTZde4+vOMke9+6fbqdB82M1A+ilfV6yOOMwxRzPs+sPEK8adNyn2hMLzfVV6ka51d7I07/6Mx1dpO0kAOqzW+Lgom9pPRVGsQOf4rBYFZYyfxHlbp2sGZDyM0SWVPt/8pe+Q4e9n6XSE3HqyMrh5ef3UN6GQcr/Y6rKPEUnR92l/L/n9MrkUK2hY2xNC+X/5SwfzMfFOoMIlGdmUFVxNZWUqdLVpHNcU/lZ9cfT9nR5y96ixIBh7EdY3vFLdGnDQOVXNy8FyCR5zmzKiIjh+MpGbTsPri8rJoFykrI4/HJDOV2uOKMM5H9z/LcCTfVkCXzJ1HB1FI2wtZTWcGcAXVEMDvxtgfzvejFhpfZmGWF1TuuXL1wrwth5Qk8g9Qi6g9RhUqj2sR9BY772ElOB3fApwu8Keh1yB0nnSdprjbr0cCovqrEd3RiI93/Z5rv5UJ+43NRIXU0a4dYA6hXSU3rS0MxgZpSuBWFIzIzQ9aTR0BnpCcToeVIfnqb9Lhq+Tlw56uNDTA3StaYRHWoA3TUedzAzTleTMCRmxudGoNHgCT2BGDJP6sPTtJ2GrxOeoLmygKqDu5kanxuBRnSIAXTXeDyFmZG6GoQhMTM614Lnl71DuemFpnHCypx9FNvrDkoLnnfdDR8g9Ww0fCc/+wOlLRpB+bu1iX7kJWndQdJ5krYTbUP18h6mjV9Yt9f5Ez2eoqngxFWfr7saNKLdBjD1s1/RYW9tAhqTsoVZ2twI/JfOqwbbWMB+ASZxtZU5bQJantSE/1ziOeUrYb8YKfjPHDxNtVmRrcLzM6uo5KA22Y2wvKXvsr+6upbd7H2pdH6FFob4+Pd+zKt8RXtHcxiMzPFP76Oii9VUfiREhf2Gw9JG/ZYOD36b/ZiMPrZ6C/vxn/Mp+ey/EPyOPQ+4WM2DP33cn5U8HqLzqwdR6tinqPBsKYcLT4z4E51NOaf82uQ4wipzdlOsfw+qK062h52d+SId7vcSGz2EaauTREc/+h1Zyhvo3MJ/UcJEbf8b4isuJtOJT+5V/t9T1oxXudzxX2mvhTri92vK+iaFzs1+kU5GaK94wn+OLA6my03aaqOYtPi+P2Y/woouaWFiILNnPkenNseoEK1MwPFxryu/NnGPsILsajqz4GXl/wWHxfVVOpFdSye/vItiP8WHwrV0lXWa/hz1/w1dyrXQhRnPqXBt4SFvfjc63Ouv7E/88D+pQRXo4voBFDuklxam/p88exb7kVfeiWK7v9z20uOsaS9QXnoJZU34CyVOmUD1hekcnjHuDxT7GRYvtJVeXGvOlCfsq8WpI+6nsqIaKgztq60qWzI5HZDY5w46HhbB/hsZVVP+ZNronbFmvZuV5AYr1W4PMP3vzUoj2mUAL+uW6pM+fVT5f8v/ubRxkFLgB9if5K2UZvVW9tekLrMpUx0l9vsvivtyKIeX7R+nwn+iBF2uGqBqmMEreZ/ghcVvqPDfUG1hEv/v5Ja9HH56zO/p8If/oKqTYRx+LvE8h8NfXInN1ZXsr1dhDRXH2Y/4zN0n2Ljwf5LzKE65SaohIQyG+fjqDcpfzfE1KixtwTD2I/74nA+U/8fsx/O0CL94qY5SRj5pT6NR+/85m6HUEw0obtRQ9qcM+DElfPUlFdkM+PmdaxzSIsyi3GPjXmM/kKDco0Gr2C9I++wuOtz/Ga4jpCvCO9Yrjtn/c6T/HXTY5w0lW9WQe/2c05Ud/lqLb66kBFU/iZPHcVqEnV4+h2qqtLfCiOGDDpz8Ut3o+mnflsgYdz/F+r2t/n+O/9Oo0jQUJdjPSfktWzXOH8tj99jwP1P8xy+qm8JDdHjAm6w/Kf3ESGvGSIyX+OHiJiZhF44XKoN00p536oL+mr+5htImvUCH39e+lgadi/N/nopOZ/AxkDGjG1WV2k6ggP8VXdTMPvylpao87yt9mKEZQj1wU7iQsMd+3hsZZo3dE1o3KGOvcLk0xzT+20Yj3BpA0G74lB9oqiqg/H3oEag79DcLqbxQe5/ahY1fU42FvZS3eapq0Fr6mjP7lVJqb7ZEeK1VC6/NS6SSM0q5FRCeukn7klPB7kAqVXnCf3bdZLLaHua/EDWDKsrxYkMrnQ1X+aiwLHUXPzy4u0o3iSrKqjlMY0sPFIalPGOHSjPBFldDOeETqOBUdkv6mlLKicY3OWqp+lIGnT+ofXW+JHkjnZzSVUtjraCcrcvYXxQXRvlHT5Il/wTlxifbDVhO+BS7X89zG76mvKSjDmG52xdRzubFurBayo0O5TJbUqPpYmpLQ87dMo0KE7VvPVy+XEvnN0zm+ig/FKLksp7D6/KPUEFCy/cg8rbOpLzdkfZ6tJzabpd37qavVS9TMwR1RRl0QZWv/GIlpzMOdfO2zrCfG0CaqpMxdH7zfO5JteCskvmPbX4NojuF3yygyuJqDqsvPq3pjzJguVu11ebK+NV0Yesa9jfXV7MuVRbZlEmhqeIcFcRrZbDmHKLiLG3zc9HexXR02NPsVyXj6ypMSLAdExXsXEi5O7TPZQIN5Xkq72mqvh2H3rjGgrhD7Me5L2ycyv66wqMOMr1RYdbYPaXALO7bRiM8MoDgtQAbmTbw9JwebOQSv+xtD6s6d4BiP/wT1dkaNwDjov9fR7HFcJnTkzRCT4A6EbpDW+pO0rnL11metee2U2z/v1GDLlgMH9iJqw+zxu4pBWZx3zYa4dYAXksYDUxbifk+M8DAmKW/UhqNWHvoCa634RNd8CTPTsPXcbhckUe1uyZS1dd/NG3MYH18MKdtrrpoGu+OgqrZj5rGf9tohFMD6Aq9/qV9ad77EdvfL9dQcqnmdYc///d/UcDYsbRo6VpbSAvEsLT1o+DODJ8Ahsbsf2Zsy6vnjcasLfQEN5Phk3SepPUUO4KGUdgB7X2Fx7YH07CgltfIy1MnjJwd9Nj7k2wHNwcas/dTzboBpo20rbTqFjMsi/9pmsbIun3aYhJQNeV+0zQ3B++huv1zyDLnCaqN+twk3pFGtMsACuwGUOFc1kmllH+g4LUR9Nvbb6HEi3VkzTtIBdZmqjyzg577OIg2fj6QHn9PW4L/9fe1/+YdXEq5NaoxNpTRLx98jQ3Lu3/xYveL1/5E56trafCzd/Jx74du14yP9TS9+9lGNnz/+E9bGZrP8seHgKf/Qws7umIEjV57gjIiR9PGk/r5QZXnS79kt9/rXemTLxfYw89nneLGNWZ2CD15389o6uY0qrUU0KbUQrJWnKefPtiDP0ZkUWkrMyJpwMy9tOzzl2nHmRo2bH5dH2a3X9+e7CIvuHGLB9OhPJvha9LmQx+xNeJpX68g/+d/xX7vLrcrw9NIDcr4iHzHT/uaFvk/z/Ntk7272L4U0Uw/v8XLbiB/c4dNDjacOa3q4+ddaNXGaPq5knVm5WUqSdtMpfWX6WLSSnp38ial+afp803p1FSeTN4TbcalQPsY1hjvR6jJZsx+/pL2oe1P37ybyzB2cF8+/rjbb8ii0jz/q++z4etyu1aG5rPbaFRkNvv/03aN+rD/cBEmiJn4gcMHfYCZPs+Rz2xtns5oAI1prxcuF2VR7Y5xLnttV4u10Ya34zTWUsOpbVR/OJANrhGWuU+a5nNz8R7uJZvHtaYRjlrXRugNICDPfRIVUp/xUTT4xf+kMlvnLHntWrp0aAF9sV77+lXhodkUeryC7r21JY9//EwzfL27aG7iqi/ps2Xx9MB/fY+PR/Xuwi6e9ZWPynS7S/6fQ890+5AbaEsY0e233MIGMCK9xfiBvi//SrnV5PXvv3MIB9G4xP+Lf/rSus960M4z2lfoS9K1Nz+DNTVF9KNn+7OBmz/4Wdq8fAz7wYFDBjkYQHy5Cx+7qcmNocc+0L6MJgYQePAn37MbHriAXr69HvwJu3hWF+ZTDJ/XLT+nKRFZDtcskJdMXK45SX6BCfTuA7eSuh8xtoeuU3UQRPsKYJTLtBcaqPwuX4pnY4ZyCH7+8D/IouoRz/YKkCZm6oe0/mQV/eR7/8Zh9vIqgzTW9jk3vCyBASP14Qj2ugyzo4mvTY/fKF2xFf+aG0A2bDvHU9W0P5s2rBuReCuyddNQqts7g2rWfEhVUx8wTXdz8zoaQCNaDGD7IIbFGd0NdZ0BBsgsP2fUG0BXFGPHrMmnolrdsY2eQIwZ6A5tSet1V1c2VO7SIh7pQHeQdJ6kFbzdb6zNd+Oh6UISWSNGUOXk+0wbTCdvcE6+V92YvjKPM6ERHWoArxRmRgZsr+ETwBBJXvhSvT7vK6HR2OnpCdpizNqT1h2Q5moavuuG5svUkBZBNav7mjaCTn57WHdwARtBszgzGnFDG8ArNXwCGCRj3h1Bo9EDPYEYKE+NVFvTugPS3IyGr9laQfVxwWRZ9KKpcnfyu8Wa0N52f/XKdx3inNGIDjeArj747A5iWDrK8AlgmPSGy1O6WxFuq+ED2mrM2pLWHdqS57U0fM3VxepOPp8sc58yVdpOdrIVv/5Dq7C6A/NahRlpRLsMYPd7b7X5NBTFLaDZh7QnDMQAev2qK5Ulh9DiBO15zVPrv6DP1qbxYoBtfpz+/EPt9B95j6Vbf/MSG761B/ZqbzFW+PL1+6i8iagksWWCG38tSwmhENvn82UyfMHXn7WE2Sb/S+IW09ufb6DeXW6zG62//5cXVStXFlSWDnuF9p+vpqSoVXzs/9Jf7d/07dJb+1avtmDiGAYWqvzlnIIQ/268Srtrxge0NUN78kGAif5Lp74hMZe71s5j95WH7mIX6HpXy8ruv3ndSWPHjqXPfF6jJz6YyC82FdkAP/+Xr82YVdOt9+INyWX0iJIlsHV8L5p9sFCTVXIpZexaZZfV6lGv09oTpfayArHLRtKDj7/asYbvchM1HA2n6qVvmCpjJzvZXlY7eVM0VuDNwoVGtMsA5h0MoR/89F6aPWMybT2Nx+Ca6Il+s4gay+kl/2BqrsqgmdHa/i2vW7UH5gP9n2cXBnDiZu0B9Tvv0R5h8ukbgOfl6KWPQ6j53C6HRv7Boz+nfGUxmsszKPbUMV4FxApysG3joTRqh7Bb/4fdzZPfZWNTkbWLnhq0gMPutp3zs7f/yG75qQ30d5859MCtXpReWEo9/n4/7T19TMXU08Mol4LP8/IsaK3NwGD19XY2LnJOwWyf59moWAv20++7O25LkC0ht2P7inJvVceFpaX09/t/QaeO7mFj9q+ft1RJ+KS36ce//Rt9OcKfzlerf1yKJd/FCXYD+ec7v8+rujV5++noJVxpGf3nn9/l/378wt2c5uLheTTXdnMSWS0b8U+Kyqig+YP+QXx7arbSgdxqZfSayOv7d3Iad2i6eIqskSPb9WGaq0VP98B18vqydsdYql7SlSyLXjCNd8fa3VNNwzXeQ5b5z5iEazSiXQbQOUrorRHrbH5zwABuO4vm7xrW/Dh6b8gwWplkezVJG+B1Z1eb7+aAGDR3cJ+ujI22pGtLnvq0l4uzyYpNpZPuMVWiG5F1qlHU7ZtNdftn3+Qbe7/dbEjdQtb1g3mRyixez7q906k6+FWqmvNES9jBBVQb+ZkprREjNf+20Q756GlEBxvATlwNXIkxMwOGpc6+nH8zsuH4Rl4cYcYGKXeJabpOXl9Wh7zOrraIdQ/VhL3nEK9nzQZfZSQjW33ovGrG38i66SP210Z9wSv9mGKp3TWB5wWtmz/mvY/6/+hpRKcBvIHRXsOHu6tlwbOmCvBtZENKmN1vDR+k3Jun5/pdIW5K1s1Dyap6aDjG3kvr1uGmCxd1B+dR/ZG1fDOrO7yYN3JLHAwgb+qe8ieqWdmTakL7UM2qXtruAGz8XuejeoEjHfLT04h2GsBG+sF/P0pTvB+lJ4YspIay4zy/VH+Z6O8/96LbuvTmVCtGv04ZZdrTEM1lKVTTqH1hDHN8uxf7c5o//PQHZMk/SO/NxBfitPg+k6M4rs/ffqSOf8h+LGR4/fpfqrU3cJqsGkzSN9MPbvl3qi/Ppr90+4TTOaC5iZ++0L5O9hsO2r18FG05VUr/9wfao2f3/eT79ProlZQZ8QXnC1yoqOMnKzDfd1H1loDX/vYbqq0rowdf0j55iLyxmCNfUQPe+vMPVRm1d9MJutzmRb/GYkVDCafTim2lW/79birP3kXdPlnM6bL2rKAZkRmcJrOymU4WVfOTFXd186fys7s5DeIC44opbvEQ9qNCM3x/Qc8++lOa/vC/0Qb/33IY4hb4/o4qxv8vuyPu+/8o9ov/pZ/c8n+oVKcMkvbz935DlcPuZH+FCrv42X/T7353B23uejvN9v5vTvfqn+9Q7m84TcmEuyn8ldvZX67ierzwM05z33/8HypW5/x/t/9/fFzwyS/t53hRlRH+u//jVioO+B/y+j+38PGVsj42kGrCB7aideswHj6Z/aeT15CT77P34iyL/8Fk/6IXqNq2nalq2oO6aYt7eCEDhrF22yitR5/Q8vEkGEB5zLBqis3FMa8K38N+62ath2hGI9plAF//rRf95rVPbUeA9jnKj/sPtzdaokoOMwJhssiB5z29btEWIwQwKkgz6NPxNuOirZDy94Mf0T6hiHgsNAx56ee2c2lhp6zK2I0dy9y8F4swTfyNV/3nGZHOsU+lfaozZ8dYdgViAIHKYysd4gRGAyhlPLxpNn3vh1q59flIupfUTUIe3UIYXtcJ92gFB9nR534vuvNeGB6t8pBm07C7KfW9H7Nfwg6MUvE2AyZhMHz8v680owX/wHtvpR/+9jYt3EbE6Q2ghGn/b/nvgBdgzFqOwXO+P+PjYuXf+xoM4q0cjrCP3v01nfrwv+zHPZ+7k/2P/tf36KIyoAg7r44lr/awbv9c7kVYFj7PxxhaVamGgMUQTITjAXnL3Jb5o05eezadT+AenDviiZyacB/u3Vk3f8LzudXL3uSXNlQv6849x6qZD7EB1PJGL9+cMkQ2oxGtW/W3BmU0d+0+m58oeul4m+/GQnN9jcs71o3A39z5H1SmjBb8uZ//xm7MXPHAG3dQ/EibEVb/7fU/32+V5kqI1zdxbw8NZv2g1kTcam/eX2j2/05eG7IBU0NU60Y/rivesDzp97wKjG+XWKO/4Lfi1McvperAl/gmhp47v+FFpanbM13d4F5g44iXNzQcW68teB2Yq7mHF2muSodzsV+NCqyq92hWHiO+xQbwxkNnY+xYVoe8ZhourFntfJK9k9eG9QlLtXk6B/ZtFdaQupW3VWHqgo+Pb1BuX6pPWkU1a/tTrTJw1o3+Kr9l/NorGEDEY6hcs2EI1e4ar3qS09nIYg4RiyFm5TGi0wBeJVi3fmpaAZ3sOKKhYMirD6sO/BdvkoVr3eTvEHdNqXu5Qm3M19xYHeKFKl3N+sGmcTVh75uGg2jwZuHYumSUiRA9JLNwHjZu8DUJh4z7UtX0v5jE3cM9N/S47GEmz+TiC3Q1q3pr0xKqdycrwOjB48kffFkOPXYYNsuif5BlwXP8P/QGMXfI6dFjxPHsx3gbDPcGOR81ElBlq5r5sKrzVzgvXHvVrIeVsRxiL4OeRnQawA5Aw9F1psLu5NUlhsAWZejgl03QmA+0zHmcG4Fsu7jW5AWYZW9p/qgvqF7pBz4+xAsCmMRXDdaedtNQqpp6v+mrqjCsc9aTQb5m4c4N4D38vsDW4VoZYKhaxSEfZdT0UzRscPD2aGWUIP/6lDD7l+MwdDXedOr2KQO4sqdm3Ba9YJuvVWVU9WOZBwOoblTIJ3E5GzXZnoVwzQC+0GIA1X/qD4kBxCZqlc+0P6vwR8gSpIbP+M+UP/L/Og3gVQQ/AWEi3E5eW1q3uO5lwxCahV9NyrAcBhDzWPBjgy6MCfeCFC+XnWdDgOGaZfG/uNfDcXOfdCC2inAvyRAOYuEAc2it41R6LAAZwtErrt09pVW45A8jaIzDDYSNlDJK1TBitrJXL+nG83KVk+7ljce4RkzvyKq79M443GYAa9b24x4tv7tPGenabQGcP2SjGcAVSh7vqx6n9oIDdlU6Nog2F3nUwQCu81E9zylsGGujv+RywQgjjBdKOg1gxwIbh82E2cnrS3ffrDV7eSnmpDpiZRjGRz8MxeQ8hrp1oGqIvLqJCXm4HKb89njl94gqH9Nwd2zv/1xxms1VeeuvA67+WnXx9SmrOQwruLzoASNs67nCcFWpesDwGNNF9XFBdlm6Yu32Mbw6LJ0Q5AejV7PmAzbilV/fx71jLLoY/wsa0WkAneB6DZ866Tlrv5lkGm6nyUtOO2rFHUMtbMCVY0zGN2bv4+dUm/KPc0O9lhR95dXQPdPYj16mWdqrycuFafzmbMiiPj6kpQeoert48gN+9OgwpK1eqgzZBl97DxBDWRm+y8sOZA4QfvQgeQiseoD8FInqgVrmPc3DXxg85MV5dPYA2wfsNzITWidvTDYc20D1SStd0vgffvuzIaw9xLAVz7TKMRZksClbm8NSQzxlBNBDrd2hDIOebChUePQoHiKjJ9QRlB6Rdcsn9sUT9IrM0raHWllH8XO2fA2trktdkwrneTllgLCBGfOemFvExmY2gKu92Q8DaFV58hBY3ZDwRmfMAWKOT25alkAxgNocIF+PbVsT5h4hX4TzNMHif7GLlyyw8dvyaacB9BSXizJMBdXJm4M8RyUrh8Hd+KkC9i+19YgMK58wEFXT/+oQ1h7y0E3lZT92MIBqqH00XNvWgUe+Ij834WdUh8fDkKZDaHvETG8A1/YzSdc+Yp8ezmF2HXyNig0no9R5DQZQ9QC5XFgEUi4We2TBx7p1uN3FEBj/07/4QD8Kg3yRN1aeYdhhROWN3+gFSjprhC3PjeY7AIz4zhrAzgfmb3JOvpdXVLVtLy/x6iSMIRqR/WWZysX2CvQyjENfPEvKvQUVjqFa9fK3tQaoiN4Feht8rHolaGi8Hw3bbpC/Lh9Qm/+aSZfLzrHhq43+guem0FvB/jbMF2KBwJzdTMLaTvkkpNEAmqVtO1UZlTEyj1PEkxrK8MCQsbstgBqOrLUbQJmP4xfeojenCJkgDM/wYlW5MeMbhyGwuFg91g+B6w7M4fTath1lbG2PxfGiku0zozUr3+00gM7QlH/MVDCdvLmIxmIWbiR6JuwaDaAYyTYTj1u1HMM4wIDyPNeqXhrXD7L7sShgD78C4gmK6hXv8OqoWTwMbaswZYyNYUyVB/KqXvGueXwbWRv1ZcuxMlJ2vzLA9cmhVPuN9tU2MwOIPYBwuQfogQG0G7m1/ZXbaQDbBBFkJ29+YlXRLNxIzD3BvVIDWDXjr7wJlz/CYzOCWGVGQ2/M2uuQ1mPijSbo1SDfQwt5f1t7Pl2JpyLMwkEYZ7NwV8SLCWBgsOWEy6Vk2N5PajZm7eFnttFbx7PZCEOeeIUZ967X+XAYpg86DeBVhJkwOnmTcZJj76uTnXRFmRbQ04jvhAE0CqGTnezkd5NGfOsNoJkQOtnJTn43acS32wA2WE2F0MlOdvK7SSO+1QYQmyvNhNDJTnbyu0kjvjOLIJ349sP4bRRn8CSdJ2kAxHvyHWVJ4+6cnuTV1NRkpytIGlf54ZxIg29yuyqbpAFdoaGhgekqHcoj6VydE3nU19czrxY6DWAnvnVAoxK6gifpPEkDiOFyZ7wkjbtzIo2nBs7TdK7KhnOKgXNVNkkDukJHGkLEXy1D6NIAolCuCtaJTlwPiF66082OTOdJGkAMnCtjA0gaV/khvi0GztN0rsqG8oiBc1U2xIvxcgVJ46khdFU2xHe0IezsAXaiE534zqLTAHaiE534zqJNBhDdU9BV1xhxQle4mulcUX8N4jejflghlKGBdNeF0i0H6+rqHFhbW8u0Wq121tTUMKurq8lisTCrqqqYlZWVzIqKCmZ5eTmzrKyMWVpaSiUlJVRcXMwsKipiXrp0iQoLC02vRYhr7sTVB3RFdMMd9HrkDpLO1XASQD2Lrrqrc71efxfR5h6gp40J8Z6m6Yh0+jSuKGWX6zCj3ugJRUlAvdJeD+NnNIAwfhcvXjS9Fj1x3Z24uoCuiG64g16P3EHSuTNUqGPRU3f1rdfr7yraNQRGY6o7uo7qlr9OVZPvIcv0B6hudU9qSIuwpehY4wa4SqeP84RGw6Cn3ugJRUlAvdLqjZ/RAHpq/JwZQDPj56z354nxA3Htnbh6gK6IbriDXo/cQdK5M1SoX0nnrq71ev1dhlMDiAbTCo11VD3jQaqa+D9Ul7SKLtdb7YJurq+murhgskz4NWqCwwDEu6sMSdOedPowT2g0CnrqjZ5QlAQURQSvxPi56/15Yvz0vT+zazEjrr8TVwfQFdENd9DrkTtIOneGCnUraVHXrqDX6+86XBpAvSDxLn4Yt+baKluIe8NVG/Gp2zSC9qbTH7ujXJMZ9UZPKEoCinIJ3Rk/vQFsi/FrS++vLcYPhAw60fGAroheuINeh9xB0rkzVKhXSYt6dgW9XnfCAwMI1m0aQtYVb9piHKE3MEZY53Sx+VrSuYKrvPTQp3NHafj66zFSb/SEoiSgKJewPcZPDGBHGD+wrcYPhBw60bGAroheuINeh9xB0rkzVKhTSYs6dgW9XndCg8s5QAi0/th6qgn6py3EHGJspIFt2bKFZs2aRXv27OFjwJjGGdqTzhPqDYGeeqMnFCUBRbmEbTF+xt6fM+MnBtBo/MQAwvjpDWB7jB8IOXSi4wBdEb1wB70OuYOkc2eoUJ+SFvXrCnq9vprAyCQ7O5t5/vx53pkA3UUbQNtAu0F5UR7RSeH1gNtFEMu4X9obkCvIRezcuZOmTJlCixYtssUQ1Uz/k83Xks4VJI2zdPp4TyjlN1IMnpFtNX56A2itKaK9MducGr/29v7EALoyfnujttKugydM40DIohMdA+iJ6IU76HXIHSTdzWj8AOhrW4Cyo92gXUDH8/Pz6cKFC3Tu3Dk6e/YsG9KsrCzKzMyknJwcysvL43aA9oM2hrZ3JUbVpQGsXfseNeUdcdmAwsLCbD6i/fv3s/FbuHChLURD04VEqgvvz35PCydpguaupEunDlBecSU1lWXRiq2HOfxQeBCdOnWKVkYlU1BQOIfNmjqFyrKT7f/NLmumg2l5quy1NEWliVo5l68jL+2gcnMp6eRJOqm4Yu4CdhctDFZKUkeBIcs1A3j+BKWmplLgrECqr7pEOw8lU9LeaCqrq6eE9EsUHBhCuekJXIEn9mym04VW2nf0rKqYCpoSuMZm/CwUunE7HU+OpaTsfFo2Zz4dOXKETufkUW7qYUpJSaHFMxez4VuibhowfMW52bTzQLwyaOsp/fRx2h0ZTomJiXRk/0ZbXeRRmXJDloTQ+ZxsWrF5H2UnR3Hc/i0hHAd/0EotbJqqE1wzZEJUTvnqd2lwCOWdz6GV0Yfp9OnTtHxLDGWczaeolDOQPk1Rckd40IIgdkPW7EK1UPCKCIf030XcTMZPDN+1MH4AenxilMQw4dxinEBND68ecF4YVLQllAfGFBRDmpGRQenp6WxoXRrAmq9+afM5N1xTp05lNz4+no3fggULTNPp8wLM0hiB+KAZC2h9TBIfrw1ZShmxERwOAwhXDOCx3esp7VA4G8BDhw4xs8suswFcsngJp4EBPHjwIG3bFKYqJJdKVaWgYlbMDWJ3qTLcx2LWkvXSaapVFVd55ghX4Iq5gXRgXZC9UlHBazdtocLyWrp4Op5qreV08FS+3QAGLQqiQGUA0fM7FR9h7/ktnb1IGcA5tHv3bsq8UMgGED2/ZXNgAAsps7CMthw4TpuXzXHo/Z1K+EYbWigjh/IfPLhNGbkKutCgKVRmYgTHNdUUU1ZxvoMBPBy1gpKjVrIB1OQSwwYwy3CjDj90kl0YwBWLF9PKJSv5WNz6srNUby2kGluVSfrvGqAnogfuIEYKdAdJ15HGTwz1tTJ+QEFBgX001BF0ZUwhC7A9QD4nTpxwbgB5W8vy121HGuSE+pPCAKJHAOM3d+5cDjNLV7u0GzU3WG1H5mnMgB7g0Zh1nG5PUhbl5ubS0fNVyiAFchgbwMUr6ciFCko7qBlAhENAMIDr14dTPYyBrgeYm3pQCdHRAEIg4NJNu/lusXpnCh3fs46FDgOYrgyZZvxq6MS5Cu4Bzlu4kg3gokVLuTsOA7hu7VqqVD0/MYBFWclUZjOAC0I2sbHDsHfzstl04cQhuwHctymE5bhlxSJK2L7aZgAL6NjZIjoZv0u7HlsvT3qAcZklfLxbyQJxi5dFqGM1fOY06pqXhtHpIovdAGqy1nqAe1PzWL5hS5axKwZtzYb1bOSMBhBYsLClt/9dNIB64+dOb6E3QneQdO4MFc4paVG/riDGD7yW6GgD2JHUG1P4jx8/7twAYlNz/ZE1tqMWoBKEgPQAp02bxkYQggeM6eqTV1HDqWj2C4xpzJCScJzjMQSUtHFxR+no6fPsP5aRT8mHEth/6XwaWUvzWTnAkprLHA9/UlIqpR+N4/KVX8xRbjlVKz+Oj8Qm2gxgFZXUakpzMvkwrd4YzcP6/dEbWWjHEmMp8dhpFt65wgqyFOWqCj9HFtuCR0GZlZLScnjoGxt7xN7zO3PyKO07GMvzFvH7d9t7gHv2HuShb9y+g3Qg/oQ291eQQ/nK+MUe2Euxyak831F56Zx2PXnptmuroBrl1lWX0sFDh6nRIa6G4+CPO5zMbl76Uaq4eI5lpG5FhI1MDdVldOhwrBrsajh5oYjdlJPn2D2ectzBPXsyhfTNU9J/V9Bp/DwD5vDMjM+NRLRftwawdv9sajyfYDtyBCpDKAYQjR4GcMaMGXwM6NM15sRS7cH5tpgW6NM4gz6NJ9QMQWtCMYyUnh8oSiMUhQdFaEIRJgyfUL/o0ZZVX/3CB6gf/ppdR3sJ2XSi7YCeeGr89DrjDqJn3xbjB2DOTW9sbkRKG3ZpAPFUR0NWyzYWI8TYoKELMD8FI7h582ZbSEu6hvRdVJ+0whbqCEkDGqGP84TGRq+n3vAJnRlAvSLrDR8ogrwS42e26qs3fuj5mV3DlRDy6UTbAB0RPXAnP73euIPo2bfJ+AHXwgCinZmFJyQk0OLFi3n7jVm8UNrxsWPHnBvAxvxjZN0x1nZkDjE6esWYP38+G0Fs1xAg3rptFDUVptpCWsMsL/gxBwh31YJ5VFecTmtDQvh4eeRham4ooYvKn5xdRs2XrZRedJnCD6bR5doymjM7iBUmPCiQlWxF0ApWjDlz51DVmSNkVX4o6vFzmsIejFhGtUool84lUXFNHe07lmMX2Np9R9nILV4bQyf2b6Il62JUJVRT4hksTOykmqpLlHSmgMNCNu/lOT0Yv/kLQ9n4bd0ayYZvd9hiNnyY+ysvP0/nlfFL/mYDbTp4nOYu3cIGcNPSOWz89Ea6o+iuAXXCEZCZGDS9XpoBuiVp3UGMVEcaP/0N/Hqio+YA4+LieJV2x44d3B7QUZA4bI2Jjo5W7WorEx2v0NBQCg4O5l4ddodgtRcjKDNjKQbw6NGjLhZBlPCrJv7WbcUjXijAsFiGxoKqCf/TKp0R+ryEWAXG6iWMzpqQFdRYmkl1trilgfPIermZ5i8KosUL51FlvWYAFy9ZrwyftrK7NjCQlRIGMGrFYspI1BYz1oYsoDVr1igDqAljbuBau4B2pWTTYnWulctD6EJRFS0O3UB7d8fQvhPnaNnGvZR6cDP38qwlOTR33kI6c3Svvfe3JnCmMoDTKUidf8ueFEqP38bGb8+xc2wAA1V5Fitjzgaw7CLtOZrDBjA7NZHmLAyi+bOnsTJfDV4tA2iss47k9cLNZPxQVkl7vdFRBhDb0v7yl7/QI488Qo8//riDAQSx3xgLojCG6HVK+0NHBWmxXxA9PIxGlyxZwsZU/isGENvRnBpAwDLhvz1SREkj6VAg9ALnzZvHxwA/R2xIZwZ9GlB6gGBCZim7K7cl0dKtB1Wvr557fyCUJCopi1ei4UfPjw2dGMCFcyi/rE4zgFUXKelsMQtBDOChqJVkVcK5mJNIRdW1tv18Vlq3+xit2XuUBVxTkUd5ldoQ99DJcxSfdZFKLxylctUDjM/OV+EWew8QPb/1QXNp0dJNbABDFy2w9wDP23qA8xYu0Xp9ygAunaf1/CJXzG1luDqKV8MASt1cLV4PXC3jhzRIj7pwBZxTDNrNZPwAvJlIb6jaSxjAkSNH0gMPPMCjSqMB3Lt3L61bt44mT57MC6RwsSd5zJgxFKJGibAD6GygJ4ieHtqs/NdjA9h0IYmsoe96pIySRtJhgy/G5OiGWlf24A3VgDGdEfp4TwgFMVKvwGYUAQj1ggVlXg9kw2cjhAjK/J4xTsJBT+b+QJn7wz4/o8HqaEI2HQmz+uhoXmtcTeMHujNUOKcYNHf1daMZP6Cj5gDRe0OHAIuqaE+wIwhHm1y+fDlFRETwMBhbx7DyjPYlbRZtET1APMQA47d+/XqHckm7T05Odm0AgZqp99Jl1fPxRCEljT7d5Ypclcd9tiMNZukE+jhPqDd8QlE2M+oNHyhCEYoQQaOBc2YAjeGeGj8xgKhoM4PV0YRsOgpmdXE1eC3RafyuHB25DxBtC0NXtCV9GFy0T2ljeGQOD2Lg8VvMAcKwwQCi94ctZ6tXa/tqJQ9p++ikuTWAAJ4HxiZmT5RS0jDVf/BfM+jTCfRhnvD/Z+8/wKs4zvZhnM/5+8qXvL9f6vu9bxI7fpM3xam2k7gnsR3XuIBtim26TTVICBdkXEAIRO8dVTqiN0l0RBcIFTpCSIBADfXe2/Of+5kze/as9hRVJDjPdd1n58zOzs7Oztx777TVkx7gTPkBevIDVKaoTDUjQDPyUwRoj/xcJcD2Ij/AWaVy1czuRVuhvcxNfq1jTXkFRjveli1buI0O25MnT3KHRkREBL/iQr0pEkR7n74zZNWqVVxH0UkCssPrLCYwqDoLxYj6huPwJopj1XlVvXf6CqxZXQ0TWW2GHJTsrIBgf236WXHMz4QEtN/eoeJqDvTEp6AKmz04Ij/AjPwAM/IDwal9Rn975GckQNwkM6JqKyCPWmpm96It0R7mJr/Ws6a2Ae7evZumTp3K5AUyg4o7ePAgxcbG0qVLl7j+gACh8tAuiOlrWGUKr8Fo4/v0009pwIAB3Au8YcMGJkYoPii/TZs20YoVK2jcuHE251R136VXYL2VL/knlc35C9WX5dktKA3lebxqdPmS51wqxCpMU6AnPcCR8sPFqq0e+gwBmkp+gHGf8neFANub/ABnlcuZIe+rLh/ibV3RbaqtKLW5L22BtjY3+bWuNbUNEO13eD1FPcJ/VQdV3UIdxJC669ev82suSBHEBbILDw9vFJ+qs6hf6hgoTdRDFUbVf4evwPYKQ0NVKVUGv0EVfg9Q6Yw/UNWqHgy44VcZ8ibPI+awlkLsqGDpw7gCPfEpqMJmBiPxqYvXQ09+gJH8AHsEaOavJz89Ad5J8gOQV8015H1diXi4bfelzBBPKg4ZTJcnd+NKabxHrYm2NDf5tb41tQ0Qr6941YUSxJg+vP5C4c2fP5+++eYb3mKBlQMHDjBRomMDq7lAaaLOmcXpDLg32DodB+ioUKj9jsLAHIXT73MFetJTUIXNDM0lv7LUy1S4qCflz3qdiiIDJcEV5lFh0CANBYEf8Tb3zAFb/1Bv3qeQnXpDkt/xUI4vb/67VH71JBNS5YX9gkiGaCjZ6kNVhdmSsIS60u/TsO7Txn4rPqaKC+IpZ/DT3CtHau6S5UOpdOt43pqhdL8culSTFGW6P2PBB3Td7xVKnPwmpc7txXGW51o7yYwoWe2pHVu8cgTfM/bXxantXzFc7q+tppI1XlQ45w0q2zmZw+ut8vhKKpjxMhUu+YCqUuIp95h1kYbS0M+t8S0fZhN/6ckNHKYuR9yTxe9Rwew3qOSIHFivGZp71tqeG6SjypQzU+GcERXiVeFwzY6ss5AfDGrNWMdaA6ib2Cp1BwIEEWIIjDGsMyDfsXXYBogbpGDPXAkDsxdO7+8KFOkpqMJmBjPyA4yZYSS/4p1TqeJQAIXOHMttEUWLe1HB5H+yckvYsZSqYrdS/KS3aXPIYro67W06OGskry1WEbmUima/zu0Y15d/zuH2TR3C3fkF0/7FFXrxgnl08kA4le+dR7fn9+J03p7VlcMGLl1EhaJSl23zpZs3rjMJJu1ZSQdmDKOkGd05zPZ5X3HPVvHSD0S4CbRmzRo6FTKRCvye5UKROasbhwtdOJlfFUo3jhUE5MFDBhJ3hfC+c5PfkWma9AxVnd7IbSQYOV9xOJAKRToxAl/dm8zZb/Mxmxb5ce8a8qVw1r95YPrNlWN438FZIzhNxnsFVF8+SPlz3mQSLBOkmzbpBSqJ2cH70Dhdccifz7lzTQDtWutP+eP/QjlJ58S1+dAFv2781M+a8hIVB4mHSU4Wp6tw6gtUHDiQ1i2ZSQf37+N7c3T+aN4H43so8qc8fBoPf0g8H8fpzPZ5ktuVynfN5OvYMPsrOnLkiHZ/WSHnp2rnxr1X587KSOV75cxU2XOV/IC7ifxgLSXA6dOns2DAWD7Ve4t2P4yWwNuV2TFNBfIdW4cKEKYvzPbMlTAwYzj9f1dgJD8UCFWIjDAjPsCYEUbyY4RNpeIl7/OTBU+b/HXeXIFiAsZSUfxu6Z4slI94tcUN2bZsKm9BgKjMeAUo3DHFQg4jqejSMeHeQtcnPM83FhWtcNqLXAnPxMdT4eL3OSwqa8HkfwhS2kSbli+RCvHSQdo/fwwVr/2Ew4Qt9WN/RYBnxRMsfu5gypr1FheQIpFuhNtiOZ4JcOVwXkkXcWFf3NT3Of+ZAE+tY8KGqfQjD5ThPDgmYsV8vgcqDOeLICvsO7jQu9G9Asr3L6CqmM20c7ZQZCINpWtH0/41i/j6UoI8OYw+PvzPWPslFc7+N1UcXMIN2PCrybnJ58nyfYbKBHnBfWTmUI0QqksL6eiCT9mtTOUPnvD4iBeOue3zFB+j7i/vE/EXb/qK959dPl47N+4FrDwzWZ57wjMc1pGpsueMqBCPCnu3kR/M2AmCe6v/7wwgPJRB1Ek8sNB7i97hbdu2afvMjmsKkPfYOpwLrAw3TMGeuRIGpg/XFDSF/ICmkp8iwLKMa1zgC2e8wk8yvPoWHQpmv8SJrwgC3MVuVP6CiU9TfvAwjQi5Ms99k/dp5CAIsGD9l+yOm9KLSQlgohN+ewMmawSIY6CUrvu+yIrMGQGWi9czKMZT0/tzfsBfEaBKA1SXkQDVvoKpzzMBooEYxukXr30FE5+igrldqbooxy4B5k9/mc4LJYl99ggQaas4uJQJVhEgBq2Wh4sn/KKeNg8NRYBA+Y5JVLbDjws//sOgVPmV1e/vfM5tK5awvzI9acM4f3bN0K4Vx4AAy2/fYDfuL84Pqzixhv2SJr2mnRuN7KqMqXOr8Gamyp0zosL1qLB3I/nBjAQIpY8H/9at4r4JEkOnhNoHlY03C9Qh/TFtDeQ/tk4VoDJVOFWBNDNXwsD04VxBS8nPePGAGfkpVEatFa95r1kJcI9QMqKCnJjcmwrjJAGe9utBiQFe7M7xfZpvsKrMeK1Sr8AgwLyDQew+N6W7RoD5E55gv9Dl4hXQQoDovs+YK191rwR9xuEq4nfSrkXj7SrA/SvmSgKsruR8UQS4btkcvrlmCjB2ynvylcKiAG0IUKQ/an84t7HhNTNvQU8+xkiAt3yfpxuhvrzPHgHmz3tb5OUankOtJ8DKo8GUPeFpuwRYsnyYUGlTuGLgv/jh8+A1P1+QM9z7l8/iNNszlT+YKXApPpqPAQGyGrHcX0WaFZHLeP+paf20c0MdcnlCGbKc2x4BqnLXFPIDuTmyzkp+MMxoMqtzAOoa7gGak1QnBtx3ggCRFpcJEKYKqCNTYeyF0+93BS0lP1cIUE9+uDn5U55j5YR2PdwgKKWy7RMoODiIis9YX4ELUy7KyiHUHLr+VWXWvwIfmDmCCat03SccD87HBBYymApnvkJRUVE2r8ClQh3BDdWSs+EbVmTrQ0PtvwKLG7h7+RwqnP82P12b8wpsJEDkAVRQ2VYfujX1dT5GT4BoE8Og1XILcdgjQFTi7En/pHyfv3I7JNKC68oTKm7durUcxowAC9aP5XijwtbJMEdDWIXtnOtNpVdOMKmmT5RDrGA1yVF062QEu5Wp/DG+AuM8BZb7i7FlsIJpL/D9Xbd2rXbuY9tXc3nSn9uMtFS5awr5oRw7ss5MfjBHBNjewOow2KL8494rf763oi46XBLfzFQhVYXPzOyF0fu7irYmP0BPfgCeSLmT/s4VN3/yP6loXldaO/MrykxNEf//wUqG9wkVByURsGA25S8Sr0irRopXq5coZ7kHKxWEy/F5gopzb1P2lTj5eiyO4ddPEc+KkGAqP7uL4+I4hT/OddP3Ocqa+HcqWvAuXfIT/8+eoALfJznMbd9nqXiNFxXNfUsQ28d8DFDs34+iV09nN8JlThTpDvyQipf1pWLx+pa1uC8TMPbljf8blawfw2ngsFNfFcQp0i9evwvnyFd4HHfJT7r5vCI98CtZM4pfbfOXf8wEin3ZE8S1ZqfavX+ZC97nNEBRJk97m1+J4F8c0F+eU+RZ4Y6pNselzXqHCqf8kwpmv87nOzW1D3e0wFJ2zKcikRZ17WkivxSJw5Am5HVx8CC6LRR1kXidhx9e7QuPrOKykjvpH5zvIEPk+cb5E/hhh32pM9+2e269qXLXFPLrTMoPHULIn6YiRbwZmNW7pgJ1cfXq1bR//35W8mZhXAHWBgQBoq4rP9wL/MdbRpMIEKYKqSNTYfTh9H6uQBGfvlCogmSGlpCfngBRESDJMUgS7VeYRgNSxCsQelaRaQAaUKES8fqLDMbTRO2DMkOlAaA0oMYQNzpW8IqMr1Opa1LhFNCbi+tBOxTUJI5VX7MCcEP14RWQRv1/LBOk/w8gHgwOxah6bBWQfoRXgB/yS+/nCCA1s3sI4Lr1YXE98Nd/PxbnMx6HONHbjHzA/dEb7g/aCNE4jlcpveHeq+tS1437hPPgOmEoV3gdP3bsGN9TpElfvjA2Derc7NwwFQ7HODJchwrbqcivJEd7wOhRKB4KZv56pCwd2qjeGYH7ys1Gog6a7W9r4H7g3M0iQJi+oNozfZimQpEfoAqFKkhmcIX8AGfkpwhQAaSngEqngJsHmO0HEaFCdUQgP83M7B50FDTXQCiqfDiLR1++nJkK54yocE4V1hn54d6ocn6nraGy1JTY8EYCM9unhz0CRG8uRiqgvqF9HQ8ZCAIMd8FUuK+//pqXtMJgaKyliTnBeHjhQYg6hePM4m0OcE/AAZhaZ5cAnRUaVwqoCtMUtJT87BGgnvzsEaCe/JpKgEBHJj/AjADN7kFHQnOss5GfK3G2i9XVmJJaccAASwDnBHhjyRDT+od6gx5gDF7GbA8A6/lNmjSJli9fzm9NWAAB7baYHod2ddQnvClgVASUOt5gQJg7duzgZbLQFo01R9H+DTLD25bZuY1AfoMDEKdDAnRWeFQYe+H0+11BW5CfkfgAM/JzVf3ZI8COTn6AkQDN7kFHQ1OtM5GfPq133hpMCQ1tzXozC6PH9SWDG9XBpgD1EHULTRtoAsK0OJAeFlhesGABjw/Ff3QaookCiyigiQN1GXXQLE4jkN/gAZcI0FkhshdGf7yrMJJfUwnQeKFG4gNcIb+mEuCdJj/kk5m/EXoCNMv/joimmJv8mm9mZFYaajvAnK1WpNcBbp85ZFMH1QwOtF3j1Rd1UL+/uVD1WZEl2uTRbotVYaZMmcKrSJsdByDPcSyUpcM2QFcLolk4vZ8raG3yA1Qm6WFGgM0hP0WA2JqRTUeEIkCz/O+ocNVAKKrcODtOX7acmQqHYxwZzqnCdjryw6gGA/lhGFFzLOusLQEqoL6BDNERBeLB4gdQeKhveBXGKzE6HtFZBaJEeBAbtmbxtQTId8TrlABhrhZGfRj9Ma6gpeRnRoCukl9LCLAzkR+AimeW/x0ZrlhnJT9Xr68tDUOsjORXvmeuZW/TzUiAc+fO5bY6jKhArz388NqKege3keDgj3oHf5AhOkpAhJjPjnF9+MgR2gzRXoi2QpAl6qE+DmdA3iP+RgQ4a/thqsg8QxWW/4XJh2nx6IFaYXR2w/ThjBi5ZLepvyI/FAzgauRWrqwLDqRR2rEgdvf68HPKuXKQC+LQ+fupJDWG3R9+IwesKjgjRkeECJgRop4MFUCEeO1Vae4s0JNha8NnQC8+R28v+TW+1oArhnAoCwDKkyNDmLDVs+hAgvWTrUbbcyaTt6pM4RhHhnOqsM7SjP0qrLO0todhLKiR/CqPrbDsbZ7dPhNpU+fMgHqFDgsMHQOxAUePHuV9cGOIE8gJxKeI0gjUX8SDThIMeUJ7INr00ImCaXdQlegswVAX7NMfi/xHfUcvs0aACZvGWly2ttd3IG8VYfWfFCpJMjOKCoX/W32GU0F8CIcJ8erKYTw8vHg7a1syxYXAnU+TQ3ZTRnwo+7/23jBqKM+gAuHuO3Mr5cYGaYUeQIWaHJZEAz6S82cPz5aT34F+fmG8xUV8MMpfK1Aff+zBhPfZwJ5yG3CEL/ZgSiW92aMfVRbIwZDveyzVyA+ZW16ewO4X3vOga7vlB1h2n0+nt3tPo/Tz2zTSWzxyEG8HjVxMi4+mUG1ODKe13+wtdDViMbt3X5PpzxUY4LObStPiKCg2l0aNHEl1eed4H/4jfJK4BvzXcG03b9NK62jMKy9SbNAo/j96gA+lxUWwO/B0ngwjMCooVpDOaHmsAM6HLeIfMHqA5o+0jBB5PKLXhxpZeSHOAwvYParvQEre5cPuUoFXXuxNtaVplCvcu7YcpFG9+ol9pYyDibl0MPgLDhuTIx5SQ99iNwACzLsayed0lt4/9R2l3fOgUV3FVn4H+ctXnuAt8hFWIDDQVy7W8PKT3Xl7KLOCdu3aw+UPYWuSIrg8hMTnU6iPXBVGBKG9KUTeQ0dr5dS7a09RTrK4rHz16pMcDpYZtZy3b783iMsxCHDNhK4czrPPQEqxfBsbouDVl/oIRybHt1eIBZRrhMuKlqT/5EPf57Aw34Gf8Pa9bl6UeWYP7/c/mU39x4dzHYCpawuJL6Dhiw6xG3GHeHmwG1ZxfRdvp47yoPcGyrRgNOMncIu0eIXEs5+IQhj/sF0M9eHtGZEZy6MytXqsDPOhjeTHBHjKurRYcyw7JsKGbEBsICIsYAolCOLDUBeoO7hRF1Gv9MegPuJ1GUNnEA6KEf4gRqxehAHSGMMJgCjxKq0/Xg/EjyE3ej/cs0YEeH3XVIvL1vQZhxt3uVwSIfx9fX0ZKDj4HF23px7mfYoAR/d5iYZ1e0q4M/g/kCEwYc8NdgeLyhro1VsUVLmwJoDKNKK7JL6h77zDhXu9dy/eLhrRXSO/NRP68lZBEeCQmZG87ecpSK9Srk4LAqwouMELLD795kiNACUSeAzS51M20MgP+mnKb9CnX7N/Uo5SfjmUJpAl5Hb//v1o4pj+nF5vHx/yESgV7r5e0q0IcG1cmiTAvi+Rz8yZHD4oNpmu5tXRNeFW14xjfLz6snvMGG/q+/yjgjCvsn8PCwHCDRKpK73I4fSEsvZcHj36fF8OoxGgILE8sS9HIFEQbmKuVa31ePR5mrVwLbs9h87WCHCMtw89/+gzFCPIV4X13nCRtzkxUo0rDBVhx4wao/1XChBpcZTeASMm0siRkgARptuTvxX75UNBPQT6jbaUK1HmFEl4eMmHLP4vn+zNx2aLshDm14/LEkhk8HvWhzjiAJmFePWTZSYpXJSTLEres1QwiIwT5tXvQ96C6DKPzZXlqfg8H+M1fK5GgN5jfemFx56lePFAh+GcilBzRd4s/WqATV3xFQ9iXMOzggDT4nbR+PHjyTMwmr7sJ+qNjx+HeeyFfhwGad81dRQDpidA2KJDmaKuFNKKLxHeRyNAv9AzpgT49lt9aODg99gNG9D9Oer3wmOWf9LMyE+h3LImZHMs+7TtKs3qjUrvByiSA3lBueE/CBLL3KMjA22EID9FXmg71B+POgwgfryRKX+8amPmCJbMx3JxaFtU6lIB9xbHYUiOzSvw8OEeNNZPPjlgeAVGxvnOtT4Vvho2jL4YNlIUgHIaK27e2AXrKF8QIBdCgwLMEGQpFWADDRPHeHvJeaPdRAWYMFqoIlHYD6aVamoAFWntuO5cuH1mr6WanCtccLYcvEJn14xj9/jxs+nW/nkW93gugCA8RYD7N03nbwBcul1Jzz3ye3b/9vePUMGNU0yAL/YeqSM/4DoT3Zj526ks/QK7twkFOOWzkexWChD4WZefaRVeKcCxXl4ivePZrVeAj3abyG5NAQr3OUF8IxZLdaQnQIal8oNYenV7UvOHAowT5ODj48UkMnToFPaHe87QAZxXIDq9Ahw64Dny8R7D/3NEWo+JPD4WZCUrKMDa2lw6e3ALKz1JgKVM5l2ffEmGEe7JIq0Ri8eKc3iz34ih3uL8cn4z0qncgCLA8R/1tZtenwE92K0IkNNrUYB4KCAPUD6g3mB6Auzxan9R+ceyEvsSZXDUKMouSRUk0pdJ5O3hY1lpwa0UYGzwaFHYc2iMKCcfT8cSVwWUDImlI0BRyPkYNP/wg3TUePp8UiAlH97OakwSYAWX9befepkPGS3cfovwgf0svgb1BmRLgFIB9nrLk06HLRJldZRGVsr0ChA2OjiWt0YCnDrAqlhhyJ6ej73NblsCrOBrmbwcCvkMu89kFkjF6qICVCgLMxdEzsxIgGifwxg9vIqqFZ+xziOGsmDsH8gPJKj/aJEeSh2iFxljAzHtEQoQS2Nh/B8WEQGRIQxeqUGG2KePwwhFgHh1tiFAVw2FVMH43xX47L7OBUcPVZH0QEKN4Ce0DiA9I9SFnsqU24qKDO2JYav+JJAZ6kllhCI/3MiAaNsvuBmvoaNBn9a2htn5mwpHphSgvrOsIT+O/WDGCg7TlxdnpsLhGEeG8qvCOksz9quwOM6RVWTKV2Az6zeqeWTkzMzaAPUo3fyVJaTOTIa+6JFzYpNW/wAQH5QegP9qq4D6iLoFgkNdxMeMQI7r16/n1128pmI6KogS5IZw+uNVHNiiQwTxY9l8/N+zZw9/cQ6EqcIAuMdOCdDZDVNk1hzoC72CsUKpQq6HKkx6OCJAQJGegj3yc0SAyHhj+gCz6+goMEtvW8IsDU0ByoUzsyE/J+GRJlVGnJkKh3gdGc6pwiLNjgz7VVhXru1OmVkvsB5YsEJvZmH0SJ38cqP6hy06NFSHBIgJA5zxugqiQ08viA3khTqJeqc/XvlBKaLdEP/RC4x9eL2FH3qHESeOUfVaxWEE7jPic0qAzm6cCgOEzp1AXb4v2wAdQV/oFYyVSRVyI1SBUnBGfoAiPuDGqR30xG++R5kig5BJKqMcEaCjoS5m19IRYJbWFqM0jV+31f+ItbPp+12+r/03S4ercMXyTweJMpBDJaIcoBzZWIH11RKvrkhneEyqCF/Mr4F4bWaryOT/elNlCeXLkeGcKqyzNGO/Ctsore1oaFN0pCyVmY0D1KM4SLaTwsz262EkQBAciE61w6FOod7pw6Buop5hZAWmu6END2QWGhrKX34DuWEaHcKAJBGH/ngFVY+xoAiUI9QkXrfxmqwPh3uNcOhcsRKgpXD4+soxQEETJtC2w8kObyA6PpILBLGVX6P43aEUujuew6PtD22EcBckH+ZwcK+dg06COVxA0GOoKlRabAT5BGxhd2xqCScwRyAsXA53OXglh8J27tQKVbbAZv9xTHjRYavtEiAyduPSb2jpxn3sPn4dHSEz+Abs2XuR2wSRERkX9nB7HzJ2OtoATySz+6uvvuKeT6QLaY1NQ2+odKstgJ5bXFvkVdnrKa/TR7hL+T+gekYj1m7gDgrlv2FrJHd4oB0P4ePEOdQ+iTyOK3JroDxf4FaKi1hLPnPW8n4VXh4vw8p05rIb6TxwWHZK6NOMtj9s00pBYLlaJ0lEbBpvjUjicLUUHeAltqV8z2avjWA/nE9Lg6XzBv8j1s7R3MofnUXoHffxkT2nu+MzuCyhbQ69u7Dtotyd2SN7P2FX8+spLCycy8K2Q7ZLUw3q1ksjwAFTd3GbIsIBu65L6iuMDeat5a9mqjz5bznI/9FpgnZvI0mi7K6ehTZnf04z9nNbojBZZ2R4bLdGJlJ2wgFRPsdT0LbD4jpk+3nonjN0eHswt1PC9oTOpbmWY/Vt7JoVJvMGx6v9HDZ4O7txrByyIy9KxYv2T+WHfIShJ9iZmZGZHkVLP3Ap3C2/l2zqoBGoe1CDmLWBIS/orEAdhCrEfqxUhP/G45SIwdsYiEsNl5k9ezZ3mqBtEMfBH4pQ3zFiBMoGwkJ1WgnQUojQAFuRsIndDRXWZYqMtumLoex/LWIK5cfJTpCG8su8jcvHMfnsPpYhj0dvIhr0S9OOcyHa4D1EVJ5krkAXLZUrTSDwdDYnEMNERngGsnt8eBJ59nlJ6/RIEviw/zi6UlRFnsu2mpIfUFFwxpJxBVQgtukW1bf2TD4NH7mMM2HQ9P28BdIE6YH4xvT5mGJWfcppKk0K4y3Qo6+H5u46Sjbic8dH2hF2q4b9Id4btMZ9VHqQlBrWMqprL6rLjdXIoJfIk4sbvOnd/pMp0Gs4DZ0j41LoJeJSbtWZwhBxYItOD2zRqVJ6cQOnzWeXzFcgKCaHBngNYLfnENmZgSEsan/XngP4uN7v9Gdye2fobG2fFdb4apN3cQeQ/C/yS2xxDpWGOUckuSMPVG80rhPXCH90EG24KAnzmKi/qhEfnRboPIOhcwC9t6jweO2NSBJlYYQnrZs0Uus4UPbeWFFWLWV3YF9PCvR8i8sMTHYtwNBtYOlZsZgiP4R92jK8BGl5abgUAByvMJTd6luH6NAtqfz+KFQvbMCTcjt87jHq9lAXOjZ3OO/H+ZPCx8uyL/xARt7Lo6ibVwg9/Ko39yKjg+Kpxx7k47t0eZq3jczSUaOoS+VV8nbratghXt3Er7xK1TuNzhAPP0mYyKuvBgzQOlkcm/lcYD2KFrxj6q9Hms+zNnUQ6g2AEkTPLl47oQhBUFB0+rAA6if24XUXJAliRO8wBkErf6hENE0ZlSSA+g4FiFVkQJBQgBgTqA+De456bp8ALbIZY5BwIxWUwR25cBhvI6Z4sgKEu+CCHOenJ8CgmAIuGBgeAQKEGxVlpMdkrWKFJUllhYTZJcARI7jAoiBeFWTnERBNHwtCAPGdE0Sov0CAia/ghmWbwNuVMZmcadfzy+nFlz5l0vPdeon6fr3DhgCPLRmhjZNLCkM6ZeXf5TOAAbcNAZYms1vhdJ61dxP/5wz1bESAcA/xHMoEOGfoQEoOn0yTw5OpVy9JFAogRuVWBMikZyDAZJEmr97vcNrGRySRIj0mwB6Psru3VwBvQYBqWAsIEOMsQfQek8OoV0/rt0v0CDomleGYHl3FtpQVZG3uWblPR4BegdHsHr/2nDYeEXnkMdKD3SBAXCfKBsw+AXow+c0+nMoE2O/lx5gMjATIPb9jh5PPuImy/AgCUgbigS33FioR2yg5yPno6Vsa+cH0BPjgW9YvzCGNTJTFiTymEfbcg7LKPPn977OyhKoEAeL+FVtI9cYe8WYkFCJ6bwsvhrIqYwIUx4ConvJYSr4DJfE5I0ClWhGHzCuQmSQ0MwJ88i3r8JfHHpNxu0aAwuysBtMUpE2wJUDUK/1/AHURvb4Y2gKSAiFC+aHTA4SHwcwY/oK6CiC8IjvVJo92Q3R2YHYJxhkC2A/Cg79SgajP+nMDuO9IF85htw1QbygIzQUKvRn0lUsBCTOCC6ABSvHpYbxIJj4dVGYqKAWoBzILmWaWNjOYXdedgEyPVaXpx/EBigzbEmbpsgdXrKkdHiqsM1NlyFlYnFOFtZdmkBoMDzo8pBEWx6mxg+1tjohueJ8+Fpdjs7ceoKtI83nGph7idRcDltEeB4JDmx7a99AmCJWmBjnriQr1Ff9RJzEWEG70BENFYkA13KjDIEEQnTpOAftAlGopLeNMENx7xOkyAcIUoTUFxoKvYKw8+gKshyqAejSH/AA9+SkYCRCZZpY2ezC7tvaGWbruBMzSZgaUC2fWVuSnypSzsDinKm9IsyPDfhXWlWvrDGZvRWhXkDr+6Ub1EXUNZKf3U3USQ1dAUlBu6PRQ09iwICpW7cYYPxAZ6qc6DoAbr9AY84dXXhAa2gLhhqJEeBCtcRYIgPvfZAKE4Qa7Cn2hN8JYeVQBNkIVLD3aigCbSn6A2bW1J8zSdKdglj4jXLG2JD9XwuKcqqw5SzP2q7DO0trZrD4/jT/ob/bdD0fAN6qN9RF1DUSFnlz08KJND0Ni0GGB8X0gItRBhDPWXxAaXpehFHEcOjsQHsvq4yP+UIMYIK2O1QN1Gr3GGCCt90cZAAFCnbaJAtQXeiOMFUdfMPVQBUuPCav3txr5AYr8kBnGdLkCs+trL5il507CLI16oFw4s7YmPxzjyHBOVdaQZkeG/SqsK9fWaqafxdIBzVgf0fEBRYZ2ORCVvuMDdQ/1E0QFJQgyAzHOnz+flSAWPUVHCAjPTMmpONCWCJIDmQIgR8SFGShQj8bOFpSFxgRo6QTBvMNZHrIh1WOW7HLfcwPEVk6Hkwvo8PIv+Yb3915ABcnb2K3m9qLxFwUjJPIqrZ1ond9bV3eNVwmpLU3i3sHcxC3ce9ivO+b4JmkF9KNe3tyIreZYjn35ca2QVVVdpemb9tPlsIVMfAHRt3l7yt/DenGZpzhD/Ud+LLYZNHvlPto4tTeTXYLASp8+7B65LIqu75nDmTd13QmKWCyndEVgsv+WXeyWPaU57B77yhO81WPUODkMBcDULmwxHS1yK6ak5VFyqdV/1ADMd5UdA30/ktPmwpNLuXcUPcuq9xjTAkf06s7Hn8PUMOEH+Oy+xtvYXHFcRKy2Sg4jN5q3AV7DqGdX2faHtGMhA+QzpzUoRpvviw4L1ZHz/T/1tYQp5WEwvfpN5PF+qucbHT3YArIdsZT6WvzQk9tzgI/W3vjz77+qpVd1+Eg/2UGm2sVUX6zvQFnGXuqDTocK+nCIt1YO4oLlnFivbiJMYTJ3ALzabZBW+WtzEzkcFsaAqbYv/C796lV2++5N4QUBEA4daihnyh+m0vPHh1/i7cvPfaiVtbrcGPaTU9IKeRjJtjn92W9PcqG4x7s43Pniahrou4e2z5JT13xCL/I2QaQXiyBQ4UXuuNm154z4tT0vpr2p6XJ/6ufF0/ZgSB96wNH5ETz6Y5LdNjqzIUDbtGFes4p/xeFkCvWT0+W2ncmkpR4yX9ra9ESjoBcjWMJKLV4KRYc2QbQHQuWhrQ7103gc6ikIEmHQnojwaE+EGkTbIggQbfc4Rr8qtDreOPsEZQKk24gAfX1lFzuGAKDQennIGwsC1Ia6WCB7egXpCYAA40Mn0bXd6OW9xkM8tPFfAqjgpwO9aPKXn3HPp8+Aj7jSZJ9GL6+VAL3XX9AIMCFskWUCu4UAi85pqq/IQoA7Fwx3SIAyA65wpp65fpLyy2XP0hNvDabPPv1UPAVStbRah3ZIKALEQgI89EO3D+Exfk5dX9+XnmQ/SYAz2Y2eT40YLb2h+J8nrhnA/zki3Njxazl/1GIJT3YT+SP8I+KsYwWf74v5xj5MgJPGjBJujMWzpmfc2rO8es7mWSPFPm9O+4wvcIwc9mJGgCMGjOBeZfj94eeS4EFq2AJ9vHwaEeCIiWtppMUPDzBFgGP79+eFDlR6QYBfWvwaGm7wcJbR/V7gsgQa8Hv7LUmAosyhJzViylfkPdiTywDKFHo0ccxTD7+muQFUfpxbzRF/zdJ7qwjwejLGwkmieaHfaBr1xSiOc5QI6+trJZgzoX4aUWBtF4x2OB86RpKfSL9+RIQKx/Qq/LFflslbnFb0Svd7+SlO39xQcf6K6xwaBGg7Pc9KgAiLMXogwIEeflrvN+YbI31YyMBj1FQm1E1gU71ZCBD5ZpM2YdbFG1Ksecb12uJuB0P9RL3TEw4ICqSFV1b1JUU90SlAIWJoCtQb5vli6MvBgweZ5LBYKogQSlLfu4tzIS4cCzcIUq08g2lwOC/OqT+PIkCow0YKsN8gHzqzZzkPXo7PkIOZpQJsoJHDvuBFDeD29BxJw0bKoTAobFgZRBKgUDxjxpD3RKl0gN0WxbH2bC7NHurJKgMF+PMgDG6VBBi+ZhxvNQLMFoXMQoCK+IZ8PESc15vdbw0ZI9xj6KT/SO3CKjJOciYoAhw+eDANHuzNGbTy5HWxtRLgyGGDOE1eXl/wEAq4h47woqFD5bAXjQAxQNhAgIDXsN7a9ekV4NqJI8hbXL8NAQ56jgmMJ/yL/09YhrbAb8SYYE0BfiTIUBGoCsvhLAoQacICBKNG2fbyBni9YfMf4UYMHaqt1vJk16Hk1ed5jrfrUG9NAYIAg8bIZbLGBB2jxWMF+XoPpbDJcryjDQFahtJgaBLihluvAI0EiO2EAVA4BuUjKqL35OVMgPDDa++4NWd5KA7KEkwN6WAFKAzHjPVZwfcBZQRrQ6J89jQQINSZOt/zfUaJ+ymXUbOkgH9RVrEohyIKnPO33UXZSz3MaWbTESDMY7QvDfeQw5OGfDyKhgzxE/VAzpMFAarB06GC1J56+I/s/uPDT4m9chGFBaFWBYgVZ7Afg5ixYgwMBDj6Y9lLCwL8UBCZWp0J4wwHPv0Qu9kyj/HxXt7e/FelzXbxBpF3Yr9a2GT0l6PJx898ubvWNjMCNKoyEBheafG6CnLTh7UHHAegMwWEih5gqEKzsEaA7PT/USaQBrQvOmwDROGwB6UAAVXw7UFVIj2QCDMoxaeHIkA99BekoDJJwroAAkhPj+a2+Rlhdq1m0K/Ph9dbvPrq97sCs/Mr9B5mqwgdwbisVWvBmF6UC2fWETo8VDik2ZFhvwrrKK2S5mBW171kqJuoc/p6CQWGcXpQZVgNBm10UHquElhrA/fQKQHiJrsCfaG3B2NlUQXJCFfJDzC7MCv52aItyA8wu9a2gNm5Oxr06UW5cGZ3I/m5TY6zRJ1TdRLtfZi9oa+nAMLgFRRKEB0YeOVFxwfaBDEQ2t6UODO4Gk4B9xEEiLbBFhGgvtDbg7Gi6AuzHkbiU2gp+QGK/JBRZulpLsyut7VhPCdeY3/7JGZj2Prfaaj0olw4M4RR991ZeMStwjoyvAWrcM7C6s+PNDsy7FdhXbk2ZyZXeK5o3LlxlxjyCXVOXy/xCor6h04OvPJieSooQrTX4XUWbYL6YwAcg0HOeNUFGWL1FyyThf8gSKhH4zGuAmUK5wQ0Agz2tTbOoj1hwoQgvuFoa5kQtI0aCpK1RQ0APMFVobeBZdUQvObpK4iCKkxoA7xycAtvx48PoFunw8R2FpNemGWq0uUsSXhY1DQs+qbmxkXs23tQc2OLhQ0uZVbw9tSNAtq3cS1n0Kodp+ySH9KpX+wA20SRJt7myoUBlL9+cYEAsYVbtdPBLRclKGU3/MLDI3i7NfIqxUWE83H4r2/bs4El3zjeyIMUKLY83UwAfuh0wLS8tbOtizIgHVsOJmph1EIGcOPY3MSD/P/glvViK69T+fE1zJarQjsC8kOFQ7zIl9gI+T9gy0E6HCHnNeMayjNkgztM9nwSHUa7nGXRUdiu+HRxbCnfd5SjPbusix7IxRDkKgNoV8M5Dm4JoDXhslfWnmFhgaHe47lcYeEM9juTqS0CYImR0xCfUSHC5fD5kWa1WAHOJ02Gg+3eGslxYmUZlH34I0ZsZZzSjc4P6/FE2/fK0RNYAAF1SRnSo99nz9Q+JF+/6AGm/al9OC/nrSUlWKIffiqNOI53V4h8ENco42h7MxIghsCgIwOkZeyNBVAv0UaI12RMa8Mqzvv37+fhMxgSA4VoJDrUZxCkmu+L3mCoRyysgAHUWAkGr7f6Y/RAuWpEgDC16CSyCoVz0+VyGjhhD7vnHpPL2g/9YpN98gMsKxtjXilOpIciv569rEMeAj3lHF8JOfwFS4djG35VEKCl97f/uHBNAXr4n6Jx/Tz5YgaPHMRb/5PWNr+Rb/bg7Ts93uKtI+U3YoD8xgWARn90EHDPr/g/wEd2fmAhh6GzZYWEW66oXGuZByyXfMecXAzxgRsLGug7RoJGyeXq8Z+PEVtTWPJOdRqhw0guGiHIZ8BHIh7Za4uFBdTCBxhahC3mAo/p0Vf6CWBIjOr59RnQU2zlVLk162eJrRz2Mqor/K15YQa1UIVKh5ob3bVXd96qvBhqWTwAhtYvVZbQqN/nrX7CVcDlBz3SY0ReclkSx6iRBjDZGyrbzlaHzhLlQ64M5Kg9Db2hCHM6u4YGDvYmn0HiXJaeWNU5gqOxwAfOiXnSCI98xv7hH/bj5ebR64oOV3Q6wPg+95ekquYr61PBw1yEYZECuNH5APKBDfxE9v5iqhx6gpU/zod9e5Z+peWPqYkHRo/3rPmin/MrLkRuhcmhREhVoWUVGPkPHS0w7kyydOioBU7a2pBfRsIC4IfmJyxkAJKCCsTsD/TSqg8gmR0D0sR0OMwIwbJWeFVGLzGAwdGI03gMCBKv3XAD+Ji6PgzKK8gPr8GmBCjKAxeWCwUNGgGOFgUXW5/QC7xVABna4Ppu3g4cPZC3NhXcgt7vyu9pICGqUnsGYukruRCCZ+Bp3mISvP+oD5gM8TGZ8f1HsRsLIYzr353J8O0PPHnL4wJvn+IL9BAEWFmYIuR1NOWLDLBJnwG7JwxkwN11VLDFnU9l4v+jfWeyf2BMPg0fHagdM3rgBN7uvl7Pi0HAHRyXRx6eU7QwHh6jeDtwwm4KHiUn9s85ms7HqDCNYMm7sHH4nkkl9X37fYpaJokeSNg+kbervvagwpS97C5M2M7bRCBsHAP/e7zpobnH9RP5UZlI7368kG5HB3B+xQt17fFWD+2hYg87rhTxdt+8IfL/JCxAkSUK32XKEv+7P9Kb04xxbar8oBLqCRAfJ6qvz+P7DALsOmwh78MwDzMC7D5ikWWIVI2mtOxZTc4pDgcCHOQj1JxQPD6jh/I+PQGO7vMuh+OFIkTZhGH/4IG+NPrjj/k8cwWbfTw6mMsmwoIAUcb1BKh6WZkAdUNetN7X4XMbESBs7KYESYA9H+NzOSLAqOXeFOqHsX0y/YoAQXJyaS+kRE+ARFN3ybTgn/qQEpsgQHCjGmfY1oZ7DAJCuVNYt24dBQYGsloD0WE/iEnthxuEBLUH1Yc5vyBIdJiA6PDaC8VnPAbKUa0aA8WHqXBQj2h3hAo0HqOgCBDCqFltgIO6DtLcNhXYBHri0wOJ0AMFzgipCiXw5S3lRkUcJ8hQVVI99BeKizdLk6sAeZn5tyWQbkWArQ2z/Cq6uc/U31XgYeDMUE7UfYbbkeEbJur+OzN9WbFwHZtaB1AZxiKqcLFBtiscGw1lU4V1ltb2Nd0FNsUsCrC9DPmnJ0Djtz5QJ7Ef7XqYGgeSw3d+4QfSMpIjAKWGNj/VhojxfZjlgXZBvAajM0Udo7ZQhiBFHGfshEE5bBEBKphVYD30hGeEqhAKqtDpoSdAPfk5grrIlpIfgHSa+bcV9DfJWAhaA2b5ZYSr4QCk2ZkhjLrHKDOOTF8OnJm+nDgzFQ7305FhvwrrLK1uMzfkoZ4AMQcYixpAlWHuL8gLWxAUSEiFA1DmodpAhEeOHGGyw9xh9AwjTmO7HggM5KjmGatvAi9btoxJUR9WD5QzqEfEeUcIUFUIBVXo9DAjP8CsIuqBC2wN8mtvGG9SW8Asv5oLpNmZoYyoewy3I9OXA2emLyeODOdU4VDuHBn2q7DO0uo2+4Z81BMgXnuxCKry0z/YQVIYDI3OCyyaitkeIDIQIIjNKAJAgCBIrPKC12R0mEAFIrzxS3COBATKGggQ5dguAU4KlQ3V9mCswEYosjODqhQKquDpYUZ+gLEiGuEmP/swy6/mAGl2Zgij7i/KiyNTZQL33Znpy4gzU+EQvyPDfhXWmNbMM6HcZofZUXixVh9fb0/bHozPW9q+1ofOHU0vPPZH/pQtTK1NCMMnPkmkFt8NxhYjO9SS+W1tyEs9ARoBlYa2OnSEAHiFBanpw0DZ4dUZYTF9DnUaS2ThFRjh9WEB7FeKDsoRihGv1ehVRhxG5YiyhvDgEysBWiadz+nfQ/xJoVnbDlPy7iVcIN7t783DYMqFG99wOBHsrVXefp5TKGmb7Czo/t5IbshHJmDxAwz/wNAQrJCsZkOonlYkApPxc04FcMHrP15+4R84HejJifv591/RiC/7pD9vPYcOpQCPj0VFzOI5wY+/3ZfdN4uqaGDPt6i+LJ3Sy+rJY1QwpykuD+m8zm50QLyJjo28OP6PjgvP/ujEyKekfNVxIcPy8ZZOief++H3ebolPpyUjX2G3wh8ffpG3mExvG6aMO1LQjrhuvJf4n8f7MdEfW+/56+iqyDfckDGB+yh6lQ+7/T16i61ss+j37m95O+LjN3nb850+VHn7Et0W7srEMPZT7YX9eogwFj/gTQ9/OhzwGbsHz5UdJiCv6AD5/eSff+8V3urx7r8+oKqrsrc9fFx/yjq5jN3Ic2yjb4P88miBeDhun4WeXdnoLhvsSessyBPl5KUn5OrUkRnl5D0IjfUVdIgrsWzL4pWdU/byCtJYfAG9rmq5d+7MELZXtu9LE2FRNtAxhq3sXKjgoSCYW6w3kEW4eM0a39+Lyxw69Xp5L+c4lOFTk+glxX4s2oA4zYganSTKcH3P/vFldg9fdEjr4Bj4XjeqyIxiovzybVyrvMau3QfwFh0g3d4bKKrYdibRboN8tE4TfUeG8lOXrd/X/7k/8lYZRmrI/TKfFAEmbLJOeZs7/EPaNFZ2CLWXOSNAM2AeL7YgLqg6zBjBK7OxZxhEp+JGZwnWD0RnCcJDPZqRI8Ibe4pxr9G7bEOA2sRtNJpWJHBhAEB6IXFyeXvMCfYe5U0TRvflSoyxUePX7aKBooBrlVuQBoZ8zNwaKQgwmN0YIoK5pHArApST8UdwYjCGS0+A0YIAx/brp/X6KqyOz+ZeyQCPPjR93HSulOgRxvabnVfo+b6j+RyHkvJtCDD96Bx2gwBjAkfThC+G8f9uw75gEoR7VHCcKQHiOxR8XYI0eUykAPYrpKPH+FoEXdr4RaMwU6bMpkef70sLtx0S/20JMFdA3RCMY1RjGt/vN1hsJQH2HzyTPJdFiQJeSCni/1uDP+dw0eK/ngAx9vGRp60EOMRzGRNgv3cfkXEvk8MAmMQEAX7Rt2+jTiSE8/QWeSoIEO7ezz3C/qvjs7SeYOSltTFeVsyEzDOiUks/EASuDR0ZWDQBZQZE99gL8vseUCKyF1MSIOYMYxWbLz8bw72nXv1elmPZLB8BUgQIv/Gj+nDZAAFilRMur4LQOLxlmAnbjT1aORovHubYh/Fwu6YOIN/RkrTh5xO6h2LFvZDlTH6838wG8mo10tDTqob7DPUazmlAXI89241XcGFjki1gf8x5hmF4DQhQfecEHx5Tw2ZeeOxZHMRu0wUjxD8s3qA+vq4My/vz/gos52AlQDUEBjZ26Id83e1pIEAoOJS3lgLKUKk3vCpji6EzeKU2G/6ilCQGV4McQYxYYh8dJvqweDCDAJFW3StwBU8698CTUhgWOhg92rL0lacnfWFZBIH9vUB4+VzRvYN3UVl6PLuDd8XzB4JAQosj4ihi8Zfk4zVWEqBQgDixXgHiOx8Bo4ZxYTUSIAjPSICj3niAK6JUgLJyvtx3JI37fAhXvF3BfpwOowL8avYWdoMAF0am2yjAYO+RghClosWqHhMmCIIUcTzxVDcmQKg4RVqjx46m8ZME0Qm3hCTLh7uPp/r0ozZh0iMX8n8owLL0SOG2JcARwwfzYg24IZ95fCauwYcu7dtEgz8HGQqiE6T1+bqztMzzdQ6z7mwhbZo2hsnJrgJMkYPDd0anMAEWpkTz/5U7ozkM8kwpQDMCHPLFQhsFiK2nJc+RZtnTWkAew4fT8OFyMYBQHmArCRAPEdxXEGCPV/uLSj2WFQ9eH1HBocywSADceDDIVYFy6aKowcO9hFKxDJheIRQmTBEgl4skWT76jcZCAJO1B7a391jy87GqHoQZMdSbho2ZLxSQJCgIz1CchMlJDnT+PCiC3zQQXi3aoKjdxgTBYEED1AVY8uFQLU69AkS8CCeXkKvgMPg4kY8HPowkCVCd22dFqKb2zBSgfsEI7MO5jAQIUwoQpn8FxmsxVr8BMfJ/kQZ9HrWlgSNAUhi6gvF9GKsHJYcOj6YqQ3sA2SmSBTFiIDSG2uCcGC9oDG88L+45CBBl2qVOEKUAcYAzgFXNgIphBBdsE+hJT4+hQtmoCqsw0v+kaTpaDklYbQHchEzdDVEIG/eV5n6zR+sPhTHmnStAniPNVjOlCS4f6r7C7WicG8qDWpTBmenLhTNT4RC/I8P1qLBIq9ta1xRXoPygowPtcBifhxkhGNeHXmEQI4aotCYxAooYoRAxm2ThwoX8aq0Pg/veJAJUwAGOoCc8I1TlUFAF0Agz4tNDXzlxMWbp6MjQ34j2hj7vXAXS7MxQNtR9hduR6cuCM9OXC2emwiF+R4brUWGdpdVtrWuKQ1CuQIxotwMxQsGh9xeKEa+vSjG21qu0Ebj3TSZABHYGvPo+P2KxDfEpqEKvoAqhEWakp4eqmLgQszQ0BUiXmX9jlFG+2GImh/l+16C/CW11c/XoPfBrmjtYdqAA+rxTbkdAmp0ZVgrHvOPZh9O4nDgyfTlwZvpy4sxU2UH8jgzXo8I6S2tzjeffCmuvXte7wXAvcO9Q5qAKFTECUIxow8PyWegsQe9tS+sO7j+GzaA8WAmwIpPbJ9BACwuaMIG2HZbfb43ftY7bxXBA5KEkzQ1iUO7A8b5MgHniQuryrvIFXY3cyltM4F8bEasVagCT0XNQGC2r+2JBBExSTziwmTYfSGCyw9f11cIIYatncThkUtbl/TRhzjo+b37SIS0Nu9bN0dzr5kzgzpBtgbJTIpA7IqxkFLErnnuM4cb++PQy7T/vs/hjm3RoG2+3bZTnBJAn2OL82EZE7JJhRP7YhM9PYjfa95D5yzbt4+24mas0P2xvX5L+PIWv0Hqz0DaH/ynRO/n/zlXrNP9CsbXxF8fCrfy4rbBS9rAB6C1X+adILnyTdIeuDqNNy8axOzpsNd83fMDb11d2WqjJ9NyhwIsWEF+rWjwC16o3lCV1DNxppZL8ZosygoU2FEGgXVAtGIBw4I/SNFlWsOiC3rBfmXKjTMxeg9EGdbwoAq/KLEwNGym0tMfhXmIhVT354frUNnSTTIMkMHkMTF0rOnDO7JFTzDhsYTK74a83nx5yiX30ZGMRAsSjX8CAoxfHHt4ebFnMwGrqnMgP5Vb1Uu/GURy3pbPIeq0Gs6QRC50Y09kZTE+MUIXqVRoLLEAxov0Pr9KKGPHai/ZBVd7twZwALVNm+MPolonj6oPnw0YNFYF1vaNiO2zOURr6xUZ29x4wVBvmMmfouzaT+tEpIklPrkYCqOXPw/z6aY3b6InD6tCs9G4douri89JtWRXaY/AYduMCjqZLErpUVk8bv7CmLfhEupzLa+mQyIuTaVXzcvXAdYwcOFb7jw+Wc+eIIEGovVHDZM9x/w+Hcpz5SbtolIec0wsM+7AfzxHG/F+kA+dAjzE6PdTc4oG9unJHCkho7XS5dP86ntt7m2YOfpu3ILH3PZfRus97Ut+J28lzyBCaeVASmcII3wBt6X+e52zx79FvnK1/JuZCF9KGgM/ZD/ODvRes1MJXVSVyYVq1bgZvgfjV3/D2ZFYVfdh/HF0pqqLRQTu5LKjl2DHhXw1xQccE5uyGimvFQg/o0CoQeaOf06sm7KOnd+5wOdQkOkAu2oohIWql5yhRcTE/dvLyKDo2V3YWYOEI1T4o58BK8xoqG/FH9xlIw7t3ZzeXm4gkOhb0ufgnyRYGF8+79fDj7gWUD4RNihjPRKg3DJHp030AvTdYdmjg+lRPLxZGUMvV41pQNzAukOf6okNFEIzMIVs7dP0yb7UVpb1CaOxQGQ/3ylqG4+h7bN97z9pJIcPKtlbkFwzzlFV4S9+Qtc5a5gFq/sos54FpozzuAlPEiDINYsT4QHS8gBgxbhDECMWIKXB41TUbBoPeZcRjToCZh3hn+bUIrsijA2O4EMH98iuyx3RKxDUeAwh376ELKNBrOCdqzBBR4PWrmuSelcRn+XgPMH9ob06En0ffRgSYLcgucaefIL1sSYAW+J/MpqrEMD4fiAdbQC5AINOGHl4mn7Jr2n4OY4cAIxcO03qENQIUbsTfZzgm8NdTv4/Gc5y7hJrUE+CggRNo9PDh2qtxv5cf1cb96QkQvbXDF+y0EJUkthEjxtDZdZKkhnhOYxIc3L83bZ84grYnFFLPz6XKU/D4+GMbolNuMwLs47NKWwThHz3fEVvrPEgQoH5BBIXAhZIEMaRopKecKwvuUxPsYXoCxLViuTMQ4J4JA3gpej0BBo+Wy7uDNNaNl99/wXAXGFSK/NiR/IAQKu+gfqN4CXhVPkCAvE9HgAgD+7jPcJo6oDuXGWDC7mvCF1UfWg8mt08+KccGXhf3QX12AR/tgmHIjTLEiw5iZUzwo+Ry9DBbAuzHaksjQGHGeccwlVY9AS4aLvNk6qh+1mN1Q1RAwsoGTIXStPSss1saFm2A4WqZ9O5RArRnemIE+WEWCjpe0MaoiBGKESqxMQEaDDtRiYNHWVc46dV1lKYAFXBCR1CFWkEVXHNYFKABnpO+5gqK82HFFv35m4JhCzEcxXxfW0ARjyN8PRADn833tTb0pKfHyEk7eIv75cxUIQPgdmT41om6785MX0acmSovztKLe6DC2kvroUVSebar6YjJaHt9x1tcauiM21pquPcFfr+lor3T+Kt0IEYMpIa/UwJ0BlUZzKAv1AqqQNqDGQGicpqduyPDjIDuNPSkZwTulzNDmVD31h6hKNPff2emLx/OTIVzll7cA1WmnKXVbXe3VR1fTMVTfks157dafKxmlwCNFdoMqjLYg75gK6DRWk94RrjJr+1gJD0F3Ctn5iY/t3VWA/kxAV7YZvGxWpsRoL5gMyxtgHqyM4Ob/NoORuIDcK+cmZv83NZZrWTO464ToBq9j0nrKEgx+baVG1PJ1KrHKIi9vDfInt7SZK2CqG/Cjvuwr7Z8Otz47isK5amAUVRTcpXdZ/lbwHIVaLUC8K1ikF8xrzY8Yfd18vSQKy4DQ4fJaWijv/bj7brzsjMk4loZeQ31tukAGb/uPG+vlVl7g/W4vlsOcdmWJOKwDH/B1LiZI9/jhvOho/pzB4eHp+z0Ue2HyBO1UCrC9+M2SdkJY12B2bqKsxHjwuRHmk9lWvwKzzby9+w3jlIOB/DS/z0Hyhkh6NHlrc0qz9KvR0/ZoQJwvJkn2f1ZwGHeJliG1RSeW8ekh08NfDxyEt8nNO7D0PiPRQvQnI5yEDwaDe6FPBc87eACDuuMUJAHCNcUQmtKWMTtyHB+lCHATX5uqzqxVCO/JhEghhGgMG28VMZbBRDgR97BdH6d/KAM5vWCANPi1vJ/QBFggFdvJj1VePEdCxTM1MOz+SPUqqDaEmCqpvwwtAQE+N5H1pVn0Ns6ZfNx4ZbT1BBG+ft59mcCTI+X4/P0aXdEgCA7tXKLX9ASzQ9DfLAMPkgQ59EPgtYTYLAfCPo6E4yRABWpMQpTeFyenujQY4ul6vVhJQF60qXblUyAlzZNY38zArwdh+Pl8vfYApIA5acB/E/JHuCDKZXksyqae9EVAX40xrooAWzx0qW8VQTo0eM9aii/rN1XV8kPcGaqTADOTIVzFi/Or8K6yc9tdalxNuTnEgGqL3lhkKUaaPzqm3I4CIAlozDwF4URg57DI+K0wc4RcWm8BQFisKv+i2bqy2to/0stkcS3ZvZ4/qqY+vBNSSq+CVLDA57nrJODijGQWQ0kBrDIwa51cuwhiAkDjidMkN/qwD41ABlfHlMLNOA/3NjqoQYwx4utOh8PhsY+AZxbxcf+Ih0qPgwAVv6AGmysBjNH71zFA5XhBjAwWf3fd0mGxeDmfZuW0aZ9cY38wyyDpbGowaZ9chUMOajZeo59m6wDordvlwOfAR5EbRkQ7X/ojNi/jN0Y5Lw/Tn5gKim/jtRXzNQAWTUmF4M6UA4wwwP3c2ugD80N3c37LONtGxnyAmEBZ6ZICnBmKpyzeHF+FdZNfm5rKMttRH4uEaDeUKjsQRV2M6TFRWiF0Qip+OwD6s/sfG0JkJ2Zv6tQxNNSuDKCvangZbN0/9uizQ95oMI6M31ZcGYqHOJ3ZNivwrrJz231BbdMyQ9oFQJUhd0RVIE0woz0FEB+CGMWX0cFCKUtoDqBWhtIszPrSOTnLF6cX4V1k5/b6jLOmxKfQocmQBRgs2M6KsyIq7VgRl4tBe6dM+tM5KcvL27yc1vVsUWmpKdHuxCgKpRmMCM+ANaZCNCMtFoTZgTWEuC+ObO2Ij8VzpWwKn+dhcX5VVg3+bmtNPBNU8IzosUEqC/M9qAKphnskR+suQSIOMz82wpmhNXaMCMxPVwJo4D75sw6E/npy4mb/O5ta6gqMSU6e+hwBKi35hJge8JIVG0FMyJrDnA/nFlnIj+cX4WtuLafinJKLXvcdq9Z1cFppiTnCC0iQFWY865G8tAWiTnsty90Ce2PS2G3KqBmsEd+sI5OgGZE1VYwI7OmAvfMFVP3taOTn758qLRmbx9F2WmNVsG7a+32ug8patBjlDCnfb/01pGsoaKAiqc+bEpwztAqBAgEjepKXbp0YXdubIjYpmn/VSG1BzPyg3VkAjQjqbaEGaE1BbgPrpi6nx2d/HB+FdaY1qg+P7a43Ha3W9nq3qbE5irahAA/eOktm31Y/dmqEH1Eoc3VuWvpwtEdNHXGYj4HBlxjhVus4otBxioMMGvyRErOLmW3Ot5n4mQqrbYS04bli2nqgkDt/6Gtq61hdXEB+I+B2Nr+ALmScXFmIk2cPEuGK02z7hfAAG4Q0v4tK2iCn1pENIsHHyuERd8UfpU0ZaIPHTkPtwi/aZlNmKqsy/zpynHjZtJMi9/lLPklNgArMDIxt5YAAP/0SURBVGO7zLI6c3rCCfKbuVgjtKqyQvIRaU9IL6Tq7AS+jvHjZ/G+uX6+VFIlw61cNodmLVnNeQvbt1l+jU1Bb1lF2XyNxVUWpdhQR7OmT6Eth8/K/5bVh9V9ibyax96Hd64lv6lz2B06V8a758x13iIcykBtdSlNnzKRDp+9xeFgUyb6WVzSZHmppVP9fkKgtOgBP2T/zK1j6OquKKpJ2kYnP35VEF465WcVU036cUF2MkxVZjSdGt2T3cpPXACdtLhPiW1mYokoxLW8P+e2INjq67qw8rjYubOFq4zdioKvTnuRyssb2C9PJy7TQ79hvyrhTpv/b+F+nP2vzniRctMK6NaKXnTjxFX2OzfNm7cIX2gZPF54bCmdDVrBi8VGDfgD+zWUZYgwIPAKy1acZ2U/Pg4WLbZnl8uVtpMm/Y2iBj7Hbuy/GW1dq/Fut6rjS0wJraloNgHqCQ5QBAj081lps6+2NofJpOvPu9DPu45iN8J5BsbQjun96OXh80XslcLv23we7MP0K69uD1GXp+TnMr8t/LD9idiWie2Apyxx1UiliX3/331dKPRcLj0l/nf/bA3Vph3R9sEP0/TgVvAZ8BR1+XlXdiNcstgWX9tD332yv/C7Tff95HneNxnHJe/iMCCjDx79Ng2fv5883vo5ffefH7Ef9qnvEV8UpKfCerz5c/p6VYwWBlsF/A+Ivk0rvnzLGl7E2eXnb9mEv7prDj3ZbyJVZ5ygnzw3VBBbqdj3XbGtoP/f/T9gokPYwOgsSjkQQpunDqSl+5M4zyJvltFDYjtkxiFe1RvhYPBTU95guKclAg050VoY/faipWkNeYHFbdW+Po99m0YuPsz36rvPD+EFOdW+n4stFkhFGdDHJaOqo/vv+5a2erIqKyC9nNugFEEqYauoMiVMq/z5R33Yre7fzZB3KfoLLBpaxf4VPKIGxCHDx4/4CV3asl+46jQ/qr6pubM2DBavj6+zGwb//CK8RntqYVKWvU6nvIdRQ2mK8PsJ++kN4bJuSvfF9TvEsaMp+hu5YGre8WAmctjt5HKbc9cXJmrumqtbNTe2ibtP0fX5L1HauRvsFz/8h3TqKyykKq+jwHIvQOoJYccFa5ayv3N93fmt9uoBUyJrLlqdAGvFjcX2ZIacNgXYI8Cn3h5OPxBbVRFVJblPbAePGUfP/e77GgFin1JhibmSAL//2yfpDw98j0KPJHEYwG/0CHoScQ+Qas+770v0bNeP6EHh5woBwg/xqnNh36hJe2wIEFgzaywNet2WrBQBVlVd18KO649z2BKaAv4HRKfTqYPLtH375n8s3N+jSVOna379xbX+9smuFpU3npLCx4t932fiU0DYrkM+o38P9Nb8kPdfj/JkslPfiB3xztP0cu+R9H3hp/Jd3VO8Sv799z+lkzcEC8g95DnyG44bCyMgzKhJe20IELZh3tc09E3xsHoIqzVX8L5vvhnP5wABstVX0shvlvI+4yrFqpzU10L9SCJQFtP/hxQ9SX5/96zHjyn6a7mMfoNQclB3eWmFlBH0njhOqqXc3WMs7mqOC40rOTs/Ee6HeD+TnrgnMMR9aetBdpefC9LOfbKfOKfvGHbD7+Kibyhp7UL+bzTsTzuTQSXRi7T/6eey2K1ZrVyaX5777+w+/+l/UdTI99md5PcoRQ17g+pu7uPjM0/spZOD/6wRGvxuJ5XSlfFPslsZ3EKY0vmxj9j4343W2sSn0OoECPe/f/0f1OW+/2R3dIR4itemcaE1EiCWVP/w6R9Rry82itgbbCoVTK8Ase9ygRzeklmmU4CWfWli+wOhAI9nSLWnCLDn7/+Dnh86z2UFeGjuUOH+EfvVlMh0n8yq4Y+DIwwI6aWff5vGbr7YSK1ZCdBKdp5vPUQviPPr/fRh/lcoOixHb9yn9mM7e8jz1OVHjzKpFd26Kl6fpUqrshCdIkAoQOTBK58FcN5DAV6tlmpPEeCLP72Peo7fIBXghD3a/bS2o+VzXDD9dvc1ec9PZQuZdWOPtu9lkRdf77gq7xUToJXQoAAlyZbYxKUIEK/AKizSQPnxXJErLU3COefj+H+KeI1saJCEVi3uh0orCPD82h10ffozdHLsCM2vMEeorfRjFlJooLhPHqK4hYuoJKuMTvf9IV3YIJeUx/6iahnXhc9/RlGefeii/zz2x+syGgLgzsmWCSqIlXOl9Yb9iQfiKC9LnNPy/2Ko/JhSVdYFyghbSKkhcjl8EO65NdupNLeKYkQ6zoeGsz+OqRTZWhy3gN3KL+tmNTXknmZ3wZGFlDxZEOVHr1NB8hWqSd7J/qlrPxHE+CuhED2p4GYmXfzqcUoMu3u+PldzbpMpcbUWmkWAqtAqoBf4p9+Wr79ffD2L6moL2f2Xl3rTghEv0uNvDBZEUsqK4L4f/EbEJPc/+Mi/ON6uzz9HI997lc5l2g5h+N1/3kdd7v8Zk9Dlg6HilakLDZsQzBX+Z/eLuP77j9T9H3+i3sPGcph3nvglvfnR17RuSm966NGXKGZnEJ+nQOyDqvz+rx/ncAp//tn9Yv/3KS02jMN9MG09+/f799N0/3d+TGnF1fTu33/HbXGD33qSw+y5mEkzP3qBHnmxF13cuZj+z3/9RpBUFu974M/Pa+R1/dR2emfwJ/TPNwfw/71rp3AYjwUbZJisy/z/z88Po2Ev/JndaANUx5/aJklx8po9/P/fT/+evvPjX1BhpSS8FZM9xP5v0ZKtx7kNEGEfe3kkVRWlsNt/Rxy9+Kef0fufzCD/z16jh5/tRpEb5/K+aotK+9mfn7Mhv4kfvyf876NRU1fy/x99+1sUsDOanvr1D+mDL/1FXvye2/+GdRMPDnH8oeRCmjvkRXHe9+nqHn+RFw/rykUp5/kD4hx4dfv2t+7jhRx+86Nv01eBEcKvll+B8R0RJj+LXZ3TXaiknwqOlSRSmR5F0Z+9QRcWfsL3BmnNjNxMCVNfocvBMziMqCYUM/SPlLjIgyorrHGd7C/uYXwCxQ57gC4Gym9+gDRUG9zJvj+m9DPyA0MJ45+i84vkdz9OCnJKjZMfMbq2pLc45seUEDKd/xsN8Z1dFmD5R1R6fguT8NnZXrIdc+B/UVmhJNAL3o/QpRB/dtcV3qBTI54V6vIz7TUZdu6rZ+nK9Nfp1uFD/L/69klWg7UiUMI3j1PcJPkdlfqCy3Ry6ON87JXxj1P8NHwESpDsoB9T1MAX2d2ZrXL3eFPCam20CgE6g550mmIo7Ppj7wTO59suGjo/XCgw3f/2glJ6zoD8dsXUvbQqP3PT3++EUtuwi/FerDMVzpU0qHCI35EhfSqss7TeCTvl+bLF1TGs/NwKKrUQbmezhspiKvV/zZSo2grtQoAAyKSpdqcJ0IyI7hTMyM4I5LMrpu6jM0LRk48zU+GaErYzkx+UX/Tn71r+dQyrzUu0UZOdxfBdDjNyag+0GwE2x+4kAZqR0J2EGeHp4Woeu0p+KhzgzJpyn1U4Z/F2ZPJzW8sN6/OVBrxhSkrtiXYhwOZaaxEgBlqb+duDGQHdaZiRnoKreazunzNCwX4V1pk15T6rcM7idZPf3WoNVLlvkikR3Sk0mQBVwXQVLbHWIsCmwIx8OgLMiA9wNY8VobnJz23tbdWnAk3JpyOgTQmwpdbeBGhGPG2NM2NfNPU34ubWRUx4WMq/I5NfQ2UBnfvmX9xGVibHM2vhnMXrJr+2tfr8G1S+YQiVzHuKShf/iyrCvySqrbTsbV2rjl5OxVN/Z0o6HQltRoCtYe1JgGak016IGvB7U389zn/zdzo5+A9UXCzVoKt5rAitPciPagrp1PAn6eam6VReVs1eKpyzeN3k13ZWd/uSaeVXKJnxiAjU0p7jBqo6Ms80/o6MViPA2qoKyjq1gzLiL4q8KKTUrXLcVGXObcrYI+f5ll4Oo9TwTeyuqyih20dCqTSvmirTT2jha0ryKfOAHFeF8Dc3+zNBlWdnUPqeRVQl3PnHV9DNLSvYvyTzFqWFzWd35t7pdHPvDqqtrqSs2F2UHnOGso4sp9yUbN5fdDWKt7U1xZR+6jS7c85H0c2DuzWiSdk6gzLOJsj/5aWUeXIbZSWlyX0bp1AJhythN4epLKfbsQcoZe9OLUyZ2BamXqeb2+UA6KrKYkoJC5VuA25umc7zOzNulGjf6CjLus7xVCJMRRndPh1OtxNuCOIT8W+awvmtLGPPArodE8vuMpEX6SIvYOk751gIrZZSt1nHqcEyIuZT1lk5zq22vJAyD62m0qJ6KkveR6kiPXrL2LWAcq6mWf5ZCRVpyDqygtIj5WBe2LnZE6n8Vrw43xzujUSYwsuHOTzVFFHWuSvUICpaTkwYFd7KE8XkOt93jfxqysWxCylr/3S6fS5BlKM6yj17gLIT1BzXekrbPpMKb8sJufVV4j4f20hlxfhXrZUhKr5pdVss9/R2Stu11vJP5lvmyZOWf+JUVaWUtm06lalBghbL3LeUMqOOW/6J/6JsIm7AInA7tFUdXWBa8c1Qn2+co+PYsApLxRZP07g6C1pRAcqR+ig/WRuHCPd/8TE5YV7C/XN2xw/5IV3cvI/d9WmHOTzs4ucP0MlPP2J3cax1NPyZ4T+k+CWSAG9vHcn+cGOg6bk129idMu814S8HS2P/taOXNPeFoEBKCexmOU6mL+1iHpUmbrP4yXA3Tl2niuzLFDX4GSYg+IGQlLsYRJRxgt3wyzk6WXOrMLfiM6gwPlDnLyfU5+RW0cVlXwv19jctPFCRh4n4D7A7VoQ7v3EXu+M9f0nFpVV0WvglH77IfoinoLyaCmIWsRtWk3OOTo58hd3K7+rEP1HU8O50zu8Dee6sUroSPFp3zFnNrbaVCRvYjXt7ZviP6dT4T9m/OMqf4hctsdyPX7GfIr/6Ojn3FHb+M8vMitpcOuv1S0q/nEvll9aI/Q9QXa2cl5t9q47Kzq4SbpQJuagA9EbqkrcoasibXH5q8q9SVN+HOU7sz82VKhDu/BKi8qSddHrcZ5ofv7hVi2OEG1YYNV1zpwd01xYJgCpV0+DU/rISqFOZDljGxqF8rTDlVyfIOWrIM+xWfrEfYbGEOUQV1vN2ZHOm/MzgzGqTIql00Qumx3ZGtBoB5p+YphUKTNKOmz+P3SC9+CXL2I396gF7Y/bzosA/ym7434yRM8oxJUk/DzM7S76ixg6Uc0JrK7PZv6Bc+vOo++DVVJ0jp1FBIdbmSTf2Z+/D3FArcV4KP8buC6HbBbmgcvyQKiwkk3ohWyOctMuFVHQ2hN3wu+j9O1Gp/snu06IiII1wV2VEaWHihsv5newvEDv4h3Tyk/7afz1wTOK+WM19ZV+MIOt3BQm/QpV5yeK1+Ne8ryxxB+/Ha2/sUCtBwa/MMLQSfmcmelBdTjS7k3buo+ytI9it7fcPoaTpz1GRIEcor0Tf31PUR3IwL/ZnJhQJbihmNygouq+cWqaRn0B0f5HnIXKFGc7/kFBJOpbz3N4mH1YIi+2N41fY/+qukzZExZP5d0Vx+UE8N2NTxblztf1qGhgM2xKWXPJBhjlDWZuHCffv4EkxfE/kiiuISz1oZby36GbAm3QuSE4HhOXtnUQ3jx4TbHiL4+MX9NpUm/OpRQeUIS9unEik7B2eoiw8b/HtuGZW4Z2hNMC6OASsobqMKvf7mYa9G9BqBMjq4SsPKjw4iwsPLzckDO48zK2vSNIKFwzuy9sP07Vlg9itWojgxsTvpEVD2a0WS4U782YZnR0vG9ilv6wM+aU1FOf9nOafukwQiSAruC+MeYhiZ81kN1TVGf+VlLtvMpPL7X1j+ZiqtKNyK/xKk8I196Wvf0UnvxhORZc3cmU9vz6CMraO5/2p5yRZJs/8J0X1f4xKbuxm/6TIs+zP++a/KPx+rP3XUJKgnaOqTFY6RcJnZnxKOTdl3MBVv7/SSa9+VHp1M+9PF+elMqFWhdvWZF4UFdUJVfyKpqYw9zVuEZog5IMDk+djxPbG6WSNoJIPnaerc/tqccrFBTApP5L/K+IDYNhXxgJNrk6CVVhiBSliPirKwmnMeV2+hsMyGW3dTznbv+L/lTxH9z8paX0AH4upcA31meyGXZ/9D0293Zz/KrsLTkjFDcvb/6Vwy1VZMLf27IpQyo2YwvszLhWI8oQ3DqHaIfIsy12lRawUaedDxIPyIkV/9o78IyxtkVChFoWbHtKToj78q3A1XpQBVnR0MS9bhYfxpa0ybzqqocPDrMK7AmVm++42NJkAASP5wVBgLs71EgX8lCyAp7bYkN7tUBDdXyk5eIH4JyvO5YAhlLP7M3bf3L5c+JezO3FmN0v4h+laWDiVX9/P/hcn96FL4/6Xooa9Q8n7Iyn35Bz2P+f3IcUJpXnK51O6EX2RK92FLfupsqJAEMH/aN/AjRskXmFmfkPFhTX8P37YD+n0lPFa/PCDyrp9Q36QHH5xU4ZRvlBLfP6Fn1FphVSNhQlhWpjTX/ai7DRZafJTDtOpAf9NSUs/ZAKDX1rybcpKLdRIrapKhoX74pjf0PXYK1rY2MlfUmVZCSUGeGt+Z6YNp9JCea6Km/tFLU5jd8qpc1SZc5OuHThKBUcnCr8f8/3B9V8VihKGcHmZaNuxvrbysTE3RNgidics7m/J759RytaNlL7sHfavrWugnJOhVFZqJT+Yiuf63BfoytYwduMBeGHzXqrJu0Anh8lXRxjI9uzShbyenjIozyrxSot4MrdP0xZBqMq/wks/YYGD3NtlfB1Y7in/MB46cgUX+Km4cMzlxV9QjWWhhISlA4gs6jfvkCBgy6tqzs1cqsi8JsqMXCDh2pFLfHzu5YuUEShITzzkYNhXw1FLBXzt4Amqysugq+G7qDo7lv1Q2rEtyO3Ya++ht9eswruCuluy7JSt+sB0/92EFhOgsoywWVSDOtJQTmk75ITvsisRlLoVhCcor/gWpUfKVThgadvkApo1+cmUfnAnu2Fp2+Wk9dqC63Rt5SgmmcrKUkrZtozd+We2U9rpeOlfkksp4evYnXU0RCiA6+xGAc2I2UI3D+yU4SyI/1g8uTfJRnv8v7FxMuVnCokv3Nmnt4rKv9QmfNqueVRcLD9OfnPLNKqw+N/YNJMrEdzpexdSQU6xxV8ukHpz81TeAvnnwun21VTtv0JRchSlbJkt4rT6VRZmcufH7SvXNb+8k2uonNusSOtcgJWnnKbU7fOpRpAULHPXNEo7epDJBQ30qk8vbdtMsgSh8tQzdGvLDCoV16QILXWbzO+qrPOUcQRr50lDR0navvXaPddb5e2LfJw6NwxhUrdOo2yRdr2hffPqbl1ng+rwqC2n1LAgiy/uu1Dp4jRZIj+LsrlXg69DXrnQr+L+pu/bYPknLX3HLC0/0rbL8iRKFKWFL6JcIZRhBfE7bfKppjCd4y3KUkt+ibzbPZ8yjtsqusrMc3yN1VX1VJl2jI8pwSozwvR52lENQ13MKrwrqI6V6r2jDVpuC7SIANva8g6Po5w8KyG5guILa5kA9X5pEXN4G+/ziSVmSYAtQcyMKab+irhaA2irdMVAKrgv2DoyFQ5wZipcc8NmijyHnZk5hbcwjfwEnKW1RdaQT4l7oi1/7k3DOD+zCu8Kas5t5jgqIr4y3X83oVkEqC/obWmoKGYkYw+laXH8isQK8Eqq5h/n8QtK3GgdAgHTH9eaMCMyBWf79WgK+blCJu1JfrDY4Q9S0s4dln/tSH5uY8MgZ7MK7wrq865xHGXBb5vuv5vQLAJsL2sqAdqDmZmFaw2YkVlT0dnJz2hu8ms7qy+4RZV7JmizLsoC35I7asXbkKGyuwplZvvuNjSZANvTWoMA7ZlZ2NaAGaE1BW7yc5sjq7kcQWUreplWZgVlmOFhtt8RKnd9Iw+urzPdf7ehSQTYlobZG8W5lq/LWKylBOjIzMK3BsxIzVXcbeQHU+Hc5Nd0q8+5KldGnvZ708prD1UnlsoI6mpM99vFVDl0Clay4O/mYToByjePNPU3Q+sQYPVVKrXU3S5PD+St77tdeevMKm7H0ntDPyG/qTMovdCWtBQBVlTIntimwJmZHWOG8vJyU397MCM2V3A3k1/rWQN970eqkjbQr370Pa0XeNaQ5/jDTcqwZH9nsobyfKo6vphK5j1tWlGbCmqQ+Y7pbWb7G4HJT+ZmXeZF8zCdBJV7J1KpIPDShf8UD48/mIZRaHUFqAjQVRs8Un3XobE1VwG6YmbHtQbMyM0Z2oL8FAE6M0VSbRXWlfS6ai/89D7K1g8+qLpJ3/7fN9kZ4tWt8xBgbSVVx66mUv9/m1bKVoFOzcEww8M0nID22guraX7bYUcBCNDM3wxtSIB19Nlbf6ZhY4bTqsWT6L4f/J59n/m7LLD/c788zYxpXxCqf8HVCOrhJ8d5/ff/vsDbQc/+gm4KVVhZWUZP9hsntqV0309eEtsSemnoXLEtpJ+/KccKPiEKPLaY8dB1VDAfjy/BsTWkaX6qYmCrJy7ggTdGUmVZOk3x86GcCqv/mom9qevAEbRlDT5f+W326/P0M7x98w8/ottllfTO+5P5//dEvCA1fNpSElwl7bfMK74tcDV8HO1MlETZpctPNPKbOBbTtFL4K2oNFanCXU2vjsCnGCvooa6fkK/vWCaTpwf6iuuR8wn/81X5JbT7LF9jG9DtpzR8wWEOt+CrD7UvwUmroH5/f5A8R46goNlf0LcffIoJ6tkXBvL2R5Z8+fMP7uPtr+6zFoN+Ih6E6fLkAN6O6vqgZY/Ix6fwXV6iE5lIUwPd/8gHVF+ZTh8vOCFOeYO6fYIB7tZ8p+yTNCo4jp3KryHtsEM/ZVocOlN+HZYAhRKrOb/NabtdW8G4ygsGOWOcH4a6qN5eZZ1d+Sl0EAKUhVKVyT9wgazjbwH7+voyUGf0BZXdt49r36utq0yi37z7CRMLCPDKia306mf+/L+yoozGjvlEVMp+cr8WT4FW8Z+2+G2Muaz5vfP4LynuRh6fi+PR4Xu/fYIe/WfvRv6JYePI/1Qmuwc9/z3KFNsHHnmOvxYH7LskZ46M/XQEheyVU+GWe79F53IEeX7V00KEVgIMvyr/d+kiF4mwmiRAzRrq6Jsvx3CeKlXHBKhZA/l886WI52n+N/CTgXRfl/s4XMT1NAMBEvkOfJo/OA/DF/rq6/Po+b6jtfsh11gh2r1mAf3ye9b74iEeHkyAlnuLT2DCpoXss7nfvV54hvIq5NJX9bXl9OWYL7T0ave5IJ4/hwqTfrUUc/mEQz9lWhw6U34dggBBdpfCqHzdANPKdqdQvuljSwLtWH1dp27zM6JDEuDLP5TR/uiRnryFJQvBhk8nKuvS5X6ikkv0q3fkYgh1dVnUw3stk4tUgJUizH1UkX2evlwjZ4MoAlRkZyTAOWvxjVSr360jQfTFiiiuIDhOj5+/6UFfv/NHOnpLzuxQ0BPgmJ5/5G2X+x/S9m86nq653/6NiNdCePf952PUdzIWXZD/8wQUAUL5dekiieRBTW1ZCbCh+AqN23CJyUyfpxoBNhRTz3FSMYMAEQ4EeHjBcNqyA4tPWK9ZmSJAENSfxPXX15fR/7wwUu4Ulivwnft+yu5uD8k0IaznZ2sbEeDXE+UsDn3aOIy4h0VXttGGSyXs54wA1+5JcOqnzKf77+lwhnURqrq8GPrHMDnTqN0JEGR3YXunmy6G9GKGBwY5363j/O4YARalRFKX7+K7v9JQKHv7raDy3Ks0a7OcXzir/zNcOP/rD3Ipp8KkffSm13y6dGg9xfNrFFH/Z35NRy6l0ciurzCpFOecoz+/7UU3r0TTt374K6rMuUTf+t7Pqd+Ho/i7wclFdfSfIs7qevHWlX1ChJUT7+GHKUvlWcfpz92/ETW0XJDSn8QeVNQu2tQ2oKzgFn3392+yu0uX/6By3T4Q4KOvelJZURa9+qmckrdr2accx33/R841njXel3Ky0um+b1kWORCYPvAp3qafWEzder7J7s0+79PsXeLVQ6i7Ll1+Svm3b9B93/lvTm9R8i56sreF4IqTxTU+RAMHCZV7/wN8jVVFyfT9J3vL/fjY+Le+RwMGDhbx3E9HkgvpmcfkCiX48Hlxyl56pMc4/q8MBOg1dysV3IqnoH2J7Of9+qN8Hb944gP+jw+re40cQv9++D76cso6+s7P/kzbrhRRfXUxdXlQxv/Gb+6nPJHZdVVFFr96mrdsPSVF76S/9ZxMJckR9L2H/kKDP5lN9z/wZxJJ53OUlpZS7oWtNHzeMY4HfmghzDruT92/CbXrp7fBr/2Njl1MocToffRiH2vbVa/H/5uGL9zN7vpa+aH4WwWWpYdaavW14pVxC5WtvDOvsW40DU2ZwtfqClBvegXYHHOlE6S5ZhaXPegVoDMo8gN6/Nu6NJZCW3V4uBJ2giDAPLyeCjgzhFFwZiqcK2mAFSbhw+gd0xqqSqj69AoqDXzTtMK40fFReXC6qb8Z2pQAv37nEfFaIie2N8ecEWBLzCw+ewif9SF5L48y3WcESO5q+HhWINnlLSM/Z4TiajgYwgx64SGKySqz+Ni3tiS/jmQNJVk89ORuWuDTjd9SxfbPqMzFT262KQG21BwRYEtNxdOcMYaOoCc8Pe6k8mtK2LuV/Opzk6nywDQqmf0304rgxl0CTAmc/keqilpmvt+ATkmArWFm8bYGWoP8nBGKq+FgTQl7t5BfXfo5qtw1jiuCWaF34+5F5W4f3pbMf7bRPjN0OgJsLTPG21poKfk5MxWutcN2VvKrvXlKvPJ8ygN/zQq4G/cWyjcO09wVm0fY7DNDdfw6S0myWqsRYHVBKv3mu82PzkiArWn6eFsTLSE/Z4TiajhYU8J2FvKrvX6MKrZ6mRZkN9wowdQ33X/McNH/N0N1zEpL6bJaqyrAgU+3DgG2tulJqylwNje4syk/Fa6jkV9t8mEewGtWaN1wwwyN2v3EW4GzFXFajQDnD32NcguLqcu3fsT/Yzf40cnkbPrjf3WhuBvZ9J8//xv7F14/TGsPnif/r96nrXGZdO3sIe4x/evDf+BtZkUDj2Hrcv8vNQJUg6X7PvsLWn9B9mIuGfEqf0jpnUde5vFlOBa2d+5HNGs3lmVvsPhV0O9+cB9tWOZFD/3nf9C/POUX6uYNf4luZObQnx/4LpWKc5QX51CXx3vTxagIevCvffi8//XLv9HNy8fpTz0n8P9/PtiFcorLqSwvhf7vn95hv7//RPrBXVlZwees0ZFfQ53we/ANSrl4lH70Ozn2UVlO7Bp6+6u1VF96nb79LZn+/32iO107vYXe99tIw3r+U1xbOr0+cgmd2xPAxNOjZz/KSDhCv/u7HN3/XXE+XP+RNRPFv1p6dfh0Sjy5k14YMo/qirLpO2L/5A+eox/cfx9NXo+xmDJfQGHn14+nIfP3c7zfue8+yskX9++7f0C09PZfHqTQi6V0aulIyiqvaVPyq0uNdb/GutEygOxmPtrIHyvjGP30aCUCLKHh809Y3NIUISkFOGfYizwLwXbmh3SrLZUn0Q9exgdqUmha/8cpu7qOLm2YTg9px9TR9//Ug13vfCpnOfgOlMvcqzhS9vryjICYrYGan34KmPSrpL/2/lKSVtlN+tFzg9mtZpV0+faDvF2/7yzlpV4UxzzJ//s9aZ09glkjRj9AuxaddbHM1e1y3w94q5lltkN/L+uy8YcTcig7KVqbYdHQkE9dvUKYeKpv7KbRlmlr6jzWvCH6pOtDHA54/4/3i7tindEBU8dgizBBcybRhD03LH7ywaXSCsO0ugM3iluV/OqzE6lyjw8VT3e8SocbbjQFFeFjTf1LFzse4tRKBJhGf+072eIm/mK+qmyKADEo+pbY6glCXyGVKQIUbEi/fONTmr7hkk0l93r1l1SUF89f54KZEeDWqNO8wILy0xOgnDKXRv/1mnUK2Hf/1o+3XZ7oS7cSo+k7/y0Xbvj9U3J2hDbXVlwL1BbwUDcvnV8h/euRB+hGsZxhYjQowIxr5+j+78mpb5pZCPB+7ZgqeuoDmY9GAoTdPjFfqDLbcZUqb0BOPX7bhSosJIVrzhNbewToPUkoyht7yNcyf6zwShgNnLnNhgD7DvKi3/3bu9nk11CaTVVH5lLJnMdNC197oGTOE6b+bnQgCPWG1WocrVjjDBVbR5n6A+WhH5n6A632CowpVF/6zaRXn36W/0/r/Vd+zXrrVzK6x370bd5u8OtBoTGZwlVP70/dxH6qYmYcD6IbJeKo6qv8//EfSX8rQcDK6b6fytViRg73pHf6yRVRVBxXd3xN2xLlfFHlBzKIypLtiH95fypvHxavxSDJgoSt8pzCFOlgCh0+qfiLJ3vSqfAVIp5f0JGLmdTnMWs6Huw6irfv/0n6BX7yCm25UqKdU2+KVP7XsgKOZtknycP/NOWdWUvPjVgsTrmNnuzpQ+Er5lKXX7xOFzLKBfHk0DMf4vVWGuL//Mtx9OQ/5dLnSCvICSjPjKHH3pVh//jbv/AWBCh4WbBRBY0OkF+NQxzYVl7ZQj67oQCF37flwgxdfvoGb/0GvMfEN2/I32lngnp8OLCGeqo+s6Ftl3hqBsrcMzo6PkCA4j6VBnU13+8Ezr6A52hucIfoBDEjDUe2J6Vpczz1CrCzmCI1Z6bC2QurV4DOwurNWbi6jPOy3c6kUHUktERVuNE+wCKwLVmNpirK39Rfg2VwtNm+NifAN37WegT41ovPU4/nrB/ddtVAgPkWd2ewppKUo7CKAF0Jq6xxuAaqObtJqLvXTAtRR0TJjD9R1bEFVHV0PlUemmMaxo0OgGm/5/F6FVtGCpL6k3kYhWl/oLKgblS2qrfVT6jHyr2TqDL8S6oIG8tbM1SfXm4blwVtToBuaxtrDqG5Gra+vFCQxmwqcVYgOzDKVusqiUDFFg+b/250EMz4M1VHhzBBlcz6i3kYBUGApQufY+j9q44v4q/hMTmKbXnoh1QW8q70E6/WQOnSV2yOUXATYCe0phKas7D1BTft9qJ1VlSfCqLqk4FiG8youbjTNJwbdxaV+ydzR1XpoueFgvM2DaNQdWyRqZLDZ0Erdo5hNYmVYPAtkLLgblQZOZMVIvaVLn250XGAmwA7mblCaMrsha3Pu94p2u9ahKm/o3Kl+oS75uzGxmHcuKOoEm8Z7BZvGkr9mY/be5jvYemi54SS92S3fn/lfj/u6S2Z+ySPOihb3p0Xfq2OW8OkiBW63QR4F5g9QjMzfdiGslyXpgXdXXhY93nEh90E2MHAPbfilRYP4pJZj3EnBT+UxdY4dg/EVnlwGtUm7udVfcpW92Flp/brCRCLoZYFvyNJEN9hAQGudRNgpzc9oTmzhvo6XufO2ScB70ZUHV/CE+Irdnxmi22jbSbKu3FngTZZEFnJ/GfYjXuDpcrK1w+msjV9bcMLEqtNiaLSZa9RVeQMVnn6/SA9fpUWx2OQfUX4F9y2WLl/CqtF7GtzAlw1/l26WoAP/chpVn/+Xhf6xese/IUw+JVhbXqqpe/8zzM0Y+Az9A/PpdTnw9kYuSx7getrKSS+gDLjttKYkBP02//4Fse7ePhLul7icnZvvlQkwkt3bnU9eb7+C+ry/Sc5xLYFQ8n/8E3612/+g7IrGpPFlH7ymyQ4NjpffjHre995kK5sn0YrDiVTRYb8XkiVSC+2fmFJ9OkwfOM4n/8LeqEvJ+6l2sIkemrATOrzxE95yXeY/8jXeItwgdF5VF9dyO7bFdZvOdaXJ7Mflu9//Rdd6PtPykHYC4b+iw7fLKbfiOtWyf7l975DN3bPoB/9+h/0uWcfJj+ZBqIxX4VQ+OR+2n9sxw+RA47/8H/+H8r1+w393x/8v/z/4Ds/4P1wr3/j+1Ts92u67//+v5Tk8VPq/epPtcIAnB3wn1pYbN9/5QF2//O/v0Xpk35L3/r2/fy/YMIveYuv8f3i4R9Q8eTf8iyfRx75MS155v9QxsTf0lWPn9GLz/w3zX7qu7TF61cc/oNnf0LFYx7kuIvE/7ODf0KbP/s1/evH95Fv74c4TEtQFtSVKsK+4HnERqAt0OwYN9oXaJ/Flglw3tPcA6wnQA4TbW3rq9jxuXiNHcgdW+joYLU33zpspnKvr6XD7mHeqs47jATgrfjf5gSIAq03DL/AB3EmeQ7R9nm9+YDtV89gigAtBjfG7PkMeIo8A2Jor+9AHgg9LeI6BS5cyPsFT2phYRjmok03s/jhOAzqPbw9WPvqGWzTWPnBJYTDHIiFI16xfLgHBHc/ZZ20TqHDFqQsrUDzh2EAMiZRxAWPosf7TWA/nBOGcOoDPfpjpFnjwRhJOaNEfsMChmv56RujKCbQy+aDQ8q0+Opq6NTYf/F/3Ehsl3j8mhIG/382fvNH/IoufvhjzQ/o+uP/h14HEVnCKH/glsdPbI7/uPv/UN4XkrDgB8Ib/g6I6jfa/yf++mN2p3/6Mw53foKMC+5tY4TbQnjw+0xHgPg/+5nvkl+f/6E+v/wWdXnge+zXUnBP4aLn2V22oofcisqD4RD6cG60P/QD5UGAZSt6WghwKPfcKgIEmZWtfI/bBnmOr1CBfPyCf8hjdSqxcu8EVocgurLAN+Q50GaI3mJsxb42JsBiLtB6YwLsN5owyULte/dXXeiX73zObs1MCPCKbpwzSCUmBB8g+hFdL5f7XSbALn9sRICjxnjyFuHAUZ+++yv6EU+/s9qHT/+IHu8/jcOExKsRhLYECPf847ct/6TZI8C6mgp64P4uFLDrkvAxI0D5mU4YX8sf36PVn75LXe77Jfspw1f+EU7dvGPdf6j9xxYEeJjVnlRp8Puk9y8aEeBfvtWF+rz0oBZG+QNmBJgy4r81PxBe9+d+RgWCFNV/RYAAVOBDvxaK0HL8sXHCX0d44wYK5aj7f93rAfrtb35EH//+furyg/+jxdMcoF2pdPG/JDAAWlQaVfDhBwKsOraw0XFutB9K5j5BVYdnC8zhThBtq3dje3guq0O48Ypcse0TbisEAeLVFu2FSkmiF5g7SuxC3P+2VoAPfrsLPfz3j6iqKI1fCbs+2IX+RygZLGCAwg4rSgxn942CClo2TX5Wse6a9FP24VMP0rcf/At/VzZdvAvu9pEf3u5i+VwjwsZZOAluvC1CLSoCfF68jqVUEXl3f5hCjqezn95WxWOGrDwWHFWReZLdSXkVFBC8U9uXZ/mSmVUB5vJ/ZSu++DcvblBXX0dHrkhSG9HHOi3PqADf/t136c+9JwmXlQAHPKUIUE7NwwS+7g/fR8fTxROgrojDrd+xlbZ8ZO31gp9ymxGgPgy2eM00EuB1z5/SQ7/7oXgV/l/69vfla7KCGQHCDWJT2yzxujvsL+JVWvx/XPxXBBjy8veoYPwv+Lirvr+l+c9+hyZ8+Es6+d6P6KV//jcVidfmAhGuaMwD2jmwWk3PV39GPX/x/6Mu//c/2K+5sCFATIETT3+8MmEfxoIxAaJt1HCcG+0IcU9AbHBjqAq2IEXVC4wmDGyh3qrj1vGnOys2j2QSRC8wCBD/y9f2Z8WH9l3cb47bAaqOmj/48KptNGstv8vs7Ud+RWU1sj2upqKIfvp841fMjmA1l3fJnjGTG9YRAJLc5fW/2v9xf/2uzX57+Nvvf8iEDHfy5w/RV4IcjWFaAgyhQFsR2vt4doEBeL3CPvV67MYdgCBA1d5XsV2ounnPUMVWT17oFq+qaO/DSkFo58OQF96HDhNBlngVBgGWi9dfECD8q04G8FS4qsiZPOun6tAs6RZlgbfigYdttZ3pchhbaLS7lgA7stXeiHJ/sKeFwEMDiqBk9l/tomzV+6ISytciN+4AmACHinvxN9nGZ+kFxmoumGopld0f+UEGP0mOnrI5w6IAEY9GgIL0EAfuffnG4ZIsV/Rkxc9vAKt7iwffIKrcPb5xWgTcBHgHrb4o3W7bhBvNQ/mGoab+Cqh0Zv5utBNAgGv6MYE1xgCbLSu6I/MYrOyFH8gQWwxtwXCYmnObqFqovPJ1H3I49AhjyBOUHwZAo80Xs5ygDM3S4ybAO2D2nkZutBwo/KXLXmWULZc9wOohUxb0lqg8/WzC3ymgEpv5A2jjMvMHVLuZGdCWZubPqtfE39Fy8Y4ezNYB5o0B9WXmrwFtgOjZdQYodjN/A3C/zfyNQFuiWXrcBNhOVpcap41PcqPtgFdgfBSb15czrk2IWQHidcjG705g6u+ZnMs3DDHdr3o3zVB1dIGpP3o7FeEbwSutmPg7IrkqDCI28QfQc2rmXyaUHTqdbMq5sbkBCnDTx5KsRT7IoStywYKS+U9b/EUYjPsT95Hb/bAKkYinDIumWj58VCbuLTpKICb4E5jimFIRnhc+WPS8fFWG39JXuD3R/Qp8hwyS3Czj3WgblG/xdEyAm4bb+rUT8AqGxvvSJS/yQG2lyrCEkzEspi1yL7bBH6jYPtrUHwRhj1DtEaBDFWpviXksWoCFBwz+am55Wcg7cvEBQVTl6z/i4Sw2YQUpVWwczj32uB8lM/4sSEsSF7flYQVv3CfxGswEiKEvegK0tAEyAYq02BLg61YCxEBpJsCX3W2A7W61VXzzzDLcjbaFalhHpVBLICkiLPV/XZCBp0349kDJTFGJtU82PkzVZ9bLxntLp5f6mLfaj/YsbSEHPQQJlC4zX9YJlR3tYmb77BFg5e5xfFzjfeI8dpaPQs+tkWgVueBVE+1wNee3avGC8G1ezYW/RoDCzQQI4gLZMQE+rhEgCI0JcNmrIiwIUJCeZeFUbuYwKkBxn/nhJwhQ81viJsB2s4biTIftKm60PewShAV3YhUc9HryrAThxsBe7o1e3p0/IVAdK1csqb12hPdDAcnX9MY91SADVHConEb7MPd1lyA0gz/giADNvpnCva2CYEBItvtEmgSpoKNJLVhQe+0okxNWXqmOXy8VmCAfNewEBIhXYy0OPQEqPyMsBGi6zwB+nQbZmexTcBNgGxvW07sXFx7oiMDT38xfobKd1z3UOmJ4WtbDrHBAgOilxLg37Ks6Mp9qzm2hmjMb5RhGQdJQjBU7vXmrgN5TTAHDzAe9P6B/9TQCA8DN/CuEf/nqPo38QRY8fISJWxceY/WwFefBzIyas5upOmaV5Xu8QqEFvsUEDwJU09dAgLhG7XVbR4CVEV8zAWMNv8o9vky6TOJKAWKAM1QvFDxvXyMsdsrxYT7wwn9Q+eYRTIA4H+LBqzum1PHsEHEuqGI3AbaRYZkpN/F1LDhTA/zaZ/DDq5vRrzlo/PU7UWmXvMREBzKrSz9DVSeWUO3VA0ItreMlnrBkE9oB8VqJhv8qUYm1+bCGTjNUfjT0my0dDwK0R/4YBG7mj7wy6yHGIgJIc6P2Ust5MZAZr+2cZgxY3jaae395wHHMaqpNPsKr8uB6KyO+YuIqsbTd2RCgiIOXsIqcwW3lTIBoMwcBrhvAa/qxG4oYynO9OFfYFxwPt6Muf1eoWw/+ngjUcdXBGVYC3OcnCfDAVDcBtrrV17XoIy5utB3sDQVRwPcj9P/RZFEdt9bGr7moubBNc7OSipxOVQemccXkWQlqlgKWdMJW+eO/ID4ZZrbFzwSYI2vmDzg4rjo62NSf4ShOV86nXQPclmuwuV4B/Bf5AKLj1XrQDiuEA69RiXUAhbIEmbIahAIUas+so8UMrJiFkgRRYgQAlCY6SrR4hMqFMgXpmh3vJsAmWsU2L9OMdKNjAErAzF+B14gz+FXHhzbyaw5qrx7U3FBXtUkHqTZx3x1B3c1obl80ou7WadPw7QKhfPE6qxQg1B+2csrbKNmBIRSzegUuC+kuiBBLYaE9ULxiB3djdYf8haLDPoyZ5Fdgcd8Rr3smSBsZPgNploFudCyoNeDsAWrE6Nda30PB65Zyo02qOiqAe0Rrb5zgtii0S7UXtE4VoYagxNSYv7qUk6bh2wz7JnFHSe2VfbIDCOv/uUqAlq+/oS0Sao7z1tLkpF7r+RXYTYBtazwOySTz3OiAEJXH1N8CsylRrbVElnGAMMb9oaEfK47gNRsN/XjtQwcCr3wsXgdBABgQDIVj1iPbXKgZI7wsvNjiVZG32np7LYccKiN7hkFmGLuo2gTxWorrrcZiBViYAJ0j3JlhbQN0E2AHN6y/Z5ZpbnRcoFeyOna1XdRc2G445uFWa9ZAL63tfx0BinShErIq2mvAHh+xbxyTY2tBLftlJMDq0ytNwzcbSDfS3+iaBMT11pzb3IgA0T6Htlqs/MKdIIIo0VaHjhdetFYQIPw0AsT8bo0A5QOuwnI9IDx0MHEv8L6J3IPOnSCWMY7oVGFStjNEyE2AdqzywDTTDHOj46LmUhh/NtERahp1eDyskUVLgV5d/X89AaqpZajwUCVosGdFiG9YoBd1eXehYtAbDUXVcqBXGOdrpAAxiNkkfNMhVJ8gHR5+s9VLEI4gQUF6aJfDUB1WtuJ8vJiBUQFGfMXNBfhsJUgS5FcZLvwEWUGhc3NBhGX1bpwLeQK3DWQ6MAwG+W6Nayz3PFfuncgdMTIu8d/O1D43AZoYy3CTzHKjYwPj6bBVDeV4LVKT4DEezXyYCKaQOV5BBsDgYDN/PUoX2X7NTE+AOI8kCG+upBWiwjeGIAKE4f0tg5oz3EgBirSYhW8yxHUhvabXESb2i+sEueOcRgLkdOEeTZevs2qsJGbGYIA11GHJQjlzRv+tYN6nDVkS943XdxzBr8vyv3WeNw8XwlbcNwxP4tkkln16uAnQYOiWN8soNzo+MDSDVwgWRMfryy35FysujK/jtiO8PnEFFGQEdYDhJ6Ji8nCNYwup5nKEHJRrgPKHgjTuA2qTIvl4jufofPaDquTXbnyYXRyH9KnvkwAYRoUpb0x6Qq2AUEDEGPuGtsGWAtcvz2lLgCAls/BNhniwgHBYzSH94jrwXxEXoEinEQFaVB3UqBIb2PJCCrP+yq/CaA9VKhb3T02Bw3HYYkoex7FRDm+Bilb+ahVwVqlCiaIN3x4BttqS+HeDyRvTOJPc6BzgifdqkLB4kLGiwCDZ2aJSYYpW4BusBnjtOFEpGx1/YBpXGAwXwUBbzETghnpRGXmVbigT8R/T7dDeBHKDX9UJzITQx4UhG29Tfd41qk0+zIvdIj70hlZHh1DdrRjebwaQqJl/U6EIoTEB+pqGbyrQRGTmz8CX2wQZ1iYfYiXIDwis1SceDJIALSpwZS8mO7hBUBg7iX1wo/da3wliMzdZhLHtBHlGXC8IEWGHUVmAnCqI6YFYXBU9z24CdGJmmeNG5wKP/ofb0lPIBGh57S0VqqU06C3pD1JrNM8VQ0RONfJzBiznVHMxzOAvH6QYAsJbbUWgh3nMoVItXNmxWsmm4VSBDgURDp0lIMuWAoSDZbVqzsvB2bUJu/l/9clA0/BNBYgc6UWHBl5DmWC4N1vmQfXpFRrR4TUT20q8zsLP4m+PAPEfW1cJEFsQnQzrJsAmG89bNMkcNzoXKnd9bepvBCqaGQGaTZNzBaxs1H9U3OU9GHj1RTug2nKb4MEZmrulwOsy5vKa7eNVl838Qz8y98cnKjk+k33NABS2cmOes/LjISpo8xMPKTcBdgBT7QxudH64utILz01tVQKcxu1UrHr4FVwqQChQKCUzBeU6vBno0ay7eYrqMi/yqzcv7e+gyQZfVDP1P7PB1J8h4gNBYeweBv5j1gheyVUazNPnGvDhopK5cgkshiBAqFIMpcG53QR4B6w25aRpprjROeHqYqdQIK1BgDgfFjdg4rP4oXcTr5qYj6oP6xqwDt9LPJxDvmJOlB0HpmEd4WG7c9XRHmrm7wwgEB7YHL2cX33tEYozgIyYwEU+gWxBbLw0WOxq7kF2E2A7mlmGuNG5wO1nmz5mQN1UHcIkfCc4Ms+iTJSykYBqUnGZYwSPK+OeY/T6WoBODvT6oheax7cBGH/WFAgVqY+z0wAruZhdjz0cmCKOW8T5hcUjai7s4HZPDFDHqzL3nAvy5/3iP16bay6FS3/0rCOfsS9hDz980DnF8aGn2fIfK+1wOPZbxk0QWKUG99BYfu5ZAuShEYbMcKPzARXQzN8NN4zAlDmj371JgA31jTLCjc4JHnaB1yk33HABxvJzTxKgajdwww037m3ckwRolhFuuOHGvYd7jgDri9JNM8INN9y493DPEaBxSXQ33HDj3sU9R4BqmpQbbrjhxr1HgCaZ4IYbbtybcBOgG264cc/inuwEMUVWQpOAeZKuAjMF8MUwV4GR73KUvGvgZeDFjXQVPHK+CcDo/aZALpTpIvCR7c0jXQaWWSpf289l8Pgv43JNDoA1BJsC/tB5E2BWCd24c0B9MNpdTYBuu7esoaGB4chUmNYMV19f7zAc9is4MlfD1dXVMZydU4VzZCpMbW2txcfcsB9wlDbEU1NTw3BkKowr4aqrq51eQ0vMTYBuu6vMVdJqzXCukJYK01rhFHE5ShviUOEcmSI3RySI87Q3CeKcIMC2JEG7BOjsprvNbR3VUHadlV8VprXCuUJaKoyr4ZxVekVujtKm4nEWlyskCGtvEoS1JQk6JEBnN91tbrsT5krZbEqY1gqniMtROBXGEYHAFGk5qvQ4jwrj7JzO4oK5QoI4T3uTIM6pSNBR2ppjTgnQUca6zW13wlwtm00J01rhFLk5CqfCOCIQmCItZ8Slwjg7pytxKXJzRjTYD9JyFB/2OSM3mArjKByurS2UoLsN0G1uc5vb3OY2t7ntHjO3AHSb29zmNre5zW1uu8esTQWgvqlXwVkTsj3DcWZorrV1XEBzzSyu5sKY90a/pkA1oTuDvhldD31TtxGqeduIqqoqu6isrGyEioqKRigvL7dBWVmZhtLSUhuUlJTYoLi42AZFRUUaCgsLbVBQUGCD/Px8DXl5eRpyc3M15OTkaMjOztaQlZXFaTe7D64C99ptbrsbDLxi5AxwSksM9cMYJ4C60xJrq7TquVShpXXcjK/h57Z7w9qlBdBMdLSk4OJYI5prZnEBzTGzeICmmNnxrQnjfXAFIARXYCQSBSMZ6mEm+gAzwafQFsLPKP6Mwq81xJ9e+NkTfxB+uB6z+9BU4H67zW2d2cArRs4Ap7TEUC+McQKoMy0xM65raVqRJn1cCi2t22Z8DT+33VvWZAHYnILXUF1O1XFrqWJ5VyqZ9BBV+D1ApRMfoJLpD1P5kueocsXbVLW6J1UGvkblC56i4im/orJJP+NwJX6/oMrVvaj6UpglNmlIhxmaa20dF+DIzMK3JvTCwFUoYecKjGQC6InQCDPRp2Am+gCj6ANcEX7OxJ9e+JmJv+YKP1fFnxKAuB6z+9Bc4L67zW2d0cApRs4Ap7TEUB+McQKoKy2x9kxrS+u0GVfDz233pjVLALrygKlNjaXypS8IIfcAlc1+lKqOL6SGshzep+LAVg97Vl+SRfWFaZZ/tmaMQ6G5ZhYX0BwziwcwmlmY1oK6V00FSMEVGMkEMCMuPcxEH2Am+gCj6FNwRfy1RPi1RPwp4edM/LVmi58RuP9uc1tnMnCKkS/AKS0x1ANjnADqSEvMjOtamlakyRgn0NK0mnE1/Nx2b1uLBKCCZvW1VBX2OZVO/BmVL3yW6tLPWnaYmxIpRrhiNSvfpqIJP6PaTR/xf7N4gOZaW8fVmsA9MPNrDpSwcwYjmSiYkZeCmegDzESfglH0Aa4IP734Mwo/V8RfU4RfU8SfXgDiWszuQWsB5cBtbusMBk4x8gX4pCWG8m+ME0DdaIl1trTq+RmAn9vcBmv2GED9gwao2ufL3bqVa/sIdVZhCeWaKdFihNFQeLdt20YpKSkWn8ZmFg/QXDOLC2iOmcXTEqi8t+ffFIAUXIGRTBTMyEvBTPQpmIk+wCj6gKYKv/Zu9XNF/KGrF+k2uwetDZQFt7mtIxs4xcgX4JOWGMq9MU4AdaIl1hZpRZqMcQKtkVY9PwPw64ymf6apZ5wRbmuetXgSSG1BGpXP/D2Vz/qTcKe2qOCa3VgAce7atYtmzpxJM2bMYPj7+/MDV28NFQWi5MvFFM3iAZprrRGXWRytCVVJmgKQgqswEgpgRl56mIk+wEz0KTRX/DkSfq6IP73wa23x1x4tfkagTLjNbR3RwCdGrgCftMRQ3o1xAqgLLbHOllY9PwPw66yGtIM39YY8wnXBH7wO7gYfg3dv375NmZmZlJaWRjdv3qRbt27RjRs36Nq1a9oWSE5OpuvXr9u4ET41NZWPx9AcxIfnAJ4neL6oZxGeUeo5hnum8hjQc68RHdFaJADr0uKodNKDVLH6fXHR1otXaK7pMy0yMpJmzZqlCb9ly5bxA7WxNVDFqh5U6vdzqss4Z/GzL7qaa43jKqa46HMki2g9Xb8UT/GXU/kf0pRw5iSlZBfZHHPrUhydOHFCw7mrGTKeuEs24ZLOnaZb2cVUkZ9BcZdu2ey7FBdN+RUNlH3rEt0UYVSel4uwJ2Ivsjvx7CnKKrLej6Ksm3Q2MV24iyj2+HE6duwYHRdbIDE9nc6ekm7gRFQ0peYWa4SSlXKRTp+/ppEKUFOQyXFYEUMFFiKrriyhS2dO07GjRyk6/hKVVMoKcx3XlFXMlSgnNVHsP03pWbco7vJNrYJVluXS6WMn6HZRJaUln6XktBxN9BXeTqEjp86YiL9SupFwjo4eOUxHjp+i1Nt5FuGXJ+I6RIcOWRF3JYVJIyc1mcuXFScoQxN+BRR74hBdvJZmK/pyMig26hgdOHCQjp8+S9l5+ZQYf1L8P6Bh//79dOhEHF1PiKNTF65yuuU9EPl+6iyVW+5HVVk+nY05RcdPRNGFxFtUa/HPS08U9yPPckw91RRnU5TuOEZ5HsWdTbT+r68RZSKK0vPKtfuMciKtks6fjqcSy7/6qmK6EB8jyl4UnUu8KUotUWbSeZsyCZw+n0QFmUmUlClerCxWV5JLJ0+fp8qSnEbhgQvnz9PNHHUmaYlnTwv/c43CIn633VsGPtELHvUAtZbVphuONcYJoF60xOyltSWGNBnjBFojrXpuBuDX2Q3XkJGR0eL8aW9D/uN5h2cTnkN4pkBQogcIIhUCFeIUvZmAXpgmJQnOFYBb/cc+vUhFHIgLWghxK5GKZ42ZSAVUmZDPCylSm98FXJhKpZP/hypX9bT4SFMR6+HIDh48yC17eHDqLSoqykb4LVmyhFW5s/gqV7wj0vULaijOsPhIM6ZJoblmjSOdAheupoKGKopYFUhX86otIYiuHN9GkUIAbA4Jolsl1nw5sSmQ4q4VsDv90glaHREn4wncJMPUFNGGgGW0adNqOnEpnQquxVHgphPa8cCmwIV0rUAIweOb6LgIg3y/FX+AgrZsJH8RD/5HrF5Il9KVQKgX5zpOq8JjRSFIE2leRfmiMKBASOTTqoWBlKbziwxdRrFJeVSecYmC1x+kC4c20/4zKVbiunWB/NcftvzPFccH0E1R4BKidtKGg2e1AlhdXUWXz8ZSdlEVHd0QQKcTsynhRBhtP3aJC2rWlWhauTOaC25BxkVaumwVrQ0OoCu3K+jskQ105OwNLtjXTu8V+bCelgWs1wm/MsoV+bNsZRgVWVr6gOykGFocso0KS9JpxQJ/SjZp9Uu7GEX+oZGWFr9UDnfV0toXd2Aj7Yk+S+sDA+hyej6Lv+jda2nbkbO6Vr8cijkZRalZstUv4fQBWnfgtNbil3ByO206fknL//p6S1kR7kMbA+l0coFuXx0d3OBPp67m0bW4CIqIu8b+OVeOk/+aTRQSKI/Twhdco8DVEeyuK82h5cv8aXNoCJcr3GdZplT5LqTV4t6iRkSHr6DDF9OlN6yhnC6evURq0EbG5RO06cRlyz+i6/EiLfHX2Z2beEKkZTMtD1otYlQm4rb5T3QyfDXFpkifcwc20LErcvIXzBi/2+4NUw9E4wOpJYbyrXGRDqgTLTFwnzHOzpBWpFE95O8WQ/6gRQ48rzUQtBB45ihYn1HWcmnMS+ZbHdQzuDMb8uHy5cvNF4BVq7pTyZRfUUOFnvqtpjJJDzMzCsC4uDgb4bd48WIuAK7G11CeTyWTf0lVa96z+NiaWTxAc42F24IVdP7CMQoIWEc5ZbKAFKecoYX+a7il48jubTQvcDOVW87lSAAWZ5xnAVdUI8TdCSnuIACXrNxOCQkJDNy4lUsgAOstAvAmRW4OooNn00QBlfGgoEIAHjh5mcMDUfu3OxGAs8k/KIiCBFau2UDRl25RbU0hrVm8gCIOo4XvMPnPn0cX0oq5kkBohEaeY3d1dY4mAI+L64u+kqVVLH2FgwA8GHWG1gX5U1RiBhdEJQCvHA+n5TuPUrkQeztX6gVgEu0XgmlvzHUh+q6LfJYCEKQAXD61U6QjXhN/QElJGi2fv4ySCiEAl9Lpq1fpqsCZ04doyeIgup5dTKkXhKAxEYDpl6JowdKVXDb3bd9Ic5etp0whAHesWEjRCTk6AWjb9QsBuHb/Ka3FD0Ju5fYDWv5fvnySlrAALBCCLECIbVtiSYoJow1HL1oEYBKd3LWawk+glU+EtyMAc5NPkv/KcCoVccVFrNYEYGDoLi4rV65cEYinwHlSAG4JWkjJtiMnbMxcAF4T4ncNhUehxc4o+BoLQNjZgxtp3bpQOnTB9kXMLQDvLQO36B+yAPiiZZzrFn5IlzHOlqa1IxryqbUFYEeFmShV9UV/j63PbPtdzvYMx+AceOZduHCheQKwLvM8L+9SudfX4mPfjAkzJk4vANFysmDBAhvxh4QqM4sLMFrlnnG8jmBdlv0HjVk8QNMtw9IC2ED1FXm0YvEiunTzOoUsW0n5tdZ40y4cEuImim7fSKBVy5Zw6x38bQSguOb1+2XLDW4qxJ2xBVDdcNkCKMPMnLeMbhao8WW2AvBimgyPG5920XkLYKooYChkCse2BtOpxBxrISy+Sf6LQ+jqrWu0dtkiioy+SBcvAjEUMG8xxd4Swq8kmzYEC8F2Io6uXU+mE3u3UvDG/VRiEYBoAaysrKCjO5fTZiEgIQBnzJhFh86nsXgC9AJw5ryllHS70NLqJwWgEn9S8JXQqT0baM22vXQxIZHOx52k5YGBFJucLoSgrQA8F3uEliwJoivXUmj/jlAK3Rdr6fK9JQVgjhBWS0IoJdfa7XslejcFbY7kLuPl/v6071g0Xb50gfZuX0vLtx2kXCH+UHavn4m0afGDkLPXAlied5NWBi+nU+cS6FbKdTq6ZzOt2n6EKi3HzZi1iBKySizHmQvAhaK87DiaoPnpBaC9FsDKglQKCRL3VJw3VZTTAzvWiHtgna1vJgCRlis5ZRYf5wIw5VqSuG8RdODMLYuP1dwC8N4wcIrZg8xaJptuOFbjIR1Q9ltiSKsxzpaKqfZMK/zuVkN+3SsCsK0B4Yfygi2eeefPn2+eAKyKDuZFmmuTIi0+zg0VwgiYWRfwzp07tQkfaA1EK5rezOIClNUk7uf0VcWssvjYN7N4gOaYWTytBfWQbyqkuHMOvejTw0g2CheObaSj52/akvzN87QqLIbd6m3GDGaFUwk/PVQ3rx5K+FnFn77Vz3aSh7HLF5CtffYnegBK+OlhbPVTgPBD+s3y/k4D5cZtbmtPA5fYcIIA+KIlZRHHIg5jnCjjLTGkVfGZAjivJabSakRL02rGxS1Na2cw5BvGu4Hfjc8MN5oGPHtRbrDFc65ZAhAFvPLofCqfJATgrdMWX9cNx+sBAQiRZxwDiAGSc+bM0VoDMesXAkBvxrgUalNOcvqqji+2hHRuZvEArpjZca0J9UBvCvTizhmU2NPDSDZG6MlYD73QM8KsUJoJP6Apwg9wJvxaIv4Ao/BDly/Sb5b3HQUoO25zW3sYeMTIBeCJlpRBHGvGNThXSwzH67kMAOe1xFRajUA9bIm1RVo7kyH/7gYBCD2D55rZvvYCnsEoP9jiWXfu3LnmtQBWX9xJlWhhO7Pe4tN0Q4Uxwmgo/OvWrdNEIIQixggazRhPddwabgGsubzLEsJ1M8alYGZyXzoFzppLgZaxc8uWLqWIYxeonvfV0u61S2h1+Gktnob6CjoWsZ5WrF5Hy4OD6fCZG+yPcYGLlwXKOJYspS2RMVQjCj+68/TdiAU3YmjuzEBKL7pJqy3nnDfbOnbvws2btCpQ171bW0zbghZSeGyycJfRkZ1rKHDFatqwYQNj6YLZdDHVVvxVl+fT0V1bKHj5Klq3egWtWr+DbuXIcX8xYato4RJ/PhdjfQST8tWYMJq3cAkFBgYKBNCywJWUkJbHha0sO5GWzJlNUZdva4UxNy2BVocE09o1qyl41QZKuV3IFSQ/4zptD11Jy1evpZXLg2lT+CHKKioVwi+TVoq0LuP4RV4tXkqRcdc08Yeu9NmzFtKF1EJN8EWG+lPUxTRN/FnH/KXSCv8VdEsJv4IM2hSwgLYdP08F+bdp35aV5B+8ktauXctYPH82xVzpPMJPwV65dZvbWsvAMUaBBp5oSdnDsYjDGC/O1RJrCzGl0moE6l9LDOkyxtnStHZGQz52NAGoxuGrMflynPUVHlOHYUZosDAeg15MrGG8evVqCgkJoT179tDevXt5xQ3EhZm+qlECs3vR0IGGB4RDeMwahp8x3qbAKADPnj3bPAFYXyUeulN/TZUru3MFaGllN8JoyCD9xBBkCAjBaOp4fFu4ZNrD/A1is/hcMRWXEcqsfpZxXdr/GtoavJASsxvo0pHNPOMSs4H3xqfw/vzMJErJksvCFGReEGJmI5UKt35iSGVxFq0JDqGMUlsBePbgJh4zt0kIoHTLQx6ktiEggG6JGyuJMocFYI5wF2UmkL//Kjp1dCeFxVyliiwhxJatpFQh5hAWBSFs1UI6f1PXUld6kwIWr6ScStsWuwPrl9GpK1kUvXMlHTmXYtNaB1yJ3kkbjpxlNypAbuJpWrJmr3Dn00YhdK/nFdJmzOzNgpgThS8mnvIRtrSITuxeTzuOXaKshFPkv/6gbatfaQYtX7SMkvMzeIzeNUuLX3rySQpYsZMK0eKXc42Cg0MpO+8GBYvrzSyyCsATQgCqFj8pAA+Kwn9LE4C3b5ylpctW0NGD21gA5qaco8VLltPVm5la69+25Qso+nIup0mJ5M6Alj6E2ttk/elcuFfNLfzcLX7tYchPLAPTHgLQ1XOgESomJoaGDh1KXbt2pUGDBtGbb77JaxUnJiayuDIec/r0ac2tnpnqOYcGDDyf8MzCtWLJl5MnT1JYWBj3kKJ3dP369bR7926aPXs2D4/DFloIAhFL42GL/VgqBvHoz62gF4B4rjVbAMKqTizhbtaai9s1Mmxp5TdCb0g0hJ8SgcgECEOj1ZzfLLt/TwY4jM9VM8bRGEIAzhPizfI2cO1WJtXWN1Dh9VhaGrBCa2kLWrqYLqSWUXbKZcrIK7McW0P71i2jmKQ8TQCiwGNJkJi9aykiNlkKwMOnaEuQP51NK+T9EIBYrkURJAQgZt/K/1IAxkRF0IqwY1Ql/NA6BwGI/RmXjtLS4C2UVyYFXyMBWJxC/ktWUW6FbeGJ3BBgFYCWZVmAMwfW85IvEIDLt+zhZuVz5y/y0igo3CfDV1HIqlAKDQXW0CL/dZRTnE2xseeo1BJHfuo5WrhsHaVcFqJuY6RV/LEAzKQVJgKwpCiHNgcupLjkbNq5chmtWreOW4vXrV5O/mv3WAXghVS7AvDEkR0Usi2S8kVlOC9EOrcACve1+AO0RAjz1JwCHuO3fcWCRq2knQGdRQA2rlOdB/eadSbhhzqgRJQC/FpiKq1GtLSutUVa7wZDfmP5t47UAgjdgcmq//M//0MvvPAC/fWvf6Wnn36aHn30UYqPj+dniPEYiEZsMaFl4sSJvKwdnokY5vbRRx/RihUrWMRNnjyZe7j27dtHGzduZAGI1sNLly7xQtboSkYLIc6hhJ56VkJIwt9eXuH5jnKFLcKdOXOm+QIQVrV+IC8EXZt+lm+UHs01YzzGuKCkoX7RIgjgoa8qSl1avEiPEH8bB/N/s7iA5phZPBLGFkCB8kwKXLrCZhZwQ3ka+S8MpMyyCorau5mWr1xLq1cE087D8VQj9mPpFNUFHOi/lFZu2E155XUsAOcuXUcFldauPVvBZyIAF86iwxfStP1KAJ45sImWQxQqsSdgFIBcWErz6MiuzRSyYhWtXbOSVoVup5TbBSzWIAD9Q1Zx4V27egUFrdxEaTmllHBqJ60/fFZ7qwFunDlAIduPW8WcQHLsPvLfcICybiXQOnH96GINEvGdvZ7Jx+RnptD20FW0YvUa7gLeGBZJtwtLRKGGALR2AS8VFWjz3hN0ev8G2nb0PFcGhZi962j9/thGAvCWXgAumEX7hcDG2xoqgxKAp3avp+CtkSz8kB6UrXCRR24B2Pqm1Y1OjHvFOpvwM8YJv5aYSqsRLa1j7hY/x4Z872hdwBBjeDZMnz6d/vCHP9BvfvMbbgkMDg5mkYahQsZj0NqGRZ0h0vAchZ/a4rmoWgDT09O5FRBdyTgGwhGLP6M1cMeOHbR9+3YWhtOmTeMWyAkTJtDy5cvpk08+oTFjxtCWLVt4YWn9uRXwfEf5whbPPIjVFglAWNWmIfwN4OqLO/hmGdFca2pcNRe2iXT8jKq2DLf4WM0sLsBVMzu2taBEnTOYEXBToASePZgVGAUUVHtQYs8IvegDUIH1gJ+jY4zhAVQeI/TCTw8l+hR4rJ8JUBH00Au/zg6Um45oZvWgs+Jut84k/OyltSWm0mpES+sW6qcxTvi5zdaQ/2g1A/+bPZvuBJAeiEA1DhDj/7DFFzrgj+eNPjyek5hxC1EXHR1NR48epZUrV9LWrVu5BXDSpEkMiDl05wYEBHCLIBpH5s+fz/FDXOJ5dfjwYW2sIQQi4kZ60CqI1kEISDy/9OdXwHMe5QxbiNTY2NiWC0BYzblNVCLEV0Xwm9RQpbo3W4concXVUFVKFYH/5vPXXNhq8TU3s7gAe2YWtjWhF3iOgJtmJDZXoRd5ZjArKHroxZ4RevGmoBdxjsQcYO84s7BtIf4AJfwwuQPp0Auozg6UnY5kZnWgs+Nutc4k/FDWjXG2VlqNaGmdwrUa40T63WZuuA9oEQPfmz2fmguIL3wWFBMzMJ4PY+4gqiDiIKLU59YAPFNwfjzzzOJyBjzTMDQKbsRx6tQpy9q5F1kwQohBFEIkIqz+POrZCMGGLlu0AqJ7GD1w6DJetWoVjz1cs2YNbd68mbuM8VxTx+uB5z3KG9wqvlYRgGz1tVS5ZQSVTXxAfhu4XE5oMKK5ZoynviyfKlb24NbHqm2e4vyuk4gxLgVlZvtaE3pxZw9mBNxUGMWeEcYCoocSeWbQCzc9lIBTMBNyACoTtq4eowSfHkbRp9AU8QfcTS1+RqAcdQQzqwN3C+4260zCry3TakRL65Jb+DXPcD8wBhCcb/acagnA+3i+qJY8iDGITcy4hfCDCIQ4REsb/DD8DPsh1LAsHQQkBBnShuFoR44coU2bNnHrHYQlZvli8gZa8gYOHEiLFi2ihQsXsh8EG4Sfn58fTZ06lePD9+gRBvvDw8N5ngNaBDEJBMIOIhX+eM4h/RCC+FgG1k2GmMSMYrUurRnwzEeZgxsCsFW6gBuZuGHVx+ZTqd9DVDrll1QVOY3qq0r4RurRHGsQ8VQdmMLf+sV3iKuOL6KGFlRMY5raGnqB5wggByOxNQVGoWeEsWAYYSb6FJTY08Mo4uwJOUAJOLibEl7BKPj0MIo/RwLwbmzxMwJl6U6aWR2423C3WGcSfijbxjhbK61GtLQOuYVfywz3BWIM3G/2rGoN4DmBZwHEHQQUxBG6UzEbF6IKQg/bY8eOcRcuxuEBEGMYB4j0QdChOxeiDWPwli5dyn6YlYsJH1FRUdyyCIGIOBAfxgtCeOJ8iANjBCE00VqIsX/YIhxEJsQkhCBEIsb5wQ8tiRCjaAFESyD+2xv/B+DZj7KHLZ5/OEfrC0C91VZS9YklVDb7zzwztxRLx2wcTFVnNlBd7jVqqG28lAtbXTXV512j6jPrRfhB/M1hPn72I1QVtYzjRcEworlmFldrQy/w7AHkYCQ2Z1CizvjfHswKhoKZ4FPQCz499CLOkZgzCjn4OQoPGI8xE30KRuEH3KvCTwFl6k6YKvN1JblUMPkfVDjnTcpcP47vdX25uC+zX6eiBe9QRuBwvif6etLZ0NmtMwm/tkyrES2tO27h1zqG+9OWAhDdvhBQn332Ga/Rh6VU5s2bxxMtILSwggda9tBdqrpslVDDFuPvVC+SPl48M43/EQbPKgg+9UwD/+nDNQf65zM41iwMgPqCMgg3noPNXgamJRWuLj+FquLXUcXOT6lyeVcqm/c4FU/+XyryfZCKxBb/q5Z3o8qdn1N1/HqqL2j8PVG9IS1GNMXMjm9N6AWePYAcjMTmCswEnj0YC4MRSuiZQRUuPZR408NMxAGqsBth7xizsEbBp4eZ+APuVeGngLLVnmZW/vPO7Ke0qa9R/vi/aMjxeZzOTn6XVi+bx4SKdJod2xnQWa0zCT+UZWOcrZFWfVwKLa0zbuHXuob7BAEInjd7brUl1LNPPd+QBjxLMGYcky7QdYxuXLTogcfQRYxxeWi1w8zcnJwcFpeYwYvVSiAk4UZLnbe3NwtMTPLA8Wbnb22grKMswt2iMYC4KXo0x4xxKDTXmhOX2TGtBSXuHAHkoEioKTATeI5gLAh6GMWeHprgQ+HfPYdbc4oWvCse4n+lKxNfpeu+/6J8n79R0cIelDf5Oco8sZWFV2lRAWWs+YJSJ/2LigMHUMXeuVS61stGBABoBSpa8gFFLf6ckiI30vUF/SlPxFcePpWPKZr/NiX7vkjHpvSjM9Pep8wJz1Dpuk94X8nKkZTu8yyd8utF4ds2c4UsunaWCua8xWks8Ps7pU34O13yfY2yfZ6kwpmvUOH0lyh3+Ugqzr3NFaE8MYquL/qI8iY8QeUR0zne/AmPy/SJdCDNxQEDKHfGa5SXGKOReU1VBWWFfkXpk16gAt8nba6pdP0YjgfHpfi+QEdmj6DzC4eLsM9T8bI+Mi9We9ocUzDpaSrb9CWnD+st5p09SCmLBjbKi2sTX6Ko6QPo3IzedNuYFxOepdNT3qfYWR/SLeT70t68r2yrjxBcT9DZKd3p1OzBlDz1LXGeF3kfgHy65PcWnZr5EV2e0Uue05IXRXPfosRJ/6aj80bx2y/KNaz6eizdXPyhDLvTT4YV9zJ54ssUM603nZ/+HuUKkafFI+7H1Umv0qnp/ejsjD6U6fusSPunvK9k1QhK8/0nxU79gPbt3MLlzliXHKG+uoJurxlDGROfE/nwMcdZtuELkT9PU9yUXrRvxyabOCuTT9GNxYMod8KTVL5rBocvmPaCzf0Aiua+SYWzXqOj6xbyC0htVjIVzuuqla1033/QFb83bMpW3goPKi/M5TzSW03iMc7z4qAPOZ/yff5Kqb7P8X1R9x9169RSb+6GsrGGesrdMpHS/F5q8j09uMyHu5kaRBwV+xfa1N/Eia/R9YkvavU3f8pzVBC3q5FYq8u+RkXzujm97qKczEY81VLh114iFf/Bxy0xt/BrG8P9ArffCQGogK5btPSBR8AF2JqFay5aOz57QFlvEwEINNfM4gKaa67EZRamNWEUekYogtCTkKswE3j2YCwARqDg2YMSf6UJx/nhUnlyHZVt/oZi/d7lQaqoFKgMedlZlDtNPHyOBFH5/gWUNVE8fOJOyZa5+F3iofUBVcVupbJtEyhmck+e7YQ3OgzsTTsfxQ/Ag7NGssBAfAWLelFF5FI+pnDavyjUfy4/FBFfwfbJVLpxLO8rWTmcDswU4ur8eRadBQEDqXTTV2LfFioQD7PgWb78doZrQb7lH1ouRFl/3l+0uBclrhrHx6FCFC5+Xzsn0oPmf6QxT1xX5bHlMi1CDBzespLfBHEMUHHxIIffP/9znqpfsMpTCLZpHB7XvXPJJI5Hhj1gkxdxU9/j9BVs/Joydy2i1IglHNdW/5n8hmlMF/Jic8hibV9pxAybvDg8dxR/TgjlCukyngvjPbhsVoh8nPQM76s6tY5u+zxFERERXF5gRUtsz7ljtT+3ypoZxLsWdvbrFL58Ht8nnMcYz/ZVy/j+1hVlU8HU56ni4BLex/dxgTcLFdQNfT2yi5oqKhHiHAK1ZJUHCxqISAhAxAlxmS7Ef64QN7jnRUK45fp/SCX5OVocxvTtXBPAXTnqbb/g0nG+H+HLJlP24r42ZWvd4hlc7lCu8OAvPLLSpmwlrR7PcdQX3ea4KyKXUfneeXRTiL7lwYG8jAPqFu4jwmVsncbnOjp/NHctmVl1wqFm3dPaGzE29Tducnceh4T6h/0VZaIOCxGn6m/2pH/QjYTzHG9JyGDb614yg9OOMoZ7VXh4hc11X1n5DZfPlgo/5Iue8wCcE2lqruFYM87FdbTE3MKvbQ33DWX1TgpAdAnPnSterETZxhrEGJuHsXaDBw+mKVOm8GSR/v37c4sg6jPW6IPAgj/C4xlkFm97A+UdZRNu9IjhOlo0BhA3xwzNMbN4gOaaWVxtDSXw7EERhJGEXIESda7CePP10As9I7RWP6Aon/InPkVVpzfywwUP3I2LJvMAWRR01WVbuGsOlYZ+zmHKd06mc1N6cOEqit9t89A64/cOxUZGUFF2OldoHIuKguZzvOVJAfierXBY4keZiWepKPUqiyW96IFwxCDagojZ3FrH5981k875deP1kpAPKPAAWu3yJzzBYTjuma/SwU0hMv0GAXhwxSzKX/Mppx0tJ0Xz36F48eDENHukUcVZeUkJwDFMCMVrP7ERgGFL/fi6ENYoys5M7UlXhFDA8dEzBvB4DIhqdCMgb3GMUaREBE6nwltXqDr3FpVs9bHJiyPzvDgNKl36c52b0p3OH99PdQXpVHtb5KNBLGA2GcoljK9Zd879K+dSacY13qdMlXebsEIARqyYz/nZaJ+IJ3xdEBXGhvH1Ajb3caE3k6WK1yHqaoUY+acQ5iuoMmoNt/StWb2a0sMXclyIs3TtaDoxexi/VOQv7Mn3sPLUeiqY/E+KO7KH88gsfch3/blwr9M2TrQpW+cnv80vMYgDYTg/6moala1D4mWhYOoLVHk0hP3QioayjOs0s5yks7Rr+xYuL2ZWc+Vwk+9pdbmoT4b6u3npNG7NUGmHlR9YZFN/L0x/j5JXftXoujEIHoIHx6K8VFWUmV43OKY5hriNvIfz6NPaVFNpNcYLPm6JuYVf+xjun6MuYLzoQMzoZ7+iDsEP9RcvxXiumR2P+o7nHPYb97kKdax6fgKIF+fDFt3AxmPuFFDu+fkg3MgfvMS2yiQQ3CQjmmtmcQHNNbO42gJGsaeHIggjCbkKo7hzBONNNxZufUE1wkb8CZTl3eZuH43gxYNy64olXKiV+AOKDgVTyWoP+bDYM4cuTnyd9u/fTwWxEdaH1nZf7rJFl27hrFep8vhK4TeRCqa9SDcjlmoDY20E4PQXKX5iN4qZ3Itip/SiG77/MhWA+VsnWVoq5MMRrSNo3kZh1wNdYNrDcP7btGPpZL4WowA8PrU/3Zj4IodBFyy6bm/PeJ2yU69rRA8oAbhvgXfTBCDyYsKzlO37NIvLU9P7swBU8SrYCECRFxDQcVPfp/hp71OKSJ9RAKIVDcfZCEBxLrQ8cZ5M/4DOTnvPdQEoznl10muU5fsMn6viUAAVBw+mnDldKS/jlm36nAjAK1O7ybyd/iGdnPtxswVgXaEok1Of52PRspY06VUWZKXHVjUSgGiVLRblsnz3bPYvmvM67QiQLaw2rZd2BCBQhpZWXdmKn/YBE6far8xYtvYvQpf+i/yfzyHc4WsDuF41x2wEoAv3FIPZS3IyGtXf8HXBjdIAIa2vv5f93qSz84aYXreRm/IRv+66w/yncv42xVBmjfGiPOrzt6mGY804t6Wtk27h1/4GjkZvjf45pgB+RXlWbrTCgQdR99HDgpcWNAbgc2pqiRc0YEAw4hmFWbVoScc4PMzURWuj8Rx3C1D+UVbxrMf1N3sSiD1TpGhEc8wsHqCpZhZHa8JM8CnoScJIRK7ATOAZoW6u3m0PRsGnhxJ9euCBWLB6NJVt/poJvti/H0Uu+YpbEPQCkMPsnCzCbGEhsH3WZ7zGkLEFEEIOaxmhtaNwxsvsD6DlYNeapVzRbQSgeGCF+s+z2wWsuo6Lr58VQvJf/CCqOBxIt3yf54G2ipyBqvQEPg+nRYg6jF/EIFyITqMAVC19xQeWWh+MQkRcmfwWXTp9VIu3bM9cDr/Jfw6nvSktgBByIJ786S9rLYDlMfL8l8/J70YaWwC3LF/Mg5ARn7EL2FELIItGcT+4vJp0FzpqAYQw4rxf/wWV75jE/hDFl6e9Sxkz37KGdSQAxb3OG/9X2jxvHN//4n2Lmi0AgdKzu2U38iF/Hpt2xX8U5YXPsRGA0TM/pOTNM7nVq/LEaiqc8wbtnTmS19NC3TK7TjMBWJ1xpVHZwtpgqN/YD0MLnE3ZEuIc64Dlhozg/JfXOYKiF41m4jWzunxcv/1WKWMLoLN7ipYRXE/h2k9t6u+xQB++n3orCf3Mpv7umj+WEo5G2Fz3TXHduHfgGY2fjHXKct3gE1esPVv83MKv85ojAXivghtLxIsW6hr+q2c4/JWfEap+YT94CMM5WlUAKkMlNKK5ZhYX4MzMjmlNGMWeHnqSMBKRq9CLPHswu8lmwA23B6PoU8DDA8ADPWvbNH4w4EGAB++FzfO58JUW5VPhxq94wgNEQbbvM7Rm1jc82wkVtuj0dn7o4AFRHj6dLk16g04fCKeC0DFUHDKE/UtWDOcWQ8ySYgGILjtNVLxBW5dNZ8EpBaCfVTisGkFH54zkdZZYjGWlUO7Uf1Hp5q84zM3pb1FmihwTV5USzw+zin0LqGhRTzoz+V1enBPnw7GFC7qzmEC8BX7PUuTK2VR4eCV3GVYeCeYuMDxgC2f9m8dS5fo+TbcW9GWxFjljGIsK5LONAFzWh/YsHmcVgOf3sR/2lYdN4VaWc8f2UfnNC5S2bznlYvKKSBtatDCTDPemaLFODIu8CA+Zq41bLBX5qc+LY3M9tLyo1I03RL5fmPw2t4jC6iuKrGIhej0P5t+zZzeXORif81AA7y8S5zwYMp2KzkfyGDC02iI/UAY2L/CljBlvWNM3503atXyuJgAxsQDlhfeJsrN58RTujkH9KBNiunTjl7yvZNVIOj7Pk9/KjXXMEZDepItn6PSKyRQ3ZxDd8HtFiHVPjrNsyzgh1J6j09P60KE5njyOFIul4hx4kON4/XWqFxAzAQhU5KSKsvWirmx1paxb1/haam+dYwGpyhYmZmCMLOoH9ufunCnrzpEgKgkeRGkL+1BxUix3Zdfl3aKKA4t44hEmdWxfuYTzz8xqEiKbdE/Dw8K068kPF+VZV3+v7lzK9YJqq6ls63hd/X2WNi6cyC0nyCd53bo6Ne0tSr+eyGWsNvW83et2Zm7h57amGDi0IwlAPB/RwID6h3Th2QTA3yx8WwCtnGjVRF1FLxjWAcSSNuoFzOwYVc+wH8++NhOAyhSBGtEcM4sHMDOzcK0JJfSMMBKFkYxcgZnQM8Ls5tqDEnpm0As+PZT40wNjBs4cO0CxSz6hS35d6fLEfzNO+/WgnTO8KMh/KQshiLWS4iK6tXUGRc0ZTkdnDDYFJnBsmjeeV01HZcq5FEUXg7zp+KyhjcJGiod41JyPed+R6YO4ew9xAyfmjqC9uyP4wYk8RxP/mS1L6PysfjxbMWHS63RBpPfotA8pdPF0/gQQ1m9CPlbcPE8Jy7/U4jLiwLzPaOeiCbRm1UruSkiO2kMX5w/irrc9s71o9YrlXIkqC3MoZf1E7to0xhG50JtOL/OmU/NGNNpnhm2LJ9HZfZvspuvI/E8oer6H6bmQFycWjLbZB7fC8cWf0+kF8lgjcFz0/JHs1sep4sB274KxFBq0mI5uWc73yixslEiDitO47/j8UZwP9o7bG76dy59ZnbOHeiFiMnbM4rQ3jvNj2hO2zSbOqtSLdGXFV6ZpiFzyDbfEKpGoB+o3yvbZrUvpwmxZtoALk7vRsekf0YalM3lxVhCzUXSgrF09c5Lig77i8XXq2HPiRWT/HC9asyKEW9fw9m5mOXuXUsxCTy1f9Ti68DPOU9QJPbBvX/AMXswWBi5IiD1O5wLGUMLUt7U0xE55j3bP/ZzWrFyupQHXq/gLaUfrbPzmRU2+bqNhv5HvcB6cr7mmT6seztLizHA84tXDLfzEy0ZBBr8I4+W3vXAjyKvDtQCCU/DMwQsPxiiinqE3Cj00ZuHbC3ium/kDqBcowwgDUd1qYwCdmSJRPZprZnEBjva1FoyCTwEZqycKPRE1BUrgOYLZjTWDXuiZAQXYDGbiDwXdCDwoUNjx5gO3HuqNyAhuFbQA/43HKZgdh4qGtHDrQxOg8lYReEuh7rHZvo6GpjwEzcq7G46B/AXgboohPHijqcfpDefVc4eCq3Gq9OvDw23GX8ZypHjP1XOZpRXncfV4M3M1rU01HK/quALq0r1uDWUFPNPbTKCZAeNB6/NTqXTjF6b7m4KUpUNbLADxYofZvF9++SW33GF9PrSW4eUF4wDRkgZBhF4CiCM82zAuHc8fPHewxXPTLO7OAlXvcB24RoyXbBcBqAyV1gzNMbN42hKK9PQwEoWRjFyFmdAzg9lNNYNe6BlhJvoAveDTw0z8AWbCDdALNyOaIwBREZE+o7hxwzlQRl0xs/Luhmtob+tsYsoYZ0dPK+JWQB26162hppJKlg81FWZmwLjl+pIcy9HUKgLwxtIhTWpZw3APfJLtm2++4W/04rNtGJ6Ar3rg8234tBsEIcZMo/UO4+Ew+QPngFuJP4hBrFCBrlUsDYY48Dm2kJAQ/mYvPgOHZV6AlStX8qfggoKCuDsWSy2hp0l9SxirYqAHAT1UOJdq0DBLf1tBlW/oAKSh2QIQlbClldiI5ppZXK0Jo+gD9CShoCejpsBM6BlhdjP1wA3Vu+3BKPoUjKJPwUz4AWaiDdALNyP04s8VAegWfi0HyqojMyvvbjQN7WVu4dc2aUU90ceHc8DvnreG+iaJNyxy3lDZeAhDawjA60sGs2DSP/NaAjwL1fMNzyI8czAmDoIP45Qh0iD68EUPCD981xff8/36669p8uTJ/JWPhQsX8pJd8McwJsy6x2oEmH2MOLCkF4CWNohJiD9cA7qJIbwgCnE+dB1jNjKGT0E8BgcHU0BAAPn7+/NkRIzzM7uG5kCVb1w/hC/EbYsEoEJzzRiPgitmdlxr404LP8DsRuqhF3iOYBR9CkbRpyqGPRjFmoJe7JnBVQHoFn6tB3sC0Kysu9E8tLW5hV/7ptVtROW7Z5kKMTOUrBnFk4nsWXnENP6qTkuQEujhUADi+YYx6mb72hP6ZyqeYxCV6isicEP0YYIkWiQh9DAREZMf0TKJMeZYQBoLS6NlEfshPvfu3cviEDP+ITjRqog4Eb9ZGhxBlXHkV6u0ABrRXGtqXGbhWxOuCD/ASCCuwkzoGWF2A/XQiztHUIXSDEbhB5iJPgUzwaZgFHxGOBOARuGH/NWLGTeaDqMANCvrbrQMbWUQKEaegbsl58SxZrx1Lwk/1AtjnC1N691iWA/STOSZoXTz10T1LbsXrtrtM4ccCkA8myCg8BzBFi1nEFdY3gotaeiOhYhC1y+2WPMPk/fwHIIww3MSxyIu9cw0nuNOQf8cxzMT+YA0o1XRLLwjqLKOuNACiNnDLR4DiIpjRHPNWVxm+1sbd1r4AWY3Tw9VKJwBN9oMZsIPMAo+PfRizQi90DODUfwB8MexcCNNRvHiRsuhBKBZOXejddDaphd+erTkXDgWcRj56F4Sfm2R1rvFqi/stX4D3QnKwqaIm+Ta2OLWsqyz9gUgnh94juD5heeIevaZhVXQh8Gx2KKrVokiTAaBeMTqFFg1Al3BmDSCMYDorr158yZPIME6rlijFmITYwORlsTERG5dg0DDf2zx/MQ51BaNHUgv3O0JVeaRTy4JwOTD28nX15d854aSo6U9twdNoPiMxss3NNeM8TQVh7cF0YQJo+nBLl1o5JLdpmGM0As/kIUtSmntHB/y8fGhtRGxNg/ZtNgI9vfxCaBc8R8ZDISvmU3jx4+n2WvCNT/g4JYA9h/vv7kRIZnBTCAaYXazFVRhN4MShGbQC0NALwbNoMSgIxhFIdLQOK/daC3oy2lnAdIduXUDpZWq6xB1b8NW7Zo6GlrLEJeeJwDkB7ipuYZjc04F0JB5+wWXZNO77wymYsEpTUt3IQWLZ8Dofi9Qlwcfoz1nMvl4I08hvS1NK+IwxtvSPEYeGuNsaVrvFqu5EcPrR5oJPSPw7e72Fn7Kbp+JtCsA8WzCPkzewDqoEDXoKkXXKSZ84FmmwmJCBhb/DwsL465YjK/DgukQdxi7hzF5iANdtvpz4NmF55Xezx7wbMPxCI+WOggtdLUiHRj/h/Si9RHdwBCR6AJGehYvXsx+mJWM/5iZjLGEEJPo8oXQxExliFLEjXjMzu8IquwjLUgjxKqpAKzIPEQfjw62/HNue30HUki8XAAUFcuIzDO7pZD0DRZ0Iq0i84ypHwhGWfzuUEouaKBtQmBOmGBF0LbDHK8UetJPCVCfiV9RRvJh6R+0TUtDgfBDGBUX4oU/BF/SoW3sByEXEZfGpGOEekDlxATRAJ9d7J7cfyBdLLU+vAJG9abDqbYkXpN9mnr2H2/jJ4koiXq+5amRkhXFtHrWeBo3bpzATLpZBJFXRKtn4v84Wh0WbSP8Lu3bZAk7jmau2qnd7Ev7NvIsqG++WUqZBuHXWPzl08oZCAvMoGt5VuF3Yc8GHvz69fQVlGsRe+nnd9v4GYVe6LZQ2/+rl1O0uJfHr8rp9eX51ylcCGmVt1cjt3Lez1kbYeN3Nc+a/1s3rKVSuPOu0tbIqzbh4tJK2R0hKjyH0bnT4iK0/ey/dgPlWdx6bN2tExniHGsj4iz/8yiQBb6Pdl7EGXk1T9u/e2ukxS3iCZRhA3V+QOTWQPbXl7HIrbsbp8XB9dmk0QKVL/rryk08SFsOWhbs1ZBLu7YcNHHX8kuJlrbYNOmfm6j5HUzM1cLq/WNFutivNI1mNworhNts6ad/aUo8uEU7vnEapQD0GdCLYnPltYRP9qDwZOv9a37+5tEGS/kqTYuzqedxEWstZa1UPDSsZRDh1L0wlsftmywvxYXJFh4TCN4OEqNDh5PpzJ5Q9tPzWaHgIBU22UJ64J+aklSajZdCC67kWAXKntC5HD54+2H+j5dydazebeVTX8FzFRaeKaadO8M0bilNi6XtIm1mlnlmj+X4uYIvLJ6FsfT11F10eHsw79samajFBRzY7M/pBXdq16nLj8MqcTCd/xlxgu3B0g0gDv/NB6j41mkKO32L40YeIw/1USg7vH2v9swQEdOm0D0WN2nxonwgHsS5+UACu5En2/ZskwFFevR5gbxEuvR5CsP/TaEbtbRKWJ9ZMOQdjlWG/4cvJtAmyz2DWdNcSHt1/igTyDucp/E5KoQ4sV6b3lT54jJnMVVWALN8U1aXlUz4TrWZ0DMCi4C3V1evPcuOibArANE6hy5dzLLF+DisWYlWN2Mrm3oW6Y9VUM9E9czDM06/H+ILS8eg+xjj9dASCKDlb/Xq1TxWD93OxuMgsjDTGGnCGEXjfkdAetRWPa9xTYgPLZCYPIIxhVi7E+IVLZAYN+jKQtCIC6ISAtNUAMaHeGmCzhXTC0CYEl3A3GHv0rEM6VZ2bO5w2pRgrTAhXv3omOCPgvgQ8gqJZz+ED/HqSntuqLjyycPDy+JuoMiFw2jWtmR2x4n0TthzQ7hv0CcDJ2hhgGHvvksZYntjjxB+HEb6H5s7jDZeKqP0gwup70z5YM2NhbjbrZG8gvaAEg+/7r1GcEsf/g/wGqDtQ8aeDvSkwNPZ7JbIoRHdezGhKz/cBBDzhL496eitYst/PbLo4489NJFXdTOSBo0Jtf6vyqIP+g3Rburng0ZSCrsz6c0e/dhPFRqJK9TjzZE2frbiD0ggz37fsDvvWiR98LEvV4TPenSnuFzb1r/Vn35I+8QDWf3/uu8Ais2xij0gLXo5DZ8gP7O2ZUJvWnQklfZM/YgCTmbI/MqJoZGjgjhvvYd4UpourwcM6sWCZrfPANp9Teffqyvlwn1tt+Ue5dGX/fvT+lmjKCg2l8OMGjmSw6ydOIK2WgRabJDcj4f5gBETyXvAaLqGeAwYMHqA9b84R1dL+vRAmhDXxQ3e5LP7msX/Go0e4GMTDri224dGBSmRW0pDPIc28vcZ0IO8LKJFE33a9cl41DnhHtDjUU3kKDGi5YtA0Jge1Kt7Vwo6ZhFxNkgmL5FOiL+x/T0oTXtxkWmDO3kX0hZj8bfCZ0BPismp5ev23nDRZl/a4dk0dPZhG7/atMM0xHuDzi+XeveX5wgaNZLjgntGnzcoOleFkcB1+Ax4lYZ6+5D3xPGNhJ6Ca/kr7/XViMX05eI1NHLkKPZHPbceK/JtVFdLWcvVwqAMrd0Sot0LVR6VDXyvGzHjpeylgb572Y+tIJ48vEIsf4QwS9hEw+ces/yz2sBeb1G2hRNSRR56r7/A179nwgALl2ZS9+7DZWCdgWv3pghhsmcpTV4exX6KT8FriC/7pD8NmXWIuWTECE9Of6ifh3gxW2GbVovNHe5FOjqm2ODRNFcQcspeISbEyXA8c9OtQ/TOkFnsrqkppqGjZPoQTvG23nwHvke4lIRNY2nspgSLrzSZ1mxOn+K+rOhAGhUcyyLaY6AHrRgrr9VovgM/Iat3Cr3Xzcvitnb1JoWPJ8/AaCo+H0oDxkfw+WADPxnIW+N9sz7DCmlQv1Es7iuu76I+uoaQEC8Pvp7GVkHD+3wsBZ4Qzd0HTMWNp8EDfXkvzJrmFPGMkv5LvxpA6zbOsck723MUUL+Xn9JEnRKZw7t3F6XD1kJ9BtHyKOlrfB7rDV+kMRN6zlB5fNUdawHMPh3hdMybeq7huQWxCEDkoJULLXGY2YtZr2hhQ8sgtliuBaIJy8agaxd+EFRoYcNSL2rpFsSFZ5l6XuJcZmkwAt3KeEaq86PLGLOLMaED4xHRSgnBBvGIcYrYIi164YrzQeBCgELgQvypZWTU8xbhXUmTrLc1HB55g7SYdwGLCtjnrX6WNxZpyYdjbf7rzV6B+/+z9x7gVRtZ2LCX/fLl302+TbLJpmwgu0k2kIQksEkomxBIL9RQE8CmGWNwpdiYYmxM76GDwRCqA4SOgdBLAhgwvblgTDXNxsbluuLzzzuj0dWVdY3ta4MBned5n6s7Go1GI2nm1Zk55+ClixjuQrMP3OLbEvHrh9OI9fFKLqtIAijzFUUAr2ybTEHhx/m2lQAWkK97O7qSqRyTeYXcfIP4Ngig81ihEcRX93CX5rSfDaLpl7aSz6BFvOPQE0DrwJROIc6tKUKrCWEI9WlLC4/c4I2am5tGbm270Q2lU1842JmmrDuj7LNObayd0p2CF+5X/2shCN5VWwJ47RC18xii+b+HfnCdwG/o1T0zqH3IKuUGCwKIB+HMmoE0cM0Zvq0ngPIhtoUggHgwgAHtPekU+53m2YZWnGDkSSF7wO6pHjR192X1v3wI9YgY25mGTZ9AvmPW8fNq201LAGf5uPP7INtcoigCWKNGXeoxVWhqJMHDtiSAuKfuPrPU/bVqNaJFisZHkgJsa2GPAGrTtWTMCisB1JatJSJx64bRsHVxhdK1+UGuxu9kdSyKAGrqMt7Ni06ki3a5gTZlHyetO/nRpegIat1jtG17c0gCmEdHFgXSsLWxfDt2Laubsm0lgNa8gCSANyNDyWXYWjUdSI9dS219Qm3S8m4eofaewzT/I6mt2yS+rSWA0KbrCSeuTasBxL3EsSK9pO3bkuq3bqGQZSu5K4oAtv+iBrV2DhGaZM292BhsS0aKIoBffu2vLpkBmeJ9nZKPa/xYf+DSShLANHL+vi3dYv0SxNqXWqhDi3aF+lxJALVE5Xh4EA1dE6P2I3tnetNPmxH27gYjEDWpjctQUR99XRUBeVgfL2tMFObbnbYzspGftJ9+7PqTWu6FzT9R4MLDvA+NXz9C7cOtBNBKbiCSAKYcDKMOI9bzNBxr7Q8FQcU22hj9f83atWlouAhxZ71WWzEigDh+kIs3xSp1FQRwPz+fVu5OADH8YQZsLPm6We8jxD4BZJJygpy92UeLm6/hOKklgK1q1qSWntP5P63SA6IngBjzpEiiPqJDCzqoO8kJ9gxM2X53Api1K8yQ4BUXmRvH33MieC1ynV0CCM0X3KZgzR6mTkHuQJgw3QqCAwIH8oXjMS5hihbEzKgsLTBmYXzDcciP8qDJwxQzDE2kyxdo9kDkQCBxHM4NYokpaeRHPhA+kDdMMaNMEEzUDdPD2Lan3ZRAXTAu41j8ok44L65NrlncsWMHnx5G3ZDfqBzJRVAG6mafAJax4CU0gl6M8pQVhAYw3s4av8LQDkr2IBv0bpAdaFFQCd5dIG/m2sD+tC/R9gZbLFdUEmgEY/JnhSSAEpLkFQU98ZO4fWEftWXE1ajdAKM2N1EyGLXrgw6j67yfKLHoNIBSUFahvuH6fgocXHiKr6gBXCvo14z6l1LVWyM4Xl8mzoPzlVYepLpCgro4k4YTF0umuLcrRMwqopRkCtgeMlYE3jMieC1ybancvGjHPEyfgpSBAIJ4YR0eyBrWAUILB19+II/QxGFqF4QKBAvkEqQK06UIdwigHBA3lK89H86j/Q/ox138x9iKaWXUA7/QNCIdGkqcE8dhDeCsWbO49hBaTOlcGusVsV86mQaRk8RUe14j8D6HAefHMVjvWCoCWNqXC8fdL9wP4gfoOycjGBE9PYxuqBZ4gIqC9iE0gpb4SRgRPj30xE++GEbtpoVR2z8MuBfXpm/LhwlG13s/UFYiNX56oE8qreBYlKHvRxytN47Xl/ko1fVRk5IYgdhDenivItcIloUfwIvjmtslgCBNcMIMYgRCAzIHR80w7pB+9jCtCi0cpmChhZPaRDku6svUQo6fckzE8SBuOBdIITSDMDpBOTDS2LhxI+3Zs4cbm4CkIT08PJzXC9swPsE0s7weEFOMm9jGLwgfzoP/RdUNeXEsyoGGEiQS5wdQX6Nj8H4AGLelwUupCaBEaUVbRnkDnUVxYDQg6SEb8W7Qd072YET29DC6mVrIh9Qe8CAVBflwa6EnekUBDyO+rFCWUZsZwaj9TRQNo3Z82GB03fcSZSXlRfzQRrIs2Yc4Wm8cr+2TgLKoq7aOEhWxro+6lMQNjD2kzetBBTmZSolWKYtIIBeHfWmXAGKsgtIBvxh/jPIAcizEeAWShbzQ5kHjBmIIjZt0+wLyCItcEElE+oAvQZAt6bAZGjlMn0KLJgmcHDdxDqPzS2C/rDP+43hZBqaCYdwBMifjE2NqGXUGsQRxRJ1RB2gvsR+aTBiGgATKcVh/TgnZb+D8ZUYAJUoqRmUAk/3dKHyHMO5wFOgsigv9QKSHbLziQN9BGcGI6BnB6EZqIR9sPW6d20jfNw6iRIXk2YN8cPXQEryigAcO5zNqs6JgdA9MGMOo/SoqbkZHkIuzn2pkAqvf1i2shlNbJvlRyCKrBbIeRtd/L1BWIomfdAO19YxYI4z+yJ7AEtTf34cGB7hT9Zqf0mBfT3IPsFqazvFpShFxuj7oxhlycXFRDQNQRrM2LVXrz5S4jdTBxV+16F011pPCT9jOT+K69f3S3ep6N8GxKENfrqNtXB51ffBFuOixsdx2QEriCNoebs90pjsZ1uULZUEALwz9gk+7Go1/IFIwaAB5A3nCVCimb6GZw35Y7sINC7ZBrEDsoDEE6ZPkCSTQXvlaYLzEL8ZHkC0QQJwf07ggZiCFIGYoG+QM9cIaQBiawOgD+6QBCtYuwooX6/ekYQc0k3IGzei8EtiPNPzK8Rr1wfEgt9q8Wsi+A/lxTpBAYwKoW8diXZiaQp6sk0GngxdvxXgX1RJXojhyK24ltXQZT5k4JvMKubRsI9yyMNJSuW4jWqkQwA3TPFRDD9QhKlmeJ5matOnIt43KEou+NdaZSUfp87ZioTAAwwC+4J7ladXEmw88l3bPpiZ9w8T2wUXqovUDLK/WstercSuKxfb1/dTDa5aaDgvgQRGxvGPy6tGDruk6K34c375G7T6vSs3aS8OOa+T24yfk2XWMDfErLvkb4d6Sluw7x7f3LRlN7iOW8u2Bzs3pxz4jBAFMPEFfNOogti/voc8/bEbzfjvBH6LhP35LG84msYciiX39rOIPx82z2+jTNh6c4B3bsJ7iboLs3aSezX+kE9i+fIxaNPuRzt0C8Uunsc4taLliIGO1jL5JLT5vywd+uJ+Q7kV2z/Yjn9BI9V7YGnukk1/n1oqLlXQKadqItqouXM5Sl9b+fNvIalMLrWEI4N2ktTAeuHlQNT5RwdJaK88JjAOqvl1VNShI2j+L6n9dX3lWNMfYgNW5qzQ0sHXVIo1S+H+Ne5eYFWPIZdg6vm23rgwwlunoNo63G57DoPVxfPtgxFqFYLFzf/W5aknr5cLqPjVCbefARUf4NqA1vtC6gbkZvZy+d1EMNtj5vqj6ttXQA8Ybn3xd2MrXLi5Rx/bifdIi/cQSEq6T4qhl5To0Wjl3dMRU6hS4iG/j+mYfuFG4HVi7tW7hrPgFTKdx7FmTFt5Wo5gk/qypbnDYfXQbv1PkUYyH0i/9Tq2bBvA8sAhv1NaNMth2cqFF+E0VwwPbBfhYrC+NBoyMAcJ8mlBELPoCYdkq+oUb1O+rWoaGF1JgJdwmYJn4w/rdNqoRRSJ1chZtOcursVK2AK7LvZOzMELRimp5mkg+bgEizUBwvLZvAtYNcqG6GgOOjnWdeLukxK2iyk9Vo5WHEzmprPbUU4WIJAR9Meo2sHlVahK8kJe5dsFYWh91mfUPNakO66PBUQ6vHE9PVa6pElW09xfuE9jWLWr6ihO3OrYk7mHnqUw/s3EAfUeNl524UQsMO5ycnKjHlHVUYLlCX1d7io0PJ7iRiVPlxpwwD+5Yl5pi7LIkUv3Koq7waiGvDdbTT7Ey1HuS8Bsrs67GqMRYVOMRCDuGn4PJnrn+1O9n4dYFJLxNF2E4ojXuSNw+RTWC0bqDca7fQllnaPusab1waJ+1jdP701PfFDZigQug+tWfKta60eJISULB2UPqpO/pzu1rZaMBDKlvl9hgGhZEDuQOpAb5MG4Z5dVCkigA+XEc0rAPxh3QymEb07kLFy7kU7ogTEjDlC9cv4BogtRBIwgCCGMTaPFQHqaJ5bn0kORN1gFjLogfiCgIKc4PoBycH1PYWIsIDSQAa2FoJ1En1AGucGQdpGbRCHg/8V7ifDhPiQkgrL1szfnFgytImS2MRO4L7uhKp6SlLkNyFF6WKMo8tYy6TditphcUXCFvt758G65iuvUVPvyCg/tSNfYiIF1bluz8hYXfWWpZo4HiNsOHAhRXL4B0PYIBSRJArUsOAeHYGcSuiZu/6qOrdtWvVQL4Re0manrXJrVp0Do9AbxO3b9sR9G3BQGMYWnZMeuolV84nVk9hIasPkMzBvrSoWvZ1NWzC6WWkPxZzqyhlr0XqQ8T4NG9O11hv727eFC88oADW0a70qLDyZwAunvMUB+8jFOrqf2A1ZwAzgjqSb3h34/h3ToN2aAriN/Po0SaR+9+FHs9jVYPaE9LTig+4ADFqhfbWlclPn1HqwTQz9tPpPu0s3GxYkMAYeHboL16PKD63ts5nrsgwTYI4Po4aIs0BDD9EjVt1JYTBZCqpuyeyTJwz/QEMCkmgluqagkg6oLrGubpQXHpSdTLZxDlX9rJXZrwcxhASzb00BPAAB8fUSd/N/paOadRXeOUdo0M9aFxOwRxBkHCBwa2D0bMJj8/cUy7BjU4ceJtr3FLlJd3g7eN/K8ngKP7KnUJ8qeqX4vjYAWMNl47zJPWxqZTYC9vdv8ukVdXf7WcopFOXTu6ULouHa5iQPrz0k+Ql0JoJdy8uvL8uD68Z9p2wD1br9wTtV0199DmWQsYoxLAJf5daeclsS0JIO5tex+RF5C+0jBQ12nmrrraaFanmkoAtS44AtybGRLAaR5f0dqYNA1JEwQwdsM06j99o81AbShajwsKAURfFr18NLlN3Mw7bVk2rkdKgFunwkYKibsVtyUp1K5jYRcyOF4SPgmUj/PB8KQytI/K9dasLAggCFq1Os3UdCB8o7DSheBYObDkxK5jZOptOsb6O7WunGBVt3Ez49P0FYUcpVBjdh64nEF7SwKIurxco77atwLwExgbwQhgXSsRA1F6RXEBszE8iBp/6kyf1qzM69uszheMHAoDG0EAfcmT3VtYGIMklpgAtqppbQNfZ4UAsmekk207o+54frTPVYC/P81V2mzHqrHUz1eUo33WiiSA8XHUoUN//ozorZi5ex9GzrXHlIkU3CkT8lYWuBT0UZGaLTn2YTYKWjBo3qCVAyGEZhAaQJAzTKFiLR6meUHgQOxgWAFjCqwlxC+IFMrBmkGQKYyRKLuo8wJyChdTsSBymF6FhhD5QMxQNtYpYkoZBic4L3wJQhMIAgdSCe0l6o3pbozP8jzabT20dUC9i0MAQSxRp1JoANmLxr54PJUH2N3TOsWAjsAIUmzSM6+Qv0c3QeZ8Pch/jjVaxyHWcXp068v3+fYby90jIB11MNIAoiy/Hm6iY/fpQX5hEbzzyc+/RB3qKwSQDbj94DaEDcJuLK/VWa2VAMKZ7RA/b2WA8KefFogIHnrffkYaQDRqJDSACgH0c/2e/HjH5U3+o0TED04AGbGLDPWkMdvOc5I3pP2H9NMmsR3u14W2nS8B+VOwb/VMcnX35E6cXV3dad+5Wzw9Mzme/F1debpnH09aomj8QAC//6IdzztgQG/q4jeRkkAEk86SX5cunOj1YcSl1mc/cgK4YcZ48mBp/fv3J9fufVTN02y/Hgph9qEefrPVQd/N5RO1Dd0CpvJ0REtBuyPdx7s1tbdHABmiIsJUchMyyJ87QY5YNIj6jVuu5rFqABnhaF5bnM/fj4Yo996uVo0RkOa1m4p6BPgIcqkhgN7tOwqfhOlxVOvt+qrWSfqYs4dti0Koh0Iu3IZPVdO1BDApZhu5ufXgebz9ulJLDQGUdUX7eTdpxQjgTQplRLkq+8Dg14Zy2QdGg3Y+/NmNmBrA/eQF+fSl1ixdJYCdP2HEQLQzzhWt8bFnQwBvRlMPJR+IeY2WggDO9m5POy4hTzq51HqbtiiOnvkHE/sFQQR5l2Ua4yZNYueWH1MoX3UuzWDzLLD6yzra1QCy9g+zedbChIsWBrcO9Xk5/Fnrx561/CR+7jnSpyKD1U8iK2eoH/Vl/QoflCctLqSpgRRHA7gswI1/jIKYeLOPHLh+kiQNfROIo+qI924EUCvJhwo5jQdms7JFnWxl1RR3tS/GFLKWmIFcTWH9gi/bh750YPBQusCIGSdqDCgX/acUEBcjDSDKGev8KX3q7MvPU/+LOtzBM45FGbI8iaj1U6l6NUGc61SrzsnJ4Y1zqVp1QaA+rVmd/Odu5I6PJVlD+uDBAVTtKSdq0N6Htpy+QLP6NKHaTbryNq79eX3uLBkKiKeqVRPlMxKGY9HOQS2rqRo2VQPIJDyoJdV3n8LJUeWazdSxqlQE0I4GEFo/d9bOuAZ3T3fVuTQ0u5IA+rJ0LGuCgLDhnoAUtvy0puHHhnuzOtTMPYDPtEHxMX2j1WG1lgDWbKa492FiSxqblhkZLMjNorS5bobE7F7hUtD/7BJAWPFCI4YpVqyNA5nC9Cumg6W/PBwLgob80OzZI1R8fFT2IR+IJDRx0MJh2hhuZkDi5s2bx0kcSCWmfbFOD2QPBAwkE1pBlAEiB0Iqz20EjNXyF+dGGTi3JHIgoNBuYioZ09kgirAInjhxIiezMHLBtWPdIuopp7uNIN9XSQBxfaVaA1iUCIJ2byA7+ZLAOlDZh+x4iwN9B2gEqdUrDoxunBaS+BUF+SAbQq8BtAM8JAAeXpRp1E6OwOjePKoo3D5xNMyAaGmngY1gqwF8MGHUPmUB9BdlIeVh3AHBtevLRL0dERyv74scrSuORRn6cktaVxBOSaIgoq7XqHEVJ/VDWl9XEECp8XvYpbQavZQT4TQ+/ITyr+ykIOMWpU5tbUjQyhsXB9UtUgOohxwDMX6BTGF9H4ga1gVCKwhNG8gc/PdBCwenzyBQ0AzC+AKEEha8WKsHTR6OL4rEaSHPjW3UGcQQ5A2OnKFVxBpE1EvGG0Y9oAUEeYX2EJpIHIvzg9xK4xdo60DYivIZKMd/o32AfG9xflxXuRBAKXhxywvoLEoD/WCjBxqouNB2fkXBiOTZg9FN00Le4KKgEr1iwIj4SZQX8ZMwuj+PGoza5VGHUTs5grKSB434actDP4RfR+qKY2VZWpRFXfVlOlpXU8pP7ty6QiljvzUkauWFK/1rcnJkNCZKgDiBLIHcSI0g1siBfGFaF2sFQXjk2j6Mfxjf9OUAMh3jIDRymJaFRhGaPWjgsO4ORA7aN5BKnBvngnYQ1royDQQS5FFG8UCZcuyV55HbEvLcSMe5AaTh+rFuD4Yj2AetIM6F+mA9IFzN4LpBJLXlSYBfyPcXbYTrwXWVCwHEy1seQGdRGugHGSOgcYqC7JjkdnGwdsEYCvTrSn9z+hsFL9hciPBJGN0wPfAQFAfyASsO9KQPwMOBcmSb6NuprGB0nyoC7kX9tO1QUVCe97okMGqv0gD9RVnIg0z8JBypK45FGfq+rSzqqi/T0bpWWLEk0gRleldCXSJgyl0F4589AojxCtOlGM/s7ZfjGpQamJIFCUR50PqBIEpCh3WBAMgUCB00hJjSxdQqysc6PhwLoCx75wS0YzJIHM4r/QeCDKIMkEQQNkzpYhoZ9QCJhaUwSCuMW0AmcSyIJMqR47a9cxqlA+AZ8j1GW6AOmCI3JoDsgV0v15Not5nIYNsyOLk1iLhAcPAEJRRbJoVPEEYb4Rus4d0ObdhNtzKv0ASs/5sQLqx3GW7F7aAdcbYh45C24dAV3lkAEYvG8zU/atzUQkinReODbIL/I9C9Nug8AuWLdUNB6vojWOuFKouNBw0KVcK5pdHCcTJNBGhH/EttcHVtoHFbpFJA0EA6H7mWAgMDacyCtSrZQ1rk+VT1P5AQuYY2nTSwGkpJoDHseKzjExjNLW8tllu0deMmOrdvNU+fv3ofv/l4OH5bskbj+iWRFs1bJbYTT1jLmb5EfZCAjUum8bV/81g5sp2A5aGinRDMXxvEXwBGMum0dq2wOgVg7GEU4B9Yvn65zbbtfRP3zl4gfhh4jFfOaw3iL+61qMt4vl5v684IvtYOaTKGrD7wvywXv/Ja5POizWt7XBLN0uXVA+cV1svi/7YVS5Q1hPkUs22Fci5hWKRtFwDPpHVdqvgfcfAELVlkbVur5a9YRyfKG6emaS2tteUh70FlLR/uoXZd4PIli/gaza3LUVdrObjfclu2kTzOeu6gYt1rrDeU5QHa40MVa2BtHdFeEYuWqAYdWlyKirBpf2u+JNqg3G+IDLAPsVpdWmXHqmXqejAE0Jd5IVibhr7NiPhdPLCODl2x+jrbGL7MWnZKnNIHalxyqGkMStD+gxGLRJ8ybiGlsTJvnNnK/6v5GEAONq5fbw1DxvrgZUp/C4tPmW+CYuSA6966PEINQ4n+7JeF63gfirbAmj2taNsH/bcshwuvcxhfe42ybPq12xdonE1dte5HpEuSweo6OClyzMAaRdQVZe1fu0DtW5dvPcPrCtmxKkzNq5XDG8OVc1rHHoi2PeJSLGzMEdsSKMeozSC2z0YKLbPZJ+oBSFc78tmQwstlY5jaBPZEs2awsNhvN20dtM8onlmj/LKdtXkfBsFYaM+qFqQI06OYXoU2DFO8IFLQzoHEgdCB6GGaFev4oMUD8cL0LICp2OJO72LNH/JCc4YpZazJA4GEc2do+6CBmzp1qmpYAq0j9qFecsoVx8o1iUURNozP2I/xGdu4TpBDTAHjGqEBxBQxyoZWEFFDMKWM/0blgWfI9/nuBFAagbCOx7NjP/GSWE6TDzfXF1+FLIE6dHJTH37EylTj9l7ZTW59l4ltjlvUrmM3vm1rzFFAfd286Qr7Rag2LDQGYZy9cgffZ43rKSwRZcePhfsd3cZb/0tc2kntvSeTS3PhfoTHOV22llq1FlaMsA4Ui9wFYtYO5UHYc3NjyUe/+PriDnL1/4VvywXe2tiVC4O708Jls8ll0DrROWqQfTWSunuGakheKrVq2Ypb+cIIpHFXP04M568Ri0X3zfSkwLXRhW5aVuI+6u4xkz8IwEyP7rT3CravUPfu1vi+lluHycN1NH9QBjp70Wn2e2LVRPKfOJfc3T14+uU9M8hjhviSObFkBHlO/509XEnUqXtnXoZokzjqjLZKP6G2mR621qRWS9NFCJ7/a5ji7sP2GECuT5sa4EK7DUmUrUsXWNdqY+JKFOUCxiaer+aZmeTWVok3nERtm7uoRgQcSTHk4jmEp0kLcpC/DgFj+H64MNFa+eKZlNbIWiA9aMNZ9b82nq21HTRGRzoEdmpPsSBh6bH0fVsflmbrUsW23SVuUJNWol21cXVhrCHXCkrjCmzDohbW09xXX8BUbqTC4wgzLB/djlq0bkKjlwtSt2Ocm2qBLHHzyCJq6aesTYxbb9cgRN5rGKtMXfiLaiEOjOMxjNn2jQPUqoOINyzrCMLZoUcI+duJ1ywNZvj9scl3lnp2DFZ6IrFWTBp2DO7Yii+6x8AoiZCMUQt3KZ2cfdTYqgj+7zlsGbVu1ZqTM21/gP5Ivy7Lp2kbbjxwelmAYskqBOvblsHsVWMAguvUlgcjstYdrHUuVLanJ+Hf4fChNDR8pRpjF9cGS1nIH3P8aejaGF7eIBcfYZzGUFBwjsfHhSC/NOCQ5EXbPhPcO9Gvi0aQb9hB9s9CXp5eNNe/NYUfu23Tp6H97RkHwuDBfcJuJZWJJZ46wQ0NGzPatBHuaHC8tryunq50m9U1OSpMaSMLufloLWoTyFU5FuLuI8caEfsXsnuCu027W8U2JrG2zeC2RcYwlvF54Rqm//TFqtHP9inuNHaVIFe4L/LYgDau9KuM7cxGxe7dfVn7tSDDKmiFPQdaS2oYjeBRtNtu4o/aHtb7pXPvw+5HJ4zJmrGZCzuf6lroIRCMhbCsxThVaIxUII0+QLrwa5QHUMdMBhAhaNZAqGA4AoMPEElo3kAcpdsVuGHBLzRzIHbIh+lYkDkQORC6ouqGfSBvyItflI9zogyUB+IGgoo1iCCuOA98B4L8Yd/s2bNVVy84DmXY0wLag5YAoh4gsHcngEzwMoTx3jGR2rEHHsLJW+ZZcu4SpP63IYC3jpOz13Cxzf8foHbdJvNtWDXN2XNF2ceIIRuQoQUUsXrP8fT8y8L1hpUAppOnh6ftwG0ABNTHIAz/Zd3cepGfEqTe7fvvuRXjlkluFBopNCNojLVDPWnhEThqLUwAQ7270T6u9RMEcF0sOq5r1O6LGtSqfTDdRkcWu64QAZSEz6NdR7omCeC1Q9Sl9098GwQwNPIq3045sphcx2wtFQFs+/kXijbQQol/TKd2g0WoGfj/q9fyezqRCA3gZUMCiPRu3XrwY326dTPQSt2ktt8XducB6AmgGjwf/xkpuBsBBInwHLa20L2zTwBt04skgC1rqP740uPWUVufWcq+JOrc3pPG+HWlo8p+LXBNIGtWF0Ia0pi0nw0+shz7MCKAaCctGSuKAMIKvW03Hwr07qpq47SQ7a4leqUhgHU+aU0RinZQJYDs3J1a92BfuAepdSc/fi/x8cRdt2C/xM0j1NVP+McskgCy+6A6f9a4COLvpfJO6glgrVoNadFBoXENKoIA1qrViBYpmlnkO8d7oMIDvpUAyiD8gjCAmEkCiAFYkI8U9p64UU8/b/6+j3P7nnZclGTKOiVpjwDCD50gUDo5t5H1DxFqnyI9CqDu6GOtPv8Mynb+khq3cVE0bNbrw7UFrT+rlGntt0AAz6l1tZIkLfmBmxg3Rgys7WOhNq7CqnS2b3fyZ30m+ryL28dR17HbeX/G6yrFHgFM3E7dufsZISDSXYLC2VYK69+dRV+pwY19M9X20lpX+3bvLpQNOolfLwkqxHpttulasU8AtfvwcVBfdZ5ttfqG3z74F4RYCaD4WICM8PYkb+9+3A0PyL+tazQD0WkA8bzAatl+u4lrk0RVe7+8Pb0VIqwVQUYfVsFYeTcCiHENhA7TpdCWQdsGooVpXGjhFixYwEkV/kMjiHzQ3kEjCItYHGtUrh5yLJZkDlO5MCqBFg7aNxA2aBoxdQvNJDR1w4YN4y5noDHEueGaBscUdT164FyoIzSAIK24PpSBuuO8AMgjCKzR8WhD9BN4/9A+IIAop1RrAAV5Kx30GkAtZEfvCOQgVBRkh1wcaDuuosCJXgmgvTn2HgT5sBWGTgPIIIjd3YGHCPmN2uVeAm2LX6N7WFrYagBtsZWR/1n7rVO05Qn9tUrIZ8poH7AosBP3v2e0zxHYksZ7j6KuWQ+j9jQC+ouykAdpjV951BXHlkddcby+jyxNXef4jGCUTS9WEmjKwy8YL6Ftw7hlNE4CmNZF7F8QMGjzYH0LDRdIzt20ZRgXjdLLC6gPiFxJtXiOAG2I9w/vIQggtIkglaU2AsGLXFaQnboj0A4iRUHbyd0N+g7MHrTErjgwukF6aMldcaAnenpUFOInYXQPH3QYXaeJksGoXbUoKzGNO8qP+OnLxHkcbVdTHl3BGAuNF8Yvo7FSCznOyTEPWjis3cPUMNb7YaoVU6ywnEV0DRiQQCuHaV4YZMBiVzpxhnbP6BwPIsA78C6iLUEAoT0sNQHEy1wWQCeMDsNRyMGjKOg7pbtBS/CKgp7c3Q1GN8cIktgVF3rCJ1HRiJ+E0X18UGF0fSZKB6P2BdBflIWYGj+T+JnyYAnGWXsEEFO58KUHzR9I3PTp07nBCKxqsW4O08CY7gQRhNYNhA9jor4cWbYcS5EPlsLS4ALEEFO3KBvkEY6gATiFhrEJNJDID6KJNYHyPCjPqN5GwHmN0ssC4B54J9GWqBscRuP3vhDAsiJ+gBw4ioK+Y7obtASvKOjJ3d1gdGOMIB+akkJL/KR62ag9KgKM7uWDBqPrskH6JeraoomN5a2JoqFv47IS9DvyHNp3HemOiL48wJF6Y4nMwZsm8StrkRa1D5uF7KMgeKbsEUCQOmjqiiJPOA5r9jCNDAIHC1howKDxgy89rNmD6xesE8Q2/PlBUwiNIY7FMVFRUZww3W3aFvuxXhF55XlAIDEtDcMSkNUZM2aolsIgjXAzA60cNJUgtLgewIiolhbgH3gvwVtQNxDWogmgbsFv3Kqx5DJ+Jd/OvHKIWrbxEGHazm2kjsEb+QvPcSuO2rR0UV3BjHdpSSsV9y4gfqUif2c3qBahSUcX8cX9uJjiQNsxTezjSuvOwOgj18ZtwiyvHrT/uiR+12ndr1v49vXTv9L3zkP59rXIWeQ1K1LJk0Ohno1pXYwkd1epXYeufPtqZCi5BK7j21qXL6G9v6QZe4Qpe6CHM7kOmUQpbDthRyh1HDBfvVEwCJm5V6x3AJauWSq2E09SvWbt6RbbTjy5lDr0gnHILerVoSWdTLQSQD3xw/Vp20PiYMQOxfjjJrVrKAxBtK5Eds/2U40ApPUoQoT5dUV8WLYdt56qft1ayc/SWzahI5zo3KQerVsobj3Y9lcyPY58lEX/skxrCLib1L6jCLeG0HAiNBors3NrxbVKOoU0bURbufWwfWthacyB8uV+q9FIKaB57oANQd7U2m04N9JIv7SbmnQK5Oe6Gb2cWjiP5cYTsLCV6bjGhu1kuDNtW2jbKI9+HeusWt8GdfBRYwEHtvicIpGfEcm1iiuVS7tns+dfGFLYGpjk0SCXVoqBjqat2bHOn7ytrgH06dZQJaQi7JzYLi0ubZlEPaYKdzXS/Yy2Pfj5W7Tm50Sbte4xmucd3aM1twZHXV2qfk1TlesL82tJi44m8f5i1W/CdQpck9Rv0UEsftf1S9ZF+inUXcbUpVvUtI0wbkiKmqNcezoN8XRR23yaR0tapVgFS4tbiDXklzYUnMaowJJILvWrs77gAH+3lo/uQWN/FdsRU3tQUPhxka9EYqFh3h3Ys56s9EVpNKVHE5qy7gzl3thH7dwnK/mIwny7c4tlewYpXFgbcetQJsg3KCKO1+/AurV0MQ19Xhr5ffU5LwcCY4hqX7RTDTBg5FBf9fCQQp5tWiquUNj2103pBMsIy2ut4Rzi9HqxdpbET2t8gzaTrsQS98xV4hULQf2EJa8dwxWN2AvHJuPvagVpsn2sx1loqEt9ctY8PyWRsZ5taA9rB1yD51jxbFpdyaSQc/0WSnzmW+TxZW2aFC6srlex93vKdkE8Vfc+rE2+Vtvc+nxpDVAg+nbs0kaEv8N2s8bthJEQu99f1m6hhpsb69yYtgvroYdC8HyBHGGMk+OkBEgSNG5Y0waDDmgBof2DRhDWuoj0ASBsGpxDQ5MHrR7KAgHSl6eFPB/GVUnoQCKhCZTh17DuEC5YMK2MKCLwJ4gxGPlk9A6QursRRwDnwfXgXNJFDYga3NrA5QvKB3mERTIIJPKDWKKecEMDjSesoY3KdpgAdnRto3QI4msyCh1QVHIhAghr4GWnMtX/BclR5OEdxrclASwx4jdQjQbtuYuYIJ8AGq34/CoKuFgb3DhAHd1sA9FLSAIoOrMbNMrfW/FR5U9Vv3Lh6df3z6LaTdxU31VNaldlBFCQwet7Z1LXsdsUoigIILbP719Lnr17c5cvXm3rk+fMffxGBDp7UzT7xTbg2b07JSo3ShDARPXGLR3hR17seJRRq+qXdEZJP7dvPr1V5UPaocT+lQ+YUVsYI4lmwRdjcF/y85vE/anBvQZit6Kdg33bcytP5AWRae8bTOOGDbP6xjsrLH5ledKCFr91mipxnhWsj7rM8pwlXyX+LcBjAMeL+5vBCG238bv4NtLDGAHU3nOJldtjWJ6bPG6mTOvbrSknaTg2jBNAUSaC9K+Ly2BpjAAq5ykxWB1k2ahzxCAXJeC/gHxuZnm1o65+4h4JjKULt3PpFz9X2n7Bmv/C9rHk98sxPljiV6bn5l7n7oWwPcilhXq/vb37Cv+Tty/QkD5eStleVLexyIty6reV6YFU/726ynMsrEMPLGQD6UL2lcmeXa9Z+8W5GKH4rHYT/gzXrvqV6jqktPBq35Eu6tIGuXSm45xoCGjPf+PMOqpV5W1arnyI6S3w0V/IfmfV2H6qC5c61b4RAyEGO61LjWZ1VLIA60oRfzWAqn1ttY7Ge+vv1oQTQfRDXDT9W3EJIFyy2LbndWr/hYhFLetj41OvmBK/IVhxR2V9plC2PD8sQkEKtJahIE7N3APU86rtw+RgmC8jVVf49cPyeFBELC/7wLrZ5Offl+d3/rSmQpBukXMndzQet0jFOUBWEO8YvAxWujKmLYBrXXfgIisvllrWaMCfI6T5On+qWl5D9MRlmD8j6rwMX/pIY8AR4OZDghoZE0C4aJGWsR1biXjCHL7OhgQwfGgz7rVCTwATD4eT51BWjm5cK5kIAtnaf67yHwRwLPVT4jE3q1PNMI60luBtnDuM/ANE/k9rfqS4I0qgVjU/ZWkjaPxUW7+C2nZEu0iXPhLctZH+mjTuhx4GwbOLNXlFafmgSQPpAqnBeCjJmxYyXRI6kCxo92SUD6mlA7HDNC+md2XEDRiUwLIXRBTHyvL059CmS0KH84AM4jzQ+sEqGYQRlsEgpvAfiLywEpbaQJBUXBM0l9hX1LUDOCc4gD2toZ4A4lqQv9gEEE4vPd3d+aDr69GN5kjnznoNYEEmzfH3IF8+QPuSh/8c1dlzcMe6VlcxGhQaePW4vIvqK2SgbzcPmrb+kM1+SSruhphti8ithw/vsNzchqnuT2xcmyiB8tGx9fHqQzVaWgmgOojyjlr4Bvx1pje9XbW2Sgz9ujahGvXbERxE7187hbp39WPp3uTVqjF5hkYKAujSiTz7diU/Nmh379qVNp+6ppJBrZuY7OxrFOTuygf33r3ZV/l7zSma3czQ3oxkK46jTywdQX1m7bRpj+Jg+eyhPDA+CGA3jzGUzNIuH1rPtgV58/VpQ86MuCPvBkbqJYk6MMuXJm+7zMlR/aYeSn52n4csVsvevnIMBTDCiHKG9B1EsclIjyffjsFqHlnm9pWTqduIuTbpYVFJfPvQ+jDyZwMWL2dQXzp0OYOlJ7HO1VvNnwQ/YsGCpC3tK4L08/oHiGsqCwKIlwZtvTbQmdw9/Mm1DyP07L7M3yTiNmZlXaWRflYiNiBUanRTaJK/K/VBupcfjVy2SUnPojWhvcndS+R3de9NCSkifYyrs0oAXV39eXpKQiTbdudpXl6e9HlbT543ei3Lp3EfFOjckvYlYjuamr/XmB0rnilopfmzd20v/dhVuCMCPBu3pBi+fZUa/68xXVXSS4Rrp/gzzOvWvSutxbOcep56s22kBXp1p96hwhH6slHdKXTneb59fmcodR+1jG3HUKdPmlA39l5jQHP3HKpqVIZ6CuLhz8jDpzVbiYFQ1y9JDSDIn/uU7fy+GbnHQT+zca4/efLBOoD8h81VB1q4XAlQBtSadSXJCKDatRm55I5+zzGy00TRnln7AvQpcKrs69tPHBM0VNXCFEdQV9mfHFi3kPVNbuzDshZ7hvuya56itIOQMN/G1FinOSusAUxh+ZypqkLwAbcmtalBO2+uSd84vT+5g3yw+rZhxJkfr/EZB+LYUiFbibsnqO5NQHLwPqO8wf6BilN8RtzZBx3aFWJ1VSJES1wwdsD3HdrI19eXvoQ7lZQ4dq/dNU6qrQQQ55ZEpx/LL/PY0wDCvY+zQsJ8/IdxrZgNAWTEUTpzLi0BtCTuoTaeY5V/0Ip24ecJH+rJP1IC/P2pJSPVKgFs+TUfL1End/f+ijsfC03v786fNd9+vowwfqkSQFXDzMru3s5dfTZtiDQTLYEMCpikagBbfu2itHEAufefbkMiH3TBewxyVxQJwj4QJmjbkFdG3MA+kB2QLWi98B8aQhA8aAMxRYspW1gLgxgVdQ5My4KcoXwApBRaOkQLAWkEeQRhhKsZaOmQBlIp3bWgbjjeHqGTBBXb0s0M6oRzQMMJFy8giSCkcPkC/4DQdIJYglRiOhyEVl8ugD5XSwCxNrJoAliEaMlbcXFl22RGHKT/PytsBtxSQE/y7gZO8oqA7JCLAzTmgCHCMbQWmC429g8oEOjirQy8d4fRzQTwoKBcoza5J2DkSBKvhxVoX22bgwCujba9DxUZRs+TERaMDqBD14z3lTfwYWAd/Eov6EuM3mekOyLeHj3ouu69Rz/iiODZ0pYngbpK33o2YrH6YC1KMJ0+1GuWTZmoqyTJpREcry0PKIt2fbhFrwEsZyklqX1QBM8gplKNSBOIDKZDMQUKAoZ1fSBMcLIMLRo0YvZIHQgQxlHsBzHDOWDEgTSQNfgJRD7pTxDTy1gbiHOAVOIcknRK4mYE7MO5cA6QOpA0GGFg3SHKxbpAEFQQO0xX4zqwDhHrDkH85DQytIggb0bnkLBXD/S1eG/xCyKLNsJ13xcjEEA/2JYUeChKCu3AYAR9R1cUtOTubtAOeCWF/kbiBqNMozYxUTZA++rbXaKoF72iweh5Ki3Kujy0c1kI+hKjdxnpjgjK0L/z6EMcEVyzvkygItYVx+vLLIt2NcWUkgqeRXsE0B6QF1o0EDRoA6GFA6GTRA/EC5E3QMKwxg5TryBcMkRaUefCGID9+AUxwzlQPqZ3Ua5cxwftHPLjfCB4OIe0SIbW8W7XI8+D60CdoEWUxNMof1FAn4v3F78ggNBUYrtUBHBD+AQK7tuNnnJ6ioaEi7BtJYF2sC0N8ECUFLj4oqDv7IqCltwVB3LQKy1wA03iV/5A++pfnAcZRs/S/QbauSwE/YjRe4x0RwR9hf59R5ojgmvWlwk4Wldcr75MR+tqdP3FaldN3GNtvFwpPE6trzM5OVWm6bo4vw+DyHWa0NY26agNaWdfrCEJNcKOn6C0I4cSQxqCWMQyXR/fGSItnUuzDrUiC55JewQQhA5ToJLgYdoVREvux1o7TJtCGwiyZs8BM8ZXOT2LX6zbQ17sgwEGXL2gbEQTgbYR5A6aO6mlk1OvKAfkD8dry5faRvxiP4gm6gRyiilkGJWAkIJAYu2h1BjiPJhGhsYQpBHnwT5ZnvYcRQF9L95j/EoNILbtE0DNC2192Cw0ICSIrhzawNdZTQjfwDsGAGlxtzIpfALWYE1QrIAFdqyczfMHz16pDrZYb8bTgsfT5QzrIBy7faWSPouv4eLpGZdpPE8LpqDxizQh4axB+hHgX6Tl04oNK9RtxHqVwejtBcNHJ3eG7ZPrZsQiZ9tOEEAw+P0XrDEy1y4Ip+vKthant/xKp6+LbTTyqc3LuDVw5NrVdD5VDIRyO/V8JF8DuHbBGL5mSloNc6SepzFYR8Ug1tHZtkXh9sugxeOt++QxybHb1bTFyvpJtL9YU2dbpprGyoqIWK9sJ9OGlWJ9FfJGyDWYybG0cnuskkfcO+vxd2jlLFHm+kOX1TQ9UI/xi+V5GFiZNveeoVA5mvNmXD5ksy3y2LaD9rrW79rG8yFNnhf3CS9J5Jr5vK1naNbqASc3LRPr2RjGzF+jpq+ZP4bWRFq/xpDP5tirJ5Xjxog1fikJ6v2UwPE47uRV5RiGZYvncwtxHL9MXWeogKXJGNKAvToD8jnSWqMDeG7VMIU6yOcQUI+5doqWbT6l5pHPM35PaaaO8T98wSL1eIEZdD07lXZu3U6Jhzfy/kQb6N9eQH5tAH8OJeh+QeYV2rI1mg5GLOLvvbRaFwTFwvof4wFSBsoHVFcgfLCdwNdRoa/gfUJoELdkxvuONDnoykFVXoMV4njVYhnC+k5cI54t9CtizZwVeE/UNWlF1NlWrPmWs+tHOVg3KPssGGdJ0dZxlbIm0Zom6ivTZD1Q13ULf1E9I0iIdi1KLNShhdWCWMr6ETDmQmoKhQwYobajlhwiTXvJq5ZZDSC099/aVrb3UXuszfOiIU1Yo8nTlOdHpmnbeseqZUqbpNBvmvohn3xWbJ9TIcU5Ti/aOMMqAWTPoWoRrAsbB0GIOK3ltBBru8Ny2Dgk3sMheA/vtgawuAD5gTYNpBHh02BZC/KFaWQYZEjSB/IFkobpXpA5EC59WRKS2GEb5A6kDqHh4FIG08YgdbAWRh4QOEwjg0yCtILYyrV+RRE6SSqhbYQWEesB5dpCaBcxdYx1gVgLaHQ8+me8z/jFNUIDiHHPkADqg5vjAUQMSbnWQBI7GHy0adOGG3moVsHKvmV93Wj3FZlP0frFb6AmimGBRHLsevIaKtL6unnTZc2+iOEutPQkG7jZcdIdx6Xfw8hz2DpB7jSwug+xDQmmjVkq3Zlog+Fjfc/FzROp3ejlvIGwwFsbv1MLHssz8hrdvrCfXLoHk5+LN8UqpM8W16lTOw9KZdupZ1bTj14zeMOHenanyKuM/C0IplHLxICqLtBn28DRcD8as+08nds6hvx/Oaa2RVSYN43fxchNUhR5atowzNuTopKUNru8i9z6LlXShfFDxuVt1Kj9GLGfHdtaMcRAeTC2OBsxXJSL/QyXd42nvktPsm2tsYXGgEN7fnUdYDL1d3GhJeNEmXcyTpJ3t/HKsSJfG6Veeozv1omWLRhOvrMOsP8ZPBj9vL5txH0vopxjiwfRmJWxqhEISF3HAOU6dYYi8lqx7e3pSUlKek5OKnXxcOUviKtHF0G6OBKprYtIB/p08aAEJb1RS2clPYFc2npSSPtmtIeRt5TTq6hHyC/UqmUrXs6RxX1ozFYrOcT6wcVHFM/y0WvJOXCtzT7t2kLnlo2EVTjL9179toJIzVimHtvIcybfLqrOgHympGERPjbkc2tvDaqLt4vYZh8fLfAMYztmneraCFgX6KIYKl2jjkoe7XMOyGcd7VxoTZQmeL1c5K4PyA/rU61RgY+nErdYG1uYIfPUUhFQX4lzKwXHq4H2NefTxp6FsYH35KX0fVsfXtbaYZ60bO3P/BmDWC1UhWg9Iehdj2gNFPCcNlbW4sFyvJ23IGn4UIGoBgpF1VkrLF/zbhN4HbX9EeL/ImYyyIB/a2fugiTlRLjVStWATKTEbSTvYWI/1gaiz0y7eIBcegwmf1YerMJxHvTZxRI2JmhjGktRr6WQRWoitWghNGSF2rBNU/akWGM2S+EGPrxdNM8RI9mNNesircdYXQBJS2Ypgzu6ErLo3cxYNXFaYwyRTz6DcJUjLdIleTQ6bnr/DrR46XibZ1cr7i1aqM+UVgO4LKCNaAuDe2ZvDSfi6uP6DNeNPkSCcbysCGBJAVIGzSG0byB2MBzBWj1oBLFOD86g5VpBQIag05ZhBEwTo1yQQhig4DiUDQIHQgojEmgbZVkgq7BUhnYTpA/TwCCOxW0T9Ml4r/ELAgiCij7EkADqvyhU9TbraLyduwj/f8Ct4+TmP5lvgwD6z9mjEj7fds3pbKZwC6NaYbKOUU8AATkoT+7Wjg5ITRfDcC9nOob/7DitPzZJ8LREz4gA4oL1BFAbDN+rh1jgnXZxM3kHLuQNUhQBjGQE8MMPG9LC/Rc40RtklwDmMJK4mdy8RpFXl95iENUMihhcf3Tz4mkggF/2DuXbwAyvH2lNdCplnI0gr+ERNu3EUQQBnOXrrrafav2acZncfAapx+oJIAhft8nbxH6GbZP9afGxZLZdPAJYo0Zd8pgmNGlWopVM7u6+Ik+RyKA2XTrybdS9b7fevP68TtwtjL1yMsifDc7QEmqtgK3PTxEE0PlL2nlBWUh7dQ81ax/Ct0N6dKfTiiWuFlf3zKD2IauU/1YCmHJksULirlLXrq7k29uLp49xbUZbE8RxXjOsUxE2KAEBtOZLII8ufWwIoL06S8hnCgQQz+2CSGGBW5QRkkoAGUD0uK9LuwQQGuxNhZ5zAJb11kHpFjl/+bWqeZLB8CH2AvJLAoi+BO8qPtYkAfziKz/+0QmB5Sp3jWKJZ8/lCJ6mlzDfdrReOGgTBDB4I+8flvi3Fh+E7B106+XHPkL2sxxWgiJ97hmJEQHE88X7itgIGwIIzwcQaVmrEsAi6qyVvLRYRlK9bfoi1F/vIoSThJQTrE+eIhMLkQkI3N7cZHXFB22tWqw/U2Y8QCjPKe1aEpni3k71qSgkhZyljzq2rbVqtSRuJ1/F0tgeATwRHqS6u4HgHgs/erYfElbiw86hkkErAcRxQgtpK6UjgNa2lmRTe1yrmjWpped0vl8+u8YiLLVhtfxpzercKjtgaJBVy2l0z2AEpPq4FJISt4rauYv7jDZt7CwtlIXsOPjwaATxrGPdHEgSiKA0vIBWDOvjQNJKMh16LwHiiGli+OjDVDI0gph+lfuhCcQ0L8ilJITS2lhbjiR6uE5sIz+0idBkghgC0GDiV3ucBPpkvOP4lQQQ7VpmRiB6DaCEHIQdASpaUnDyVwS0nWlxYETy7oaBHdvRGWXK1x6kBhA3CccYXX/Fgy3BelCA9tX6XLwb1gb2V9yqaKHVAlZsGD1v5QHtc452Liwlt4pE32H03hbgA8SA1NiTQSNsz4u+Aa5h4MNSlok0RwTXbNRn4BocEdRNX6ajdcXx+jJ5uzpYV1NMKU9B3w1NGaZloSnDujnpEgVTqtCaYa0cpjaxXg7ECGvsMMUKwghtGYgVNG8gWRWNMILUgcyijiC7sDzGNWINI4gd1hvKvCDC8+fP58QSBBPHyGvTlqkF+ma86/gFAcQUMvqtMiOAeshB1xGgsyoNZMdeFPSd4N0gSV1JIQdJe8DNQT6j6zdRNkD76l+IRwFGz1t5Ae1cFoK+w+h9RbojYtQvIM0RwTUb9RWO1hV105dZUetqiin3W/AMA3jG8e6gPwIZwpo5EEaQHZAp+P/DujwQR0y1QlsGwggjDmmUAQ0jpl1BNqGFAymT6/sqGkBiUT+QW2gVQRpxHUZ50SZ43/ELAggSjfYqFwKIgh2FJHMlhbaDtwd9J3g3aAldSSEHSD1wU7Df6NpNlA3QvvoXAbgfa0nuB/TPm/Z/WQHtXBaCfsPoXUW6I2LUJyDNEZF11fcTjtbVqExH64rj9WUCjtbVFFMeVMGzD6DvwjuHfkxLGEGOMF0LwggNI35BGLEOD0QLxhfIB00dNIySMMop6YqoYcQ14r3Hr5wCxvWXOQGUg68jQLzfpj2maqx9iwfZwRcFfUdYHGgJXUkhB0oJ3AykG133wwBpcWxj2XuPgfbVvwAPI6R1stYqWAv9s1eWQDuXhaDPwHuJOMKw6h23SMQVRrojYtQfIM0RwTXrywQcrSvK0Pc5ZVFXfZmAo3W91wKjFhkKTopvOxlz1xRTyl/wzgCyT0H/B8KIqWVJGEEQQRRh8Ys1ffAtCMIIDSMikEgNoySMIJtyrR/KAmEsT9KIOuP9xy/WGhY9BazzLK5dbIvA4IeuiFi/K8a70NiVcWoDBXfsQie5S5J4at1EWSOWFEVf1mpOixVXHWPaN6Jt3CVHBvl3bkPbY2FwcIe2zw0g/7A/eCN7t/8f9RgSxgkg4tM2ausmyGCh4PzS8COd/Dq15u4bcIO2hvUlv9m71Q5a4szy0eQ89lfeELB8a9G6h3B7EBthY/iBxdAiRmosOVf9iqas3c9Jxaw+LWnB4et8e1T3VrRMMQaZ0v1LNR1w6dSKbmM7dh019hQGHtdOLeMB8jPYtcLyuUlnxTCDAUYKwhLX2m4Rw70o7A9hnWsNj6Ztswwa0lS2Jcop5ro8jREHLGl5WDe2vXKD4qInOZbqN3fh9bSXd4xHG1quuGQ5tHwceYwRx2pDxh1aPISeesdZtbjVIrhjS6r2eTvV1ctwLxF8np/T5jqSqf9XtVQjD235QMfWTUT5ipEQ2h5h0+q99TeauU/EU57p2ZaqfthMNZaY4dWV6jUSVr0w1HCd8Jv6knh17UpX2S/iMb9V9UNadVpY7e6Z4UVf1mvEjTtkXonftgq3MCkJO6htD2FQwuM5K+cHPBu15CH8tG5dTi4bqRqX2M2fuI+6KwYfOPbLD6uood8Cnb1EHob5Qe2ouhIeTovs7Gjydgnkzx8Mj9p/8raNxbmEl9uPqnuia3thvLKXbV+ldp9XpWbthyj5rpHbj5+QdzdhTctDYzXrxxemwwVHY2Whv34B/ByfpspCf+06wBTq/3Utfs/wXkrrfGzL54Z3N4VEiVuLLRhzSGvePXOpWb+f+TbcPjVp3YkupSvvfdx61apXhEtjosS9hagGGbCkdfNVrsf22hq168bdRcmwcrI/gaGV1ohBylz/LvSz4n4lbsfP1EWxyoVxw9Bw4QIn8fAGOnAxjcdzlrF6jywMJB9uiGK/DG0IOFhOv/KUNQYwjBEQb1v2Y9qy0T8XEks8OXcJUv7AdYs3rY+/ohpRQKyGGqx9urRRLGAtNLRZY9rODRds13dq74vWOhVh6J76RilXYxm8fYo/hZ/QmjcUFpDAJorBAwxzxHl11q+aMStu1VhyGb+Sb+P+tWzjye8lzlvtmzaKixZYTjclo1NP8XejjYpRi9b9i7S6xTWrbWRJpC5tmgkjJrbdTDV+YcLOJ8PsWZ+9ONU1D+opjaGMQ/sVFnvh8A5vXK+cl13X11/YNV4ypfwF7xrGJ0kY0ReD6IH4IdIIyBcsh7F2ERpGAIRRTkmDMCIfNIyIPQxjD2gYtYQRs1glIYzow9EP4BcEsOgpYDsEEFZRfZedUglfQUEyf/n5gJxxljq59VUGZ1sCqLVaxWCNAR3Wm8LSU0lnkNa7bmyQ1mr/lvh3pZ2XBAGs0aA91xQA7RvU4AQQHbPbuB1qxwx08BGxQCVw8S6dW1Oa0jkC3K3L/utFEkBvl0Eqscu5Fkk9vGbx3y808TaBBQpJvB29hlz9wkV+RgBhsYntMG9nNU6tgNV/n9X9jabdGMFzaV6f58V1cgIIq1slJrKE1Q9f8Qngl3WasmPH0JhZVr+MK8cEKPGbg6lOta8p3l5eVge9Sxdpxc0J2snL5NHRg1+b1uWKFUlsEO/GiOYBcvedxd3QgFgiju+uy2I/riN2/TTqD+ti5XnBsSi/vRJjGKjxP0EAc2LWcWvZ+UHuND8ywYZQOXdsxV6c09SdkTMQvgHzo2jrGFfVJcuqkB40P+oq/5WEL9C5Ix1hL1uP7j0o5eoe8hwwnxK2jqE+i4+oL5QECCd30+Llx8oWZBDnb+zaR/GDF0i1qn6pEkA/LyVmcB9X+tI5sOj8CgFcM8mfJq05aRP7FwTwCDu3s3sQpWQlUvfu9gkg3A4FL4gs5HJIReoZatdxIP/t7qEQPtamrdhzfGb1EBqy+gyFBvbig6W7jxsbYgQxkPFXJTAIggDUaSZioAL6APlxG6ZTv6kRNh9zIIAbT10hz46efBCDlap1KLSK1R2IOI8kET7OjPCxcuS7Hree9Q/r43jZuyd0U12KaAfVwxvDaezYweT8aU1q5h5AQ4MCVN9t8tpkPwPAfyj6mdpN3AyuTSOs7+ykuJyRIi1IpRsZ2R8BIGmI1YvnGfFhOTkoogxBFOKpf4cOvL1lOt4PHp+X9VfasgdvPMePB1nUa9IgMoYyfqXnhx0/91PvbbsvlGtkZKPmp87qtQOCyMDCu46aFuDezJYAxsdRhw79OYlSyYssa8R4mqr4V7ybwNK1buXKNla99gig1l0PRCVX7LyybhD9xwoXg7YXksLeEeng2UoAMSbKuMUS0k2M1p2NlgAivjHPG+BO3yhWx6gjnkNZRp1qWmJvFcQ1lnngWNtKAOeSv784Hs+0lkyaUrFFSxjx3qLv1hJGGLfAHyHWLmINIzSM0Dju27ePT0mDMMoIIzAQgWEINIyY6pWEEWWibPTtWDOIKWCct4QaQKINc/zJQxmEu3n484H+0PrF7IGtrhKI4GBfql6tjpgGZCSi5VcuPNh7cHBf6tZ/mqLpuUPbV44hj24i2L+bWw+KSVJIH/uK7+HmxjtePz9v7uSUpxtpAA/c4B3q1uWj2TH+/BiUpXX4LDtcaP1QLgibdw83mr3ugOgsiyCACFTftWt3fkzX7sGq42c4e/b29+bpA4P9aMvp67R2wVCq+nYNnsYHc6+2VI0RqEURUex6k2lMgK/SPsE0aM5irm3r5tFN1YJaCWAGeTl3VjVkVg0g2jqMveiizYYM6qtxvKwjgKzdP1bJpAZaQs5IuzPXRCbTEFYPlOnPrqlBjZYqASycV9Shm4e4FtxXWQfUc8hioVrG/YHrjkIEUEMgD8zypRaDWDuwba3/QQwoquNrHQHUagA7tNL4y2sMIiSIj0oAGYFycR3D006vCqF6rhP4Nly4uI7ZyrcBr+9e1rhssfrTg2+/t+q5inJTjpCHUpYVV+knSei83KnXzDX8y2zvTA9Djd7Vk5vI1dWd5/fs3YWaawigPQ3g57XcuVYS6bYEsDknu+IY+wSwxXuNVe2eXQLIAM2f08sNVQfRcB0zdtt53s4jOtRW3HBofatZaO4wfx7YHoNOwKTFfNDVD6pSA1hQkETtv6htfceVdxmdEAiX1IxBjAjgqjDRp8jBD0QDJAIO4PNuRqv9hT9798es3M6OsFB4kCeNX6kpVxmEw4O6qG5hrBpAoaHDdcK/6ewhfuSvkD//nxZwDSA+Wo21m7YCB8funoIEe7q7q4Qg7eJB3jehf3Bj/Q80gJd2jFMJBI6RJNReGSAKntOtpCm4o6/SV4n+ShJAtCvczsiyQTpkGXqB0+baHYzd0Vg1gLYkA4RZuC4pSgPoTNM3Cm0XREsAVSKWclB1Z9Kx7itWQqcROH/2dXamcJ1zZXsEEFo/tBnq6cvacK50PM7OW7+Zp9KuvuQ5tDAhhsTtCGd5lHviPpIOsnshXbYgbfDgAKpWnRExxeH0xrnDyF/ZFxQwiX3E2H/24CTa3d2T5/Xxd6NWGgLoiAYQGlZeP99+1KZZHZMAPsRijzCC+MVGn6a9YX1pe/hE2rJmCSeM0DSCMCJUHcgfAA2gfQJ4F8GBshJAmPdwQRhsoJAZLYmwA0noSgotwSsKktiVHDoN4F3gNWQAHzyxrV4fIzBGvg/LG+P697eJpvEwAe2rJzulRQrrRLt6zTDc96BDS/Duhp+6/kh7NVE98H6VhaCf0L+3ANJLIvfKnYu235AoaV31gnrJsmTfUhZ1te2rBEpe1xTq4uxtozF7aEWnASyu/DZ4kAEx1UwDm2JKBZCCnExKm/gR3R5elSN7t/iwklwNfQ76CPTv+IWUmgDKwdhRoFKlhbaTtgdt51gaaAleUUCj4tfoGk2UDdC+RkTHhDEkmSsJ8F6VhaCP0L+vQFmSKQmkOSKok75MoCLWFe+BUT/laF1NMcWUB1cKMpMobWxNlfwBucfFOtiipMQEEB2NfmAuLdAZlhb6jlWPiKk9qImbP59uCV2+1bDTLA60JM8IGDTxa3R9JsoGuA9GBMdE0dCTu6KAd6osBP2D/l0FKiKZQp30ZQLlUVc8x46IfA/0cLSupphiyoMtuacibIifgwQwhcKwziHAnWrXacbXKvDFvilxfF0F1n317ebB19loB2k9tOu1ZIgyxGvtO2gIX1fTtEVr2haTxDtLrOXbcFYMFLN83Gm/XCek4OBsbxo+NYxCBgVRkE8PClm0VelY02m2Xw/yUdb+jGZED+knlviTR8gkChwMAuhPbj1Gq0HOD6ybzf5j7Z42/Tr16OGldqracHDXT2/RrAHsSr9uOc0JX8y6QBq0ThhgYC3brANyHZ+CjJNU3clJtZzFOrvOtV4h7zCsB8T+y+SvrLsL9vUg/zDhNuXytsk0aLGIAaxd+2cN85ZBYf4efL0lvw8rttGd5BjlvjSlOk1FmdZ1hQIdW9YQ52Lwbd+AgjfE8/TgwOEUFjqE+rJ0rEdcr1j3asOnoa5fScMQhm6fP6Wu3QMm+zehr2WoOIaVYzyEwYvmurRr+QDrtbHrGerPz4+1o1+36cufE9TTq219qt9WrLGLTEjhhg9YG4d1dkbOOeeHDlDXXvrN2sTTtOvmgEDnliK6R0oCje8j8rs2/p5mKda5dvNnRZOXsmYPWDayLXnO3Me3Ny0bSX5e7DhWVq0Pmylxg60oaR20gBWza59AGjhwIA3o3YXaKlbBWDc4ZFIoBQ3A9bpT0HxxvTBK6TMgiJfZuHkr2nzqGid4alg3tj3Dy432nj9PY1ieYN/26uJ+rD/TrvnCO1/zIxGey2aNVfx68lasF+VaNdwvtx5+dCnd9t11lKDgWdESKQDlOiL3kvg5Wldcv+yXtDCJnymmPOJSwDjVwvaG5A9wTAOoMwSR1n/oeNAp2RAEA2CAh8XmkL6DNIYK7Lj1izkBDPJpz2P0ooMEAWzvE0Qh/oMo6lI6T9MCBFDG+UWnKt1G4LcdO46Xx9CkdlU1PYL9ys4y7fgvgtDFRlCNBu04mQP83ZooRO86X6BeOP0iebr62Wj8EM93//Vcit8QRA3a+9KgIX1V0qSFjGc7qLMznc1QCNzlk9RFIUpWy1+B+A2MACmkLHb7Sl4urH+bdutLAb6+NoYWWkvYpnWqqUQbi9RVgqlDR18RqxTQnguLyLXrN6Xlrry/f4T5M7Ifa83HiG1rRtK2Te7GSS+seIdHnKVunYTLFxyHOsv62bNgVtN1BPB/TUTMU5CZwsSpOXkx0gJy49zWnRL0cXCvnuT7+ri241azSEMZkkQC9d+rq4Z3S4hco6R7Ud1GwojCfn6FALJztOrYm87tm2lMAKUFrwYlrYMWM9nzJvNq3cLoDUe08YQj18wXZTIiLN0QgQC2ZXUM9htIkedT+bvERbcuShLAVWM9ae6eRKtBBusPvsQHYcBQmrVqB88r0pqq75/2nS4L4ifffy0ckQeN+GnLM4mfKaaYIiXvzEa6PaKaIfGTKFMCCAu5fj/v4B0QnP26eA0lYc2bTLM07kQktBrAyf5udCz5Du0a340mbRUWvSvG2BJAqQGc5NeVjhpoAGt95UzRLD390kFq3cmPW+WlX9pNLh5j+TY6yYi1a8X2zWhq3ULx8Zd2kTycPeliGjrQNBri6cyt79CZXjywTtm2rwFcGMjI55bTfBA9vWUBeQ0VBh1aErVtsj8tPmarcVvatw0tPclIG6xna1XnJAnpkihB0+cybjlPg8arfccAbrRhTwMo2zDj8h+s7ccpbX+H1kdEqNulI4BfU1PFMhuuV6RPPxC5yjXaq4YkkgBKYos0X/fPqfegWXwb18vvd3IsdWwvrgXp21duENt2NIAZl7dxdzBIy8mJpZYaElSYAHqp5GqS+/eMqAi3LQIptGqVcMMCzVrj74RPv8JlCO0b3Lq4Kj4AQeC0BNCeBrC2098odIewvE1UCeBV6ti2h2qBrFrwalDSOmhRFAH88Mt2dPKq0PqBlKIOcHEzgTE45IGWUksAoQHE+wQ/Z6r/MwMCWO1rf9UoQEsAZX8Av2z+k7fxssYEdFA1+Ukx22h7rFgtvypsgtUfWgkEz4F87yWQ5og8SMSvvOpqiimmPPhyJyme0ibUMiR8etyTNYAHZg1SHRbfDdpOvSSQGkCjjtEeJJlzFND64dfoeh4G6DWA9wNoX0l4TBQPeg2gEUD8JPAelYXg/de/n4CjBAXPgb5MpDki5UWmUDd9mY7WFcfrywQcraspppjy4EtB2lVKn9XQkOjZQ4UyAtF37iWFUedYFLQkrjTQEz/UQXs9jwLK+5rRvkbE5X7C3vrCBxEm8bOFo3VF3fRlIs0RKa+6mmKKKQ++3LkRQ+mT6xkSvLuhwhBAbedeWhh1kkVBS+ZKA6MyTZQNQK612qkHBXId6IMAvHdlIXjfjd5HRwmKUb/gaJ3Li0yhbvoyHa0rjteXCThaV1NMMeXBl7yYLZQ29r+GxK64qBAEUN/JlwZGHeXdYETq7gacS16jUZkmHAOIiRGxelCgJ1kVEXjnykLwDujfQ8BRgmLUJzhaZ21dtc+bo3XVlwcgzRGx17c4WldTTDHlwZaCnAyyLPc0JHOlwX0ngLJTdhRGHebdYETw7AHn0Iq9TtpE6QBiYkSoHjToyVZFAt63shA8+/r3D3CUoBj1B47WubzqijL0z7CjdcXx+jIBR+tqiimmPNiSd+Y3ShtfPMOOkuC+EkB9p+wIjDrOu8GI6OmBso0E12hUZnlA1sVo34MOEBMjIgVYLBbD9IoMPekqKcqqHC3sPcMllfIiU0Z9AdIckfKqK8rQP8NIc0Ts9SWO1tUUU0x5cCX/wn5Kn/KpIXErKzwUBNCo8ywutGRPC5RblNjrtE0UDyAmWuL0sEBPvu4n7vYMF1fwrGvfNwlHCYpRH4A0R6S86ooy9M8w0hwRXKu+TEDWNTN2JR3o/j5dOnqO/zfl4ZNrS9xpb8dqdP5AnJJyhy6vnUC3b5vk/1GU/ItRlDGrkSFZKw/cNwKo7ZwlcjKTqVP9yuTk5MTR2G8uZeaIjjY/P5OGuXxHPTw70hPY/3hl2pogHEIbdaLFRUmJnxRco1F5JooGiIkRcXpYoCdh9wPFfYaLI+Lds4WjZMro/UeaI4I66csEHK0rytA/w0hzROz1HYZ1zYihg52eoci+PSjb5AQPnxTkUPKB5XRpxSi69NtSyridreww5dGQAso9+iulTahtSNDKG/eFAGo7aD1mezdRCWDQhrNq+gL/5jR973W+fWTTLzR6+q+Unif2GXWmJUFJiJ8Ue524CWOAmBgRpocNejJ2L1HSZ7goQVl6OEqmjN59pDkiqJO+TKAs64rnNz1hL8VM60rHJgfQhaXBdDi4Fd28JD1lC8mM20kxU30pNnw0nQppQAcDnelmwnVlbwFLq0uHR/eis6sn0smgj2mva3U6vWAe5dyxrWt+WiKdn+9Lh4Z0ofNLQuhAt5dpT7tn6NC0GUoOq6QeWESHA76i2EUj6NzO3+iIxzM878kV2/j+tIO/UPQ0Lzo88DPa1+mfFLftKE+HxA59j+c9MHqokkKUczWK4n/uS8eGtqT9nm/RXrfvKD1H7Ev8uS3Pv6fdm3Tzpr5979Ctg8so7tc5FDOhIe1xfoGOzgylPGWvXiyXjtPlVcPp6MCP6NSyCCWVXc+uibTP5Xk6EjqLlagVVv7eBXRipAtFzx9GZ2e60tFJ4ygrV9ldkELnQzvQ3nYvsnvUjy4yQhU/Xdb3GbpyUjgf10r2tRMUP9uXTs8fRbE/NaX9vRvTpUOnlb0aYSTt5s4ZdGyIC8WFD6T9rq/SiblhJE+dfmwFxc7sSUeCvqPIrlVo/4hgZU8Onez3Cj//3j6uav7bkYv5PTnU72Pa1/EFung4UezIOU9RnUV9D89eINJMeeikICOJsn4bTLdHvm1Iyu4l7jkB1HbSRtATwLycLNoS1pe+7x1mmB9AB52ZfIJatPdWCMcNalJFlPFUrXaUmi3Wz13YOlEtu5n/fMphafnZSTSoeS167F//o1M3s+jq4SX0QqW/kNvEFazLZteSn01dP3tOHPdMHYrLYINWXjo5135KpL30KSWkZSvnzaVfx7vSX55+k3adT6Wdob70579XpV8PXOL7c7OTqdkb4vxVmniTJfUGzRvaniqx//9+vxVdSJeEKZdWTvGkF95tTFduZ1Ei6sTyPP6Pt2hjdJKSJ536N3qLl/XPmt9TXFIGZVtO04eoE0OtdiGUnSvL0yHXQl7fvSrqX6Ux3VDSrW3/Kv1xLVPNv//X8fT8X56m2bvO08WdofTEn/9O4349oO5PPbOaXLxni/9x65UynOg7r1DKZsQExOjUb3PpzedfpdWnrlPazVj64j9/JadKT9Kw8D0qebq8a5p6rGdopEjPyqSo5WOoL/5npdB41wZU6Yk3aFPsTbp+ej3954k/U2PfqZSSJcqwpF2mb/4lyqjS2FMtO/lCFLXx7su3N47vop4naPkJnha1KEBN85i+m6dlZd6mzp8+K9Kfrk2nkjPJwl7eth/+TaS92IDiUzKVc2TRknFd+L3fce4WbZ/pQ39+piot239BJWipFyKpQfXn6Vv/MEq7tpfeeMyJKv3ln7Rg70W+/4+ZnmodglecFMdl36JRPu70UfV/8PSeoftYeib9HPwDvfqJC91Is9C5rVPpr2zfk/+uRQevKqE18lOo6//+zY+pWr8bXc9k9+bGPqqslN/QWz/ACsE7uiG4E/WZvZVycnNo9bjOPH+VD36k64pywpJ4iL59/xXynxfJ3j8LDW39Ic/zVa9ZpKWgGXHrqIPPHPHen93A8wDfec2iPJYGidu+kN564TVaH5dKObfP01dviOdi5LKDfH/2xe30nHJcHZfhlM9eyvSYNfSUkvap6wT2Hot+4NLBlfTfV16keZHsQ9Fyg1p/+ALL8zj1mrWZlyXkNrWq9pioy1MN6LKOM+v7qGur+/AB+dDkKbw/gMQMeVcM0rN+5v+vrxF59vq2pyyF8WSd/oWnARej2Pt/+XeK3bBPfWdyLmyjfcr+mM3iWnNvHKLDXv/maef2nuVpkHOj/ifK6uuupLCr2DOJkR12Tu8fyKKc88K4z0W+ro3Zx7FIg0iit7dXZ5WEZJ74WeRt9ywlRqcrqUJubglQ9j1D8b+f4Wn5F631PfJzOE+DFGQm0om+1Vn683Th8BWednVxJ55vrxdrD55iLFfm/KCc5wNKThNpuUmn6bjf27THs604Ni+FooM+5OWfi4zneSj5MEXy416kS8eviTQm+ec30Zm1vyv/2LM1/ANefuRgfyVFSPqBWbSvPTu+U226laI8ACnHaD8v8xk6tU4poyCTYkJw7mdon383RudY/S5tEe3Q9TO6nSGyQc6PV9q+XVW6cV2UmbRtoJL2DJ0/cJ6nCbHQ8T7/5On7hw1U0jAd7Krkf4+SUpVEUx58uZNPuUeXUdqkjw1J2P1ExSaAEadphu/X6v8fhy83PEZ0qjfIw6MwAQTRkp2ulpx4h6HTTaXvX63E/3cI2iAqz8Sz4Us87QPnEP4/0PkDcdwrStB7Jj5NXxFpdTqo5Q/44V2ehvB1PC03lmojj9NLtPeayNOhjm290i5soSqVWNrjVfiUNj/udgK1+ODf9MSLb9OWs7cp7UYkvc3LYYOnx3SRJ/MyffXvx3nah+2GczKblxdHdZR8ah3sIKhDHZ7PqUoTAwLIiK6StmzADzzN2o655FJbnGPG3msiLf0EBRgQQJfAdQo5yqSJPerTY489RSOXHGQkLZlc6inE6v12lMnzMMSsU49VCaCKdOr08d/5vjougWp6oIu4jhe/9VDTXGQbawigFjHrAtXzhEZepeTo9dTm6wZqWuC6GDVv/3bvi3RGlK8qaZ6Nq4i0Oi5qvn5t3uFpjRm5EcQthmrx8l6iPYk5dJuRZL50wakKRV6zau20iF03SJTLMCvyGkvLpMnjfqJ0XT7L1SPU4K0X6el/16ZjCH0Yv1ElSc6szbmkxVCN58Sz3bBXmCAvtw7RK0o+bWg3iNG7CsmIWUV/Y/kfr1yL4pRB+vdFIfT0Y49Rw35h+EKi+T2bKfV+ifbfFHkgiAmN54K/pxoCaD13Pk31+pQ9F0/TmOXH6E5OOnWsr3xsfeAsyGT+WfpAOa4pI5Nc43fzIFVR0vDeonykLwppxcp6gvqFbWfVslDPZtVFWS81JE21DAXXq+1TgIRpDfmAvG+AlyFZhpwdVVsM2i6MxGjWbV0ObaEM5q/Q1QvyAzGPUg6E06mhX9Jetw8obvlCyrKIki0nF3BCh2OOzl/C0yB3rv6uEi+pAbwZ4aeU/TpdvyLUcwW3oigSpIalR28ShBKSeXyOkpeVO74314wBx3tX5Wn7hw9Sciqi0UJFDvYTH8HpCRTV7VlRjsvHdEv5xsi58JsgUiz91MptjB2lU9xPjAh1+A/Frt+iEmZ7krJ3uCiTwaqhy6W4CZ3FGrjsK3RIOe+pNTuV/fYlftpAylROaiW4z9Dlo1ILy8jpog5K+vN05YyVZd38TbapIOyMJtLxXkLzCo3n5ROnKH5mZzoZOorSZQMoknU6XD32+JL1PM3C0uT93BfU26YtrMTwebp6VpSVumuMWoaWYJvyIEoB99GXEfa9IemqSLinBFDfwRrBaAp46yR3Ne0j158oT3eM6FyLQwAj1HJ85hxi7/gJqqr81w6I3k3EOsS/f9VdSblD+zcspJCQ4bR820HKYX22EQHs9LHQLFRvE2A9pw5aApiTlUkndi6ld15gA/Wf/0YBs39T8/2+dBy98rc/k/PoVey/ldjV6RCk5gEiRnYQ9fj7BxRzu+wJ4NBOH/O0StXbqPGU9UjYPJJCImL5dk6stY2tBDCbLh1eRx+/+Ty9+RXi0WpIlIZYFU0Ar9C3L4l9MnYtIAmg09utKFVJKwkBDB47lAaG/UFXI0PVNC0BzM620O9rfqagoBBasnEvpVmMCWDHj5R737qvDVmTOLtxiFr+iA1xhnm0BHDmjsP0zZtP8+2XazanC6nW6eX8/DzaNCeQXvhLJfL/ea8NsQNJ0srPfZry9MdebUhJNwoTQKP3FO8vpCA/lw6sGMO1bX954S1aeUQMpPhA6fHt+/RY5ToUnZLHYwOjTGDjOSuZOr95FA2JiOPbdwwJINH1k5uo3lsv0Fvf+JOFnVZ9rzQfW3eykmnB5JE0dOQk2h+baEMAOwZvVHIR3U7YyzWTldk7yapFgzvWVc5ZlxKUPHqRddUCaZS4RyVeh0ONp+Pyz65TB+3jS631SD80Q0l/keIjz6rviWxXYh+GB2TZMxiJZhI7rKY4pvNXdFuZcmUMiM4MVIjawF6Ug8MzTqmaqoNjh4tslkQ67PmiON7bmWuqhOTT6YGv83QtCbl94CeRl+HKKVtVk3Wa9xW6zohr5qlwOjnFVyUzcmoZEju0hpK3jkoKSyKZJxYoxzPStf8cI5oX6fj4geI6mdxY76vuv3IiSSTaEZAw6/S25roH9bKSr5wYtd0Pjh2pJLLn+eoulTyfXiWuL3W/lZCdXC3IZ+r+UUrai3QtXuo2rdO8ezx/pCx2smsrB9PxyS5K3mcp8bSmjQtu0mF3UW7UxJ9YQi4lLAqg6ElKu7evYWr/HjQpuEO5pyIoI/TeGW+UFSocARzVpZ7SaTuR/5ITavrxJYPV9H9/6qGs/0ugjx9DWhXavP0X8ghZo3S2hQkgyig4Zx2EvMOieF3PbQ2lpys5UbUW/qKjyE6gun9zoqerNaC4VN38kEbUgaq2C+UqHXzSqdVU+XFR/n8b9qILyZl0++opmrJwA+XkimlovQYwL+sm/fABpqqc6Lm6nTjJOrqwtyjb6a80Y8dFSji2kd7+f0q57fqL4xiu7gmlx3i+x2jWvmuUlx2taktKQwBDvRqLNA0BzE46RbUrC01j5f82pKgLyZR1+yrNmbKQ0nLzKDc1jpy7BpCFERMQoazoNUoZ0EatFeHG4jfxKUqktRmylG5eOE1t6v1T5HvxG7qsTN9qCaDHzH0quZK4Gb2Rqj5dif4fI15pSMtKou+rVqJKT1el7edS1HySAFZuZNUKahG9ZqB6nuCVp3ja5T+mqmm2BLAwVAJYy5mylLTr7EV6Wbn3Nb/zpYSb6ZSSeIImL4jg0+AgbmF9vlHO8Tj1mbGO0lnbnNiyhBZHRBYmgPuusrRsmq0e8xTN3C6sQbeP7qqkvUArzyTT2ahwelk57jtP6zqxuHUjlHx/p4j4TKKb++klJV/H4A2F3k9BUCw0d0gI7Ym5xvq1PNr7yzBFc+lEHUZBu5hOraqK/2985Uvpmcn0k6f1o21VtAgtl3f7LDm79WMfS0LDpX33VAJ4abv6XPw4YiWlXT1Lbeu/LPK99B3dYNVBnWQfoEKnAeSi+Zj7yncWZSZfIs8mb4uynN5nz7PIxhqBGr4kNKOVnm5AF3Ks5aINrMLux5D3lUH8GTowoC2d/3Ukxc7sQYcGuVDqjQzGHJLpmK+Ysj2/N47XNeX3iYwsPUfHw8LIoizBuLJhNmWkycnXXIqf+AU/Zq/HZ5SaJObVb20bKtIGeIt+KDeFzvR/j/b5NqTky5q1hhoN3d7u9Shuti+d376a9isE5tC4AIqZM5MbjGiJ3uXjVh3o6UGCHO3xbEQXfx1utUBNO6GSSyCybwfKzCyg+JF1lLQ3KW7pRLoQJfJfDRdTvTxvnyZ0ftkoSpjXlw4FfEcJ+47xPEXK+c3q8UeGONPZLaJPloL7vL+TUp/2L9Hxqf3owtKhdHJUczo+O5Qur/bm+/Z2eJkOTZ6kEr3s6GVqucdmsHu2eDHl8p35FDdSaGyPLxXPTdb5DRTZgbXbyECySPUh5HYMHewqtI/XzrFxIDeJjnoLjeDR0NlCO41sUZPUc1n3JdIheY98v6f4X4Ip5QZ7/5hYSSTwLOuLtrLUSxTVUaTtD+pKcWGDKD0ll5K29bfmdalXKpJtStlLAevzsn+fSmkTPzIkVQ8S7hkBtOnAywGS2OiBfeUhuEaj8z1KODDbmz5s4kOH46+pRIgjK5Munt5DLp++Q4Fro63pjwCklq4sUZbPsP69BATxK72gDO27eJA9F7Wa9qSTl25ZtS+Qgny6dvYAdfr8XRr8mz2dnBBD4sdQ1nUFkOaIlFddH3pRCGCkvwsnmqYUlsxTi7kmOmryZCXFlHsrbJxP2EuZS93p9ohqhiTqQcZDSwCRVp6Ca9Sf81ECiIkRAXrUoSdvjqAsn2H9+wg8SmTqQarrwyqqhe+0KZSdkUxn5/gWsqQ2RUhBThpdXtaPjozzp/Rk0zXMvZL8xBNkiehPaWNqGBKmhw33hAAadZLlARAT/N4LwTXqSdGjABATI+JjQkBP4kqDsnyGte+hhKMExej9xq8jgjLle6yFo3WV9dOiotb1YZeCjGt0Zd14urJzK+XCnNsUU+6j5F85Rlkbgyht/IeG5OhRwENDAB3t1EsquEYjgnQ/IJ1YG+0rK4CYGBGe+wm+vtAg/X5CT+ZKAjzHZSXa90/CUYKif68lHBGUqX+XAUfrinrpy6yodTXFFFPKUfLZ2Bi9iTKXda8QvvcqEsqdABp1mGUJRzv10gqu0YgoPWwAMTEiOiaMoSd1xQGe47IS+d5p4ShB0b7PWjgiKFP/LgOO1hX10pdZUetqiimmlK3cuRlH2TsnUPq0LwwJjwlbPLAE0NFO3VHBNRoRpocFICZGBOdhQtLBrZSanGa4r7TQk7uigOe4rES+b1o4SlC077EWjgjK1L/LQLHrWpBP6XE7KT3J6uwEgnrpy7zvdTXFFFPKRQrSr1POwYWUsaDdQ2mcca/wwBFARzv1shJcoxFxetABYmJEbB5WpJ/fQvs7vUQxmwq7nSkpLoa2Ea4cBnnT7dQsSo3ZTqfnzaWMbJP4oUz9uwwUVdf8W7F03A9RJqTbjGdor9uHdOmocIcDQb30Zd6Puppiyv0XNiad2UQZYU0NB3sjpI1+jyzrB1JBmjWiSkWSO0nxlP3HdMqY09yw/iYcwwNDAB3t1MtacI1GBOpBhT3iZ7FYOIz2PSxIP7WMO7rdP7gfWZS00l6zlujpgee4rES+X1o4SlC0760WjgrK0L/Pd6vrteU96NiMaZQtvQLrxKhMR+uKOunLBBxtV1NMKU/JPbGaEbl3DQf4kiJj/o9UkHG3uDllLHnZlHd2J2VtGETpkz8xrJeJ8kGFI4DXNo+mg+7Pq1/8CfvF135O7ErVG/1pJd5j5rlNdHKgdFL6DEX/tp+nQ84qzksjh/ZXUpikX6KE2V3UcvZ0/lr1un91oQwR9DrduCoG6oJbcRQ95isl3TZET8LYBjxtr68LZSok6nb0ejoZpMTtZDg4YbxCsFLoqK+4pn0DvZWwbXmUsm8hHe31lpr/xK+bRf6U47TfRaRFTZnK01IP/UonAv6r5j35yxw66veO+n9Pl7qUlJRNl1cNoAPuwjntHtfP6VaaONfNXUOUvC/TlZgUyko8TCcC66rHHw6br5IYS9J5ipnUjA4O60+pKZmUuNaf5XmWjv28QM1zc9tk2t9FCQ/V7p90KVo6Yk6j432r8PR9gb5q/uwb+5X4nc/Q0cWr1fRb7LqO9bVel1qPjPMU1VWk7R8exNOS9v5CcaEd1ft3aNp0kTcrhWLGfKqWcT6SfTUq5RshK/k8nRn9Ne3z/pqun79Bt08vVaM+nNl0wCZv5s14ipn8Ax2ZMpHSbhxSHOU+S/H7zvL9tw4vo8M+imNdln7x+A1B+FJO0AHlHh5duFx5aoTkp12is5Nb0H6/ZnQj7goVZF2iKLdn6NQK4SA59Y9ZFNVDhqF6nhKjb1Nm3Fo64PqcSOtQm5JS2fuVnUyxY79U8olnRSt5ybHs+f2O9rp/Qjcvp9CVee1Yvmfp7O5TfP+d5Gg6O03GY2Xw+JEsynt7YWojkeZSh27Zhooly4XddHLwlxS78Xe6HTVV5OvwASXrIhjIPkBFvoUur+hHke516Er0Zcq7dZwOdmbPSc/vueNbKdd+HUiXjx2m6NHfUKRfa7p900JJW4L5eY7MmkO5rJ+4EO5O+90q87S9Hm14FBHIjQ29RX3aV6Ob1/Mp9fdQOqA49OXRLS6KF/7WrhAl7Vm6cibNpg/Kun6CTgz4gA4E9SRLRhrFLvRT7+W5PbH8+IxTK+iQErcX0MZ6zbq0lx1fh04vXUF5+TkUP4HdI+dX6dy+0zIHXVqg6YfcW6ghzCj1iPqeHAtfqyQS3d4/QT2X1qkzl4Icur5hFEUNaE2pN27T2RGi75PPQ0FOCl1YPobOhg+n+Jkd1PMem7eY7xdSQMk7p7G+4y2K33WEP1vHe71Ce93q0HWdq5YCy006N6sDRfp+QddOxlNBPvq3F23KS9k5kfY5s/O0/zcr7zC7/9ms/1L6BW10DlNKLSB+RoN6WSB95rdUkK178R2UOzdiKWfvLMrEtO3ItwzPa+LeouJpAFOtA+eBkSIWLxsy1dA+Np0lk3OjPxbpMng4k5zoX0Uagz6EkLXjf4bO7lIGQk28zcOhtqG01NBImoEw79wGtRNFsHRB8gTiRsjYoLXpZopIu7pGeKwHLh65qslvJYZaInl+ijL4tqtG165J695sOqW0wd6eHSlTiTKQtMcaT/PMpoM8zXLaev1nd5xQjmcEdf80lRSCpFyY3lzka/8BXUtmhIcRqTODRfDzw2yglSTomiao+QVWf56eFssHb6RFTZ6i5r2+Y7A176Erarp6ro6f0I1UkSaQSScHKPe2a0O6lSHSL81zVsrRkkuBpD/GKfvYx8DMQDqzfL3NfrvA9YXU4sftG+BtjUF8yXr/jy1VyroZQ4e9/8XTYrYe5mnXNw0S53X7hJJuSAvkG3TYQxCMA6OHqdq+S3Plc/MR3RJBANiDk0Kn+4kpzbM7JRkgujS/Le3t+DadP6QEu9dEezg0ZSzFTvai2+zhOxEgQk7h/l9aE0Lxu49S7rn16rNo/UCxUMxgEQh/T7eGxJqU7qScpAOszL09PlWjT+A9vbbWR+RjuBB1mb+zOTEr1DJlbFOIJW4lj5oAcnXjqijj/JRveL79gweQDLahEj4NEmWge9dPNUH0rRETDo4fxVMyjoaKfAyRA3uqZaYeUogmwwVGvtFXpB6coqZdPpyo5GTv+PZhjBT+wMNy0e0T6seUtX3S6Ki3cs9GBGv6nxw6i1i2LP3g2NEqSTk7Qnlm+vVQI0CgjWVAfxkrOD8lmg51FyHZzu1T7iWTS5Mb87Q97b4gyZG18WNlPwS5NL2ZSO9Yn1LUyA/Wc0UO9lfSIAV0fpboKw6MHMrreyflGB3gUSXYR4pCVm0lm04GgLg+a/3g2D1Bud+v0rUL6s2hU4FKiLO+7kqKhWKHiv4teu1uJY2R7pW+tNfldUb0DvH/Wad/EccxnGP9IwSxjmVaIQJrSgmlgDLmtTEc0MsaiGlbErlz6zzlHJhHmb90obRR7xiWaaLioMIRwAsq+alKN9gXPDqdmGBrSCZrvEfbkD+npgWqgc4PeSjaNl0QbspjA46iVYpkX6HotHOv79WEG7KNw1hwfZ9KDGQMzJzEHbQfgyBL28s6xmyFXAGpB62D1GnWQSLt+roANQ3aSJkX0BLD84wsIe38rKZq2pE5C9W8Sb+PtOY9eFFNvxSmaHBc/ks3kpSyrx+0ahGWblDyplH0eHdKuSVIj+XCdvXa9vdtSQlLh9PRXtVEWR6sc5Hh2bIZSe0tBp89bk0oRRK0xZ1FWrt36eoNJe3XnrQXX/0sPTK4tzieka7oEUJbCiBmqihX4Pq2IHVf7I5johy1bBCDcTb5Jc6OUzR+3ZqqdSoamXQ6ULk+l5p0TakzkDBNtvmrdOVcGiN/R2i/EpoJMUNvHo7gWsoDgS6UeCpBU2Y2XVnlpRz7Cl0+m8bJ38V5Vq2aVYuTQ6f6v8rTDowZpqQZi1UbzY5fsIS/R0k7rcT64PAQNbRVdNCbIp21Q4bCluJHW7XQx6aOpqOD/kcHB7vT9djLfL/6fjJypH5sjRJ1ykpYp8ZF1WrIMw7PVMuM2fA73dw9mw52f5WOTQlRg+PLd14LnCtxviTzz1OiJgB/0uZ+apkJ+xEZJIdO+CvPWvt3KOmWqCdiH8cMeU+ku35JqRnKVK8mlFj0ZkE+OMke24ssikLx6i8K8WS4cOQG3clIpnNz5P35JyXGpat9T8IkQWa11205/rN6/EUtydR8SB7/yZ/1O4PUfiTqpwlKLtbWN62a7wOjldi9rFeKHizu294AhVQWZFLcKKsWW4Yqy09hHyI+r6np2ti9Z0cpH5udv6Qb52Po3Ky2tK/Hx3Ru81bSu9nLTNhHMVO9KH7DehsffMk7hGYViNt+XEllz4GGsJ1cvpmnxQ0Xmnr0q3eTm5vH0sEer9I+r8/o3LJRdLKvuH+RQwKUHKaUVkqyxq8sgDi3WsF6wew/plHmwvZ0e5TpVuVBRrkTQNGBFyZ6eiCfXvOQdWkrnVo0k339iumwvX1cyTpRRGonqv0yzzhi1SBcOmK7sNU6sP6Trp2z0PW1IXR29UxDbQfk/MSvRX6udcylC4v6UMKG8UoZ4isfvugEkuiIj6LN69WZ0tOu0pmffCg2VJKZf9KlM7es+ZMYyVAH36GUduU4HZs4lE6P/kTk71iPrt8qXDY6UFlG6olFou6d36erCUlqelbWGTrIz8kGo0mTKDPxEB2bMZ6vb5N5zo4T8UgxeNy8nUUph+eK/wynN+xT812c156n7fNpTreSLSL9OhvUFJJwZN4Syrx2io5PGkaXtlkHkwtssLx1dBGdDF9C5yY3FOnKuWTZmWnxdNBV5N8XxAbt5AQ6Ob4/xUxRtIXtqtHVK4V9/V3bMIri1v+imSaXGsgMuhFnJ/RcYqQ6EB+Z+4uanvS7EvS9ywesDW/ytCurPJXzP0Pxu05by9BDowU9ND2Usm+cpJMzxjESL4xBbLQ4l3erzxmWBtgTLWE4tniVeIfyr9PhbiIN0+Fy+NaSkPMHLyip59R7D40kF8tpNQj+kTm/qO+lOs3b7k26efMOXV7al+JXW7WrNksqpGab3ZObN5RERWR5WqAPEHKbjniJ8iIH+ylpUHJuUD5AXqRzexVNVfJh9doPz5ij9g1XwsU7tM+nEaWnqkF9GYO05j+2cCX7ONtJJ+fNtf3o0wjqlI+PQDdxzMFxo3n5vK6Je9QPokNTpvH8luhVtL+b0ILZat5S6YiHyLt/2ECecm2FO//P+5bz0kI5m84MFB8dhyZOUvsobYxekMrM6F/pzPLVGu3f55SaU0DXVw+m84dP0DFllkCei8uV363P01hJLG0lL+kYRSkayfg/opVUW4kdpnxcd2tFUlFdkH5WfS9PL98oEtNOqnGCI4f0s9vGEFwP1xS3e5bitkRRulwmwP4nntatEzClRJK9N9RwIC9PwFCE8uT8mpD0qZ8Z5jXxYOG+E0Dsl5I4z0XpKFhn178TZaTkkuXkIjVtr3sdOrf7CM+bfniGmn4x6hJPg1yZ3VpJf5EOhnSj20oQbgSxl9M+e9o9RycWLeEd8pVZVm3Ngf7OlKrmt9AJhXjuaV+ZYtZv452etY7P0v6B3ShFIUW3j1undPZ0qUnnDpxh6Wyw6a6ksTKOzJpJ6RZBfq5usQb63uf1BV09d5WyNCRlT6c3Wee7QuT9zapFPDZ3HiNOt+js7FbcIvLs7oM8jy2s593X5V26cPQivyKQFuxPO7FEHTwwyItj0ilWCVJ/YuGvlHnrIp0ZVp8ODu5BSZeTlTwC17ZbiV5kryZ085IgtuenWrWXUaOGUGoa8sergc73dqlKUeNGUKZSzs191nVNe7t9RJdOn2fp0XRQaqA6vMbqsoDif/pOyfcsHWfXLw01Uo8toH0yr/OrFLvjoC1B0+HGphG0l+WPmvQTZaanUPycHyiyTzNKjL5omzclgY54C22dFvsHuND1hOtqvoyYNWo74h4m8aD9jBx4Ksd0eoNOLVmmDvzJvw3h59eWua/7/yhh5151QD03/jOxr1sLysgX78+1FT2U/Nb1qZAzwVVFOnu2Do8PVuOppu76iZ/n0OSplJd2kT3HLF+HNyhm7QbKV9/LixSlCbR/ZtV6XoeLWK/Gz8WIRbCnujYvKyGCDery/ZHHPU9Hp46mjLQ8pUxjQ5TMmOX82Ej/jmSx5FHSpuEU6dGALuw9UIhI3FgbwNv00NSplJN2g2JGfkIHAjtR6rU0JYdWrGR3n1tdSjxru9xDCid+Sn+TemiaWv9I7y8oYd9JJZeFkbW31X0HgrxZvXdY7697bTr3u5h9uLHWV8lnXVNYkH6RjvXBet5/MtJ2mX1wHKQjvm/RibCZhQxZLk9TiB7D4bEjKIs3cSYd6yXImrgfEbxtsqOXq3kj3d9i99A69Xrx55bqPom93epQwu79/Ni8GwfogJtSZqfqFLNgGJ1fEkIx4bPZPRP1zr1xiKJ6vMSet08plfVl6awf2+/2HsVFrC+kRUzdM02s69Oer+t/6ezGrewZL6CMszvpsLdYFxnp34m9p+K4OGUKHc/p0ak/KddrSmkkY3YTw4G8vJF7WmikpVhW+hrmM/Fg4Z4QQEBL+gCkPcgCIri3+1eUnGwlRuWC9ATVGOLQjFnGeQrhEh3qxojOmFHKVKEQkBbj/PcC1+kwI0YHx4812GcMlZBVUOA5LivRvy+AEZkqiRi9h4CjYlTmfalrXhwngEdmzlJJtlZQpr7fARyt632Ri4KMxm49rCSY8ijK/VpXl7MnVKmBkOwd4w3zmXiwcM8IIIDOF78PgyTtnkxxOw8YEpeyg4Xip0nt1zN0KVqZgtXBanjxAp0KHUDHJwRSplwnpRGQFqPj7xXiQj1UbWFxoCdcFQVYU1lWgndFQr4njhIUe++fo2JU5r2sq9XC998U/fMgOj5lDGUZuIlBmXrSBzha1/squdfo5KRgU3v2iEvGvB8MB/LyRt7ZXUoNhGT+4mqYz8SDhXtGAB/oztdAMKAYkZb7heKQEpAXo2MrKvTEqyTA8WXtvxD3vKwE74MejgrK0L93gKNiVKaj9S2PuqJMLeGTKIu2NcWUeyFwvZIX/ztl755MmeGdKWevreYNMW2NBvLyRPrMb5SzK5KXTWljahjmNfFg4Z4QwIdRMLDoCcv9QEm0USAxRmVUVOgJ2P1CeWn8tHBEcLz2fSur986ozIpYV5SpJ32Ao3U1xZQylfwcyr98hHIi51Dmci9Km/Sx4aCsx51b0sBLCCJ3GOUrF4x8m+4kWSPvQLLu5flNlCvKjQA+7J0vBhgj0nKvUBpSAjJjVFZFhZ6I3WuUN/FzVFBGWZMpiFGZjta3vOtqEj9T7qcU5GRS/oX9lL1nJmX+6kFpEz8yHHBLg7TJ9Yhyba1ws3dMMMxblkgbW5MK0m1N/nMOhRvmNfFgolwIYOkkgeo6OdGTz/+b6tWrx/GPJ5zI6Yl/qP///fyT5OT0Lzp8SzmkjCQpeid1avIJ/fXxP7Py2TkZHn/+bdp1UVoEF5b7RQAdISUgNUZlVlToCdm9gqnxs+JRqmt5yJXj26i3a1v6slETcnFpR19+XIeauXjSlqNXlBxCUuJ2UN9eXemlx0X/81lzF5Zfh+afif7p8eeps09f2hFnG6HDlPKRO6mXuRVs1rbRlLGw/X2Z/kwb9wEVWGwHPoRsK6/Qadk7f1LOYpXs36ca5jVR3qhGWb8NpuzdUyhjdlPuB5KDbTsaArDiEMBbh2jxNqs7F0jHuqyzq9tR+SfkVlQY/QafsWUkk3t8T9M3GXnML1r0BFDGzNWmlSXKgpSA3BiV7QgyMzMN08sCemJW3jA1flY4Wt8Hqa7lIUeWjaDHGVkLWXpCSbGVP2b3YmTucRq93Op8GTLHpykneYZ9XMJvfF9TH9toRaaUTvh6u/P7KGffbLKs8KH0aZ8bDpIVCdD86QXXkflrD8P8JQE0frlnRHQYrUALaMbovZ8QBDAnci5lLnJh6MCRtWW4wx8jFUgDWFiMCCDk1qVjNLq/J73x3BcUmxJPns3r0WOVnOhf731Oy3ZbQzBBoN0b4N+f+vl70rv/+Te16zmRUpRx/tyGYTR2+wXavGA0eXr1op5ervRBzQ8pKHSNjfsUSPSu5dTDvQf5+/ekr+p+QK27BVL0tTRBVlISaJhPB3qa1eGl6nWpp48HNfrkv1Ttg89p4dbTKqG5dX4/ubVqQi49fKhtw4/onU8a0/pDl/i+lIRI8unwDVViHfzTr71Pw35eQ1lXT1Ift+/pMZb2eOX3qN/MlWRJPEy9OzcU+V7/kEYtgqPWFJrYtQlPQ77+s1aJShdY6OeQ7vT2f6pRu25e1LFRLT6AvP+NM62OTFDrZcVVmtLHnV6EFuLxF6m73wA6eTWLTmycQ9VfepKeeu0rikvRH5NFt5Mu0txxg6h+9co0c088zejXlp55/M/05D/eoP4zV5FFkzf95lka1rcP9Q/oQ59/UJU+adKF9p9XLIMT91HV//d3avB9JxowoB999fH71NpzGF1i55w//Ad6krWvk9Nj1MZjGJ1Xwsmd2ryU/vfWP+iNWo1o3/nzNNHbhZ5+6jXy6NWLejG4Nq/Lr/mD7zrS2sjztHnpVKr39os8rV5Ld5qxTMRfFpJFP7z3JLV09SI/v270Esvzzkct2XZP+vaD/5DHtH08l+XqUerephl1Ys+Mc5N69F6DprTlpJgqCfjhParf0pX69OlD77zEnod3PuLb7b79gL71EA6GCyxXKaR7G/qhkxd1d25CVd9rQPO3KP7oLIk0qndn/iw5PfE2nbxtSyJTT/xCT7B6vVzza1qx25Y8SLkeG0khvV2pyrst6fLVI+T8zfv0Z6dKVK1uQ1p/9KqSS5CpiwfXUd++/cm/pxtVe/Xf5BY8V42rC4nf/Su1+P578u3Vk7788F36um0fupBmNYZJidtOHb/7kF7/4BvWTn78Wv/3zkvkVOlp6tx7FF3OSKYZfXsIzdbjL5FH35nsaSVaPy+QKiON5evqN5YSLUQhXT+jKm9/RH0HBlHPrs3pv6xdV+8VTAh1vXJ4A7Vu1pQ8e/pS43rvUYOm7nTyhvC0nXh4I3Vu+CG/r69/2JAWbTzMtWoerevztJfeqU8zV+4wzMcyUtcmtXla5fc+o1mrip/PSC5sHs3zvPejJg65gfT6/lWeb/IfVof1JgEsA7mTR/ms78w5/AtlrQ8UkTNGPkQRK0a+RTkHFygXq5M7+TxyhwVrDEe/Z3y8Ahh3ZG8fV2iNnxQQv4yfWxsea+JeAgQwhLI2DzfY5xgeSAIIER3l63RQsjkmUfP78Q7SZagIXTPN8yvqOnY73xZSwMqsxAbWupSQQzS1hwu98EIlCj1g60B2ao8v2cD0Eu1KhLNUC3Wt9wI18Q0TOxVJ/H0aJ1xdx29SyY1zbSeq7Ryo/p/X83tWnzco6ib+p1CH2s+S6+gIdX+gMxtMajur/+EEuTYr0zlwrYaU3KKmr+g7fTFd3nGw/FrLo+WzB9BrT9nm2znWjbfH7IPJ/H/MukH8/9poeT5jeDaqQlUaefLtw7+E0IhVVhJrD9FrA3nZQ1Zb8yZFr6EXGZH557eirGNLBtIb3/dU9wMzPRux49g92HeVE+nIk+xX2Xdu82RGfh+nMatOcbKXdeMoVf+bEzULmK9q7dLObaZPW/WnLOU/4Nm9O11VtmPWiXqti7Hujwz1ZGlV6OANncbPcoUOx8tIBfo2Jjp+Gj7YLNS57nPkzu67lMEdGclkz2lBQSadOnRWJWt4fut2HKzkIjp6/DR30Du6c12q526NBvLb4I6sPuyZVP5DOvbsQIGt3qIn3mpFqXcUAphxloKGjqUmhZ6HwsLr9EwditewuY3jO/O28A7dzwlVECOrfRYd1WjRbvGyK73SlG0xuRlFrzz5NC04LGO3Gj2LTG4dIk/vMF4OEKy0B7al+DR9hV5p6qP8Izq9cRHVefNlm/f78GmNtiwvhVrX/DtVa9SPslAuu/Y6zz5J434T7QvRt68kSIO17InV7RWW5jNHCRUH0efLS6fZA9rRU6XNpxNxP+9+jyTZ6zJ8q5JiEsCipYDuJJ9nBGc9ZW0dJaZjx9Y0HNgeFWTMbUH5Fw8q7eO4YC0jpnrvRh5N3EuYBLCQiI7SdtCUA5QYFNj2v5zIdYyI4WskEcHOvENdfsZ2ge2tQ3N4uu/PbMBXOt12A1Yre4Xk59+kRlWc6JXGgtwAIIBcA9jTh1p/XYf+9W59Gj9/A6Ur+y8e3khNvv6KxizYRLczjQlgHXYuoXXyU+BNrzPSY9vpW8lJ7KY5NGXpAZZmZ3C+Y6E+Td+iSk9XJZfm/+PXUlwCeG5HKP2N5XcZJSKSFAVJAGfuS7RJ59dYpRElsu1BLnXo9Wa+Nvvt4fbNyxQa+CM99fK7tGTfeZW8ZVz+nV593InaDF5C2Wnn6LtPW9ENNW6xwN0I4IFZXiztb+Ti7Ude3VzojX+9Qq3dAihe8zGhbWO9XD+1jb7/9hua8MsOys4vUAmPJH52CYoiluunqPv335LfT7/Q7Zw7hQggju/Yk5V3J5VavfUEvdUqkO4UZFBQ0DDKt3efdcIJoCRyity5E8+vqQkna+fof4yc91loja1tJJGrptI3DZvT+v3xbPgtfG7U9U5SlCEB1IokgJbEA9Rz5Bz2yWIlznq5k5dDZ35fQTVeeZpaBf1MOUq5J7cuoG+/aUi/7DjJ43iXBQHcNGckLT2Q6Fg+nVji13OS+HQDN0MH1UIKyP3Lv/MPzT94zHMhjyQBLGD3Nymeck+upawtIxVi91/DActEERjxJmXM/4FPad9JNnqAdJKXTXlxO7hVb9rE/xmXaaIC4JEkgBZqU50RwHd+IFt6JkR0lDUpRobdZJIRs5qeevzf9MdVEYPoj1Bf3mG+39Cbjl1MZh1NPp3e+Qt18vuJa2Ko4Da1q/EcvfFVL3Y2q2wa1Yn+/Zm3mja5ez1yeqwybbtozZV9aTs9+/i/aMu5FJW06DWAaceXqR124r6ZfLvfwkN8nyXtJrl+8Ro51WpPlqx0SkuDwYkR6TAa8EW+2u3H8IFUSOF8eSnRVLfK4/TWd/34tZRGA3jj5Ap6gRGFWh3G2Ezl6iEJ4E87L1rT0y/RV1X+D4UsOcb/Xz+2hJ5lZf3jzXq0fOcJyrBkUWL0Hmr/gztduJ1FMYePUTIjxurxlmvUiJH4Jz7qSJkKeQNSz27kmsXHn6xGf1xhX6xIZ214/sIVtp1MLm6ual4tAZRa1UNzfFjaK3RIsqP8S1T/KSd6vXkvJQEi2viHfsuV/0Lkx8HAJScE+cm5Td2+ep2c6nRgz1QuWSzWBxIE5Z0f+in/FFEIRKvAJeJ/QS5Nd/+KlVmH4u8UUEZmppUAovzUE/T2E070l39/Q1f4Y32dvnnu7iSAk6vnviFMLkpidn3PTPo/z9Wg0ynCUnbl8Hb8WuqzZzYGodbu5FFURCh5DBVlC2L6Eu1MFO9TVvJx+uAZQSDzMzIoJS2JbqRkUtrRReQ2bic/B8SI2IEA/u3NbyhRo5G0yWe5SifYuyTrCmwYjvNXogVHUpR79ldaclKEhMtNu0Jfve5EdToEsQfdQrzZS0gA249ZoyQwcSSfgYDo1nn9afrwxxGUbb1kIeyeT+pWjyrXbEjxqbYUURLAdWcNqKNSn4aeM5WECi538unO9Wg2yKyirE1DGTn50fQfZ8JEifGIEcDDG8Np8ODBNgjHGhyNSA3ggbP7adzwEBo+agod57FY9XKHju9aRcNDBtOkuSsoJavwQvSc24m0eMZ4dp6hNHfFNsrQLwCE3MmiPyIW01BWl9FT51L89XQrUUlJoDGBgRRog2CavmAlXUlW1gky3Dx3kEaGDKJJ8yMolZGf67G/0/DRkynhVjZf26e93gnhG/maI23a4LBVhfKY4LhzAAA4pUlEQVTxdjHIt2NVGN9etllMq6FNtfVbY2cN4AxNHgBrAC03ommo8n/ZppMGx1kJ4KTfDlHo+CEUGDyE1u0+aUgaL57cTaOHBFPIyEl0khFzm/2WNNq78RcKGRRIQ4ZPpP1xV1Uyp8XSgT/S9N0gfEpaxjWaPSqEJs6LoNuKRnDZDFHn4OBg3hYbDyeq7aLFxNmL6NyNDN5OEKwd0+eRBpcgTrcvH6Oxw0Jo2uLNlMVIW+r5SBoxZiq/j1z094NBa7EJ8hI6bjiNmx5Otxg7yE09T+NHjKGoc8lUkHmFJrD6ijpP4Gvjbp/7nY5fY2Ub3Gd7IjSATej48Z00nLX18HHTOclD/W2EkZH9m5bw53o6e+b0z/7Z/RFs31Batec0/39y+680YfYKrrlMPruXhg0eQr8dVNYQFbpu1D+FwrRpvM4WCp9gTQsOnkCXMwTpS754kqaztgkePIzCN+y1WYt75fgO9h6HUPjmKP4Bd4HVbczURbwNsWZPPYcNgqhXj470r8ovk9/klYXy4ZnQ3+8wZQ2gNs1evrtLAV2JjaLZE0fzY8ZOn0dnLhV2Y2D0zA2eEK58hNq2l8R9swLOy6L8y0e5SxC+xm5Oi/sWosyEiYceI6pR9tZRlL1lhPF+B1Chp4CLEuMp4HsnjrqBKUuL0+IKSJFRXcoC9qaAHYFK7jjBS6Jdm7ZSwo1b9NtUD/KatsN2vwEeBKteIzgqKINPwzICmKRo0xwtF8drtXMSjopRmWXRBkby6+pFypYpRlKQmUx55/6g7L2hPNh/+oyv+eBjNHCYMGHiHmFUdW4FbInoR2nj3jfOU0o8gARQp1G4T1/CpSWA94P4SQEpMqqTo+5r1swfY6M1nL8m0jBfSWFD6DJu0NyxITRt0UZKtWjSDVDexA9wRIzKAxwVXo5GgyhxGGrEUgrKNCJpjopRmWXRBqbohd2/lIuUe2YjD+CPGK7mei8TJh4cZC7tRvkJeygvbidZVvcxzFNaPLAawPstJSWA95P4SQE5MqpbRYWe2N0Nj7LGrzzKNCJpjopRmWVR30dOFFcnuUd/5euDsPjfXF9nwsTDhfQpn1LWpiHqf8u6fpQxq6FNHkdgEsBSSnEJYEUgflJAkozqWFGhJ3j28Ehr/AzgiOB4I5LmqBiV6WhdH0YpyE6j/AsHKGf/z2RZ40/psxpxv29GnbcJEyYeYox6h7L/mG6bhvWAuyeV2cfeg0sAC/Lp2LYl1LnZx9TFwFVHecvdCGBFIn5SQJaM6lpRoSd6epjEr2zLNCJpjopRmWVR3wdNCiyplHduj1hfx6NOfGHYIZswYcKEIHpTjP0xjqrOiOGMwumlQM6BeUoPZV8qsAYwk1q/ZeyrrbzFHgGsiMRPCkiTUZ3LC1hb6EioOD3hkzCJX9mVK8vQkzRHRV8e4GhdK6Jww4n43bxDtiz35FM2Rh2tCRMmTBQXlvUDKX3mt4b7gLTJn1DW5mGG+0qCCkgAC+hc1DYapbh2OXzeNkoH5PSeVTQ0ZDjtOH6F+1rrGLSWdiwPpaEjJtHZ5MJeAwtyM2jb8jkUMngwTZmznG5k5Cp7hNzJSacNi6ZyVx8pF49wtzJwGZOqOPDSul4Zu2g9T9MSwOSzf3Djh5DhP9Hu4/G0MXyCjZGKtFHRupbYEZdo6NpBYtWOuELucIxcUSAfxHLrEs2Zu5wsrP2i966loYNDKHzjfo2fQCsBjD+yjbthCR4ymrYdiVevA9FK5o+xGnNwDAqhmQtW0rUUWyJ3LT6KJg4fwvIEU+iSTXQrQzEk0bvEGTOfUgq5l5lBVw1c50QmWH0qblo2w2bfss2nDInfqjBrWwgMpZnzVxS6x1rRtiE3lJi9kpMTuHcZN3wobTh4QclJdPn4Lho9YigNHjqCVuw4TPkKh9HfY7UshlU7rdFA8i23KGLRDLY/hOYs30HSC1HcjlWFjpfAfZZy/VwUTR41jEKGjaKtUfF0RylXCsK+ha/dwR7iLNq6NJTXc/eJK8rewufB84LnWdYVCN9wSK0vzjd97CibY4C4xESaoE3j7lw0BlmKS5qHhfgVZN0WGrs9MxVi18CwAzVhwoSJskTG/LZkKUZsZx4XeImb4b7iokIRwE0T3ejNlgO5jy8uGTFU98UnqFGvWeJ/9hX69KVK1GmUDMNVQB3qaDWA2YwQ/o2+9Jou/hZkkOtHL5PreGuoJeTx+/YNerxKPToP38tMosK8uQuTtkN/FU5bC3Jp/oAmPK3jaEH44BjY85uG9OpjTuQyMkIlgHkZ8TTQvUMh57C3z6ygv7O0gPlah7GZ5PLNNxSvnBcyuGNP1ZWNdDI8R/VQDN+vg3ma1rfthkldC+UL6lCHnJ78F81cg6gg4AM3ybXe6yzf4zT3oCDRkXMD6LH/NKPrFiuRO7liOFVyqkQD5u1X0/QRSo4s7sPPNy/qJv/v0/Q11VE0EO7Xipwe+4hilf+A3ik2oHUwLWGUT+Kq4jx79gERZ9eecJdAmqgXibt/4seN3n5JSTEQnUPfXVP60OIjtygvJ4ty8sDSblPz120dLvf74R16rF4X9nxcpJ+nblFShQPuJiyfJFGzFoey3wxy++g/FH7itpIP93IEr5fvrEiRYOhU2EKzZ86g+N9+oseeq0cXs0SZwNV9c3gc4O6T5bmTqUllJ3q+en3ackbc47QLe6nGC5Wo0nO11OdM+1zJsvYvFG57gjee4/8hvk3/RU5//YQuKi+gvl0hGRd2UrWnK3Hn4mkpsfRjqw6UmGk8fSzLrVCSn0P5V45RTtRivqDaXGNnwoSJioK0iR9R9taRhvsKoxplbQyi9OmlX05SgQigiLzgPvEP5X9hObNcxPpddtrq1oJrADVTwFr/gCJ6gC1RguTErObp8jiZTx9+yf2LpzQRDRKoZ8fBlHRgDj3G8o5cd5alZXPtR7ad6ABJh+bzAXvYijP8/0iXbyhCy/6YlIQAJh5YSiPnbDLMJxz/2g7WZDlN1Vk+QWJE+yJyAsirFt2/fo6cqjShG8p/TiZffo8CAwdSD+fv6Nl/vkvzt5y0OSZu3xrq6elBgWNm0Qzvlqw+deisZj+I+cvv1bfR4tWu+jeq0sTbphybfEEh9PPKrZSamcv33Twwu9B1Ggm/509VowB2L3q7t6Zn/vEfmrpyv7LXjij3rE4zN6pT9Wmq2bgf2USC43KHDqz/mby9vGjs7OXk0+r9QhEuCgoYCdMRQMil7aN5m5wrigPZeW5kma808bEpEzKgXU1WrvR/KcinPtxc4u4JvN1kRAz1eYlKplsxv1H/yUvozrmNNnm43MmkxWP70Ouv/Ifce/ejZnWqFX6muGRTz29eo0ov1KBD1ywVhPgxEpp0ToQT2zzMjDphwoSJEuG+9xcj36acPSVc2zfiTcr+fVqpHbFXIAKYT15fv8xDrq2Ntvr1K7Ak0sCRM/h2/vU/6AU2aI3ZZtXs6AlgQJvq9NJXnjwGZ/aVHfRSJSf6X+exYqcit6LC+Hl+TxRhu4wJoIV+eKcS1/YJEQQQcmBOL5b/7/RdC29KABe1M5BDruyaxghjJfquYQMatOSkkmqVPl49SQ21XwQB/Nx1CskoWsUlgAVXf6e/Oz1Gcw5AO1RAg1q9za77DTqcog0zlcNI2F/phxBryLNCobyyo+k9dr43W/kTZbLtx5yox5Q9yk4ZMszWKTfui56YyHiwWtHnO77Yj19byKYEw+s0kkKaqoJr9PVzTvTEp25KgoHY3DMLeX/2b6r0XA06pbRNZvQKTvSn7EEwNSHadpHETEsAbST1GP2HtVPV+q50LdO6pi79/HYaFbpd/NE9N9YyC2iS+6fs2p+j387b+vDzbVLFquG2QwDPLO9PTn//kGsAUVZylGjHus0G0q1chVAaEUDLVWpS4wWqUrcTJ8NGGsC8lFhq396bknLuUPS6CfQ4K8N7xuZyJX4F2emUl7BXGFBgOnbyJ4ad2aMGOGrmGkyDfSZMmCgBGJHK2jqKG19gO23Sx8IRulHe8gCMPnb+VKoY2DAUyf59quG+u6HCrQE8sXkefVbzVark9Gd683/f0fI9SpgpRfJS4ql708+oeSdvGjFyOn1a3Yk+/d6HRgwNom/qfUA9p622TiFDCrJp6U99qEbVt8m5e0/q29ubQmatsQkxJQlge98QCgoOokED/ahTZ086dDmd78eaqd6dvqVKT79OvUctYnSBDY69XLg2D+vJOjf8kB9f+b1PaebKwuGhjszvRa0GKbFfmeTfPETV//E4PV3lPQrfJQbgjeHjqVW96rycd+q3ppV8DeAi+vb913harUau3KFv3I4V1PJjke+9z9qpawA5OXnuPRowoD8FsmsI6OVO3fx/oiRdINLLhyKozZcf0gdftKK+ffuRd89+dPKa1EpaaNGo3vTaU07k9Oxr5NXTj3y6d6R33qpOnXuOpMvpQkW2bUEI/fPJx+jJ56vR8IVb6fyuUPrb409Qs57TyJKZSKN6d+LB8K3tlUIz+/agFxghcnr8JfLoO5NSGLGX+Z5940Pq7edHbRt+TDU/bkiha/dT/PHdFNi+Pr/OBp0G05F442nglTP7UvUXHiOnv75Mbj69qaeXK9V4+y1y7jGQopOU0Gw6wT3r0aoeL/uld+pT4CysXyugqT1wvsepmVtvimMMaEFIO3rysUr0fLWPaeHWk7QrtBc9/sRz1HPqar4WL/PKIfLv0YqToMdeqE5+AwJtnS4rz96bL/6NnCo9RnW/c6G9CWJKGGvzurf8WNShen2auWKHSv4kkUqK3kmdmnxCNeo1Jv+AAPLy6UORCal8nxBBAF+v8wUF9AukoKAg8u7amULCItjzLcrB89KqHiP+7Dzv1v+RO01PPLyeOnzzPk+rWrsJLd64h+YPas+vo9tk8TGltiv7gPi+mx9rjxQKalSLfUC8TKOWbONlZ1w+RD/Wf5eX85d/vkuTf93Gjy2JFGTcpLyYrcJJ8SJn1gHWNOyoTBRG+sxvKD30O8N9JkyYKAEYAbOs8DLedw9gWeNHGWHNDPcVB/AqgOlgo31FoQIagZRM9BrA0oi9KeCykLxbR6hhm15cI1meYjgFbEqZiZacSTgqRmUCxZfCGkCj8gBHpTRlFmTeorzY7ZS9fRxlLGxv7NLARKmAtsxc0pUjbYzZriZMlBaZ4Z0pe88MytoUQtm7JpJlpY9hvhKBEcriGo5lzG1BllU9DfeVBDAIgWGI0T57eGAJILQ4fRXty1OvvU/9AoNUa9uSyKpZgVT/nZc4AfywYWdVo+aIWK7soXdffIL+zuoVtu6wklpOYkmkcf170+tPV2LX8Di19ujrUOgvU+xLcYnP3URLokpbJn/+PVrz5x+a1l79Q+lWGZSrF315apl52ZR/MYpbyaLjSZtQy7CDMVGGGPEm5eydRenTvyy0L33qZ5SzL4zn0e8zYcKEHeCdilrESWDmL114qMScw0v4ejzD/MUFOz57+1jWL9amtJ/qiDXJ4z8snI8RRZC2/PP7+CyIRO6p9XxKWJtmg50TKPe0CO8ogZkUxPDm09j689jBA68BNMWUB0WMyBTgiBiVBzgq+SmXKffEWrJsCKKMWY1NYlEBAE0qLP+M9glU4wOB8T4TJkzYopoIozi3JaWNqUkZCxhJm/g/vvYve8cEg/wlwMi3iu2iBcQw67fBgrhp+1m2zTX9IKdL3RlR7MDjAnPNok0+cRy0iEYfh0XBJICmmFLOUh4EzahMoLhyJymef+li7Un65PqGnYOJioXcQ79wMg7wNUPqdh/KmC22c44sNTzWhAkTVsDYImf/XEaw3hX/x9di5Okr67QtI3DQtqf9VNfmuOIgK6I/D+OWPuljvq4wfUrR/SsngJuGiincX7qwOr3D65O5zJ1y9s0WxI+lQ4sIDaVlVS9Wt1BRV1ZPy7LulLm4E2Wt7WsSQFNMqShiRNAAR8SoPEAvd1IvU+7RXwXBYx2R0ctv4sFC7qFw9cs/c7mnms6dxvL0apRrEkATJooEplyz1vUT/7WaNC0U36CZy3owEuddeL8OltW96U7yObpzI5prFXMi51DWhkH8Iztry0i27zzlX482XK/LCeBmRgAZuYO2D6QUU8eZiztSNgggyN+Ctvx/xoJ23NgDFsvpUz9VCKA729eBXVOASQBNMeV+S3EIWklFX96drDTKjdnKvhyHUEZoQ8OX28SDD4SDwpc/kHd6I9cUAJjqtW6PU7dzozep+U0LYRMmNGBkDz7zoJGD+6SMn1tSRtj3lD7tc06+kAcEK4O9NxlzmrNflmf+D5yM8fW1Cik0xMi3GTEL5uQv/+JBdp4pnLDlnlhDd25f4Q6es9YHGh4rCSAII8A1gOycWesH8v/prH/n6xMXdWD1acPPw53YQ7PI6sQJ4YbAh0cDePnUHzReCb+1etdxkl7U9OG3YLCxY1WYTVr4RlujC8OyLLqwVgbQGlLkZtygJTPG8zK2HLSaCmMhvvWYEIpOtrX1jd6+wrp/Qjh3H6MP7xa2akehcF0TwjeKAhS5cS6KpowaTiHDR9GGvWfU9rib6M9lAyV0l5SUy8f5ORB+79TVNCVVSFbKZVo8eyINNSpn8ARCU2lDsiG8mG0ea8g6LneyaNeqeRTC2mzemj9sXPJAigqTNnhwGMHWx6gdjaTkz4w2FOFPtPeMNSybVnib4Jlgx09dsJpSlBhvG9j5tGHW9G2Bc2lDCwqwa0qJ06VNoMuJFyjn0C9c25M8siYtbPE89f/iWZr0w8t0eYjmRR70Kk+3h9/7vaHmPdDtZQr+8lkK/vZ5+t3/dWsZRgh5jUYalKeHtvzUIW/Q2nYv0ACWPvL7lyg2yLrv9vA3aE5D4zKA8K6vUozXy4XSd3pUUbdHsmuX5SUNft1+m9yl7ut7/0fNmzLkP7Te+SXeLoFf/4O29nrNWs59Bh9I0PljDRCmeooD5GUDWlkFjDdh4kEHpktB/uR/ED24UcIUL34tyz14Ol9jN+MrShv3AWXM+Folhlhnl71tDCdjsgwbMAJ459opyjmyjBtjZG0ZzvPmHF3BIw/lHltB2bsmGR4rp4CzNg7mBFIQwFp8XSDSOMn7bQj/j6lrkD0Lg0oA2THYZ3nQCWDs6tFUycmJmviG8f8Xd/1MLz7xZ6reMoiEy2bh9gIWu9L1RUbCJqoM/3IsTetkuMiyGAE8kaCQnITf+LGA6sjZcoViwWoyE+jjyo+T01/r0DlRAfJs+BI5VXqJdlwRPubgBPmjD4UfwMdebUhJCgdMOrCA2jb8Rin7FdL6MoZDZJ6ucbbM3bggTePK5Rq7OfCT5/RKEzVtjo8IUdciaLGSUrT8NniQem71HBqnzUlHFtPTlZyoShNfkZB/lj5geZ54uxXdZsTs95/clWOsbnKkc2pAOmmOOX2C/xrdI06qYkEA8ymw+Vt8X1iUOG5doDP/r3eSjXaV5xOOpm3rADFqx8JiVB/hPghp2mfmwLwAkdbEmubTBOeoREGLj/D/Bbdj6f0XKvHIKfwKMi9S43dfpCderE6RiTl0Jka2g/E54s/G8l/peghYt2YRd+dxouvLato0T4WgDHmdvv4HLLytaRc8X+T/n3r+STo/VLzIJzo9W/hYIPg1OsgI2rLv/sb3ffj+s+q+dlX+xNL+RGO62Cc88lxA/06vinS/ympa9xb/UvK+Qb2q/V/btMB/UWX2v9Jf/i/9EWgts+/Xzyjbr1ItpZxamnqhrN5KWU5/+j+0qHsVcvvseUqW+4vZJig/6KMXxbamzu2+qKzsf4Nav4Q2cKKuTarwtO5vwfehE/3l1aeUPPcfljX+JVqnmQ5tg5ziMmHikUY1PjWqd49SYgIojwtrxsjdCJs0ED3VaIQRsuzdU6z7JtVT80MLiDV9ek0iJ4Abg7nGPkM6dh/xJqXPbqo4o65msw8kD/uEpbLc15gsKx9oIxDrQN0mYJmSphfbwfzKrhk0dNFhg4G2OGUpYkQAFVGJhxJmTKuhkRotQVQyyeXDv/O8rzbsRdlJB2jyggMa4mKHAFauqZb3aU1lgNIQwK4N/srTnvnSXUnRkiFRppXUWaH1izjOYyCdVzRsRgRQ1qVyzU9trg+QWtBjWxbTlzVeYQP5C9SlZz/ydUaUCnGuwlE6jAkXREb2AJx9bc+l13qKdrVuy+MMCaDSjkNHjKZFa7ZRqkWribXWR3uNNSuLNOszc4ka/FWkfek+UUkrTMxFqEH2v3obrtEtSuRzWeW7LpR7fBVfECw9ve9u8Ywoh+GHj4RWqkdNcb8BSWwivn1KSfszbeqvvLgGBMwuAQSC/03/Ufa1qP9PNV2SHacqf7PNr0FxCeAZ13+oaaO6Sc2ileB9J4nYsNfI76PnCu23JYACoz78i1JmJZrpadVWFrdNUgOqUPevFLJnSAAFUof8h+Y2+jt5fvsidaymtMnTT9IFTZ57DYSlyt49mS8G5wRw6mei45fTumwQ4ZFAprPBalR1nobpYp5vSgNOAPGs8TLGvW9TtgkTjwRGvEW5h3/ha/gyF7a3AZbOgOzx/4wcYkkFtrO3jeb/efrijpy8yWNULHXjU7u32XsHVy0wysA7Bif24p3TE8DhfEqXkzX2jsK4BJbHMo8kgBnzWvO1fjydkbtMTEezNGgfMRUNK2WUgWOxxIOHrlP3tX3wrYBHd1IG28depT3XrFEcCvLzlWlP62D+xBMv0JxIEabLSNNy97IUKYIAJu6aqO4btipGSWVSYKGEhOt8UyUqmfH04d9F3uYDw9V94vjSaQA3ju5UKN/PvoKAvPR5d0Ural8Kbh0kd99Q5Z8xAVzav7VI07VT3q0EupQmmGPaqaU8pjEG4sk7rhhqAK1inwBSxil6W9HWfu1jrRck4fw5slw/TWOGD6fjVy20LKAPRSWLfXclgJr24RpalvZYvS5KinF9inpmtPl8m/6Lp33efQr/n7ARMX7FsT6h1nB47MGinPNRyjSBGKTbVRH5Kr8lNV5WaAngSj+RZkTirvu/TM/o8qmk7E//hzYq069FEkAG7zcFsVGJGEN7pV2af/aSTV4tiq0BDGFkTiHQar7Af1EVJd9YN6Fl3Nn8GZrUozBBLEQAh71BQR8/Q0F1n1DO9ScapZRb3DaZ+vFTtH2gUp4RARzyGn32lNAA9nH+N09TSfH9JoA/1eEDCQhd0QTwy8IEcOqnnABi8EGIqPTJ9WzKNmHikcGINymHkUC+NOLXHmUAD8o9soy/Z3i3oBGExtDC0uX+7J0T+fQsiBp/B/+YJvaHd2IE0oVb7fIp6T+mcwKHsvLPR1LusZWUe7z0yIvfTRk/M8Jo1A52UOHWACbsXU1NG7xLj1Vyor88W4U69RmrxlJdN7u3mBJlqPR0VVq0NZa2LR7CpzB5p/3UGxS23rqeq6iyuCDO8I8NxLEMb/6vRSEnytlJ0dTH5Tt66i+PUaXH/kKftexORxJF6LSUuG3U4N2XqcGPA/k6uMz4CKrXahAPRRe3fTnVrvq0Wnaj3rPFGsD1YfQGQq0h/bGXacyy7RS3bSm9+7Iy8Dg9RX3C1vPyIemXD5F3+2/pixbdqH8fN/qoQRNaujNa2WtPLLRwaHd6+bUaNFDReA0O8qeq3Fk0zvEEdRhv1YwiPFzLz/5Lj//ZiR7/24vk0mcyjxmLcuYMbEdPKu3betBSdtGx1KR2VaUchKjrza9dyvKJruo9euJf/6Vl23WOtfPSKSykO732D2i7RLi/ZbtEnnM7F9Ibf3+cnvznOzQ74ihPQzvWq/6Cer7P24/hawCjVs8UIeuQ/tdXqXdgIH3/8Tv04mvVybX3KDVs3fqwPmp9Hnv5PV6fbUtH08sKEdU/M2iL9t9+TC269aE+bs2oQZNOtDMasZQVycsiy8Ew6vPhk/T3x/5Elf78J/rozb/RWl/b9XS/tnyWXmLtiXNUeuL/0rQOClFiuN7vX/RtZWWKk6Hee/+gi4NepZavPq6mvf/mMxQTopQ39D807eunqc6//kq9P/s7ffHqX8ir0Ut0Y5iyX3ds9df+ZrPGTSKq6z+pyWv/H/3wv7+Te40n6LN3n6ZdAYXzqQh5jRHH/89a7qv/j44M+g8Nec+qqXy98pOaNYBv0LIWz1HdV/5C3g2epUZv/IXa13ueEth14Jq7VP8LvcPqJtfh+dZ6ki/TQDlPPP04zXMVawA7vPUXlv4navXZi7TP9SV652lB0ngd2PFHBrFzFdEmKKPpv/4vfVLjGfVcnd6yXkeVfz5BEbx93qARH/6VHvvTn+jd//w/fg8PdXyBXnr8T/Tkk/+Xhv4opoXvOUa9wwcMOHq1rO7DXT7AmjsrYoDQZsBdBEPWuv7c5YT8j308D9xE7AvjTmFhOIJf6e7ChIlHCjD82DGea8fwDuHDKePnNnybh15j7wW28c5Au4ZZGsuq3lzzjvBqlnV9OXFDOVhjh3zQKoK84b2C1S4+xPC+IoII0jgBZB9dfJ8kgOwcnABCuwirXYARRqwNBKHMmNWQT/E6CkQ0wYegYVsYAB+Zd5N7bgRiiqNyixbPWq5sG8tPc39WtkwxlLxsyovexAdVM4SZ47jg+RIt7FkE2Rz6Gk1vYjs1W1rs/uFFOhhsvA9I7leFxkktZQUE1iXBhQ+mb+FOImffrNKBHYsOHgvT0yd/YnguEyYeaoAA7vyJT/dmzG/L1/aBqGXO/5GnwfEzplMty70EyVvhw4hUY74uEFOr3L0KLHNHVRcfWozEwX8gxgV4X+B+/kAAZRxhZQ2gVgOorgFk55YE0LLck6/rBVnEdLRlrT+vB6Z+LezDDv9xDEgkN+6Y+invFyz44GP1huYQrmdgDYwPRlgtY6YA14G6qdd/F5gE0JRHXmCllbV5GKWZ/vJMVCBkzG7Cp66M9hUHWMCOOKNG+0yYeCSgEEDuYmVjMF+jh2laTH3CeTJIFbe23RAkSBUjVHC/gqUVGT+3YvkWMNI1gBNAEDWUgQ+ruxFArM/Dco27EsBdE7l1MrR2eNexjhC/IKJYw8jPA4fvrC4wNgEptaxCuDdE/ujFSKkrvwZ4CkCdcR1qXYoBkwCa8uhIbhZfvIvFvXiBjF4IEyYqCqBBQMeuN+LA9JTN88u29bGY5WCjLio3YeJRBHs38s7vo/xzvzP8USYoSLvKfmV5+t/iAHmBPXTn2mkOa5p2v3ZbDzv5LkVxsmvYFgYwCaApD6UUZCYTTO5Lsh7ChImKBFgBwrkrtA/S2Tcc2PJfzXMtDUOwBoj/4v/It/gUEbQcMt+jjszwLrxPgDbFaL9djKjGPxxLOkOA6Tv4aDPaVxRy9szkof2M9hkCmqtfPVRjoOIAmqncw0sM9xUFy+pehPV0RvvsAVo3LKcx2lcUMmY1oZw/ZpRIo1UIjAByC1/2IYX3AW2FD6pMOHjmH1bVhDPo6V/x/Hzqllvesg8svHfzWL6JH/F8fJ3fCm8Rhm3qZ+J9Y/mQX1j5inNy46wZ3/DpXG6tq37AwWVLQ+54GmtyueUuKw/TvdwNDK8Dqw+fghbvN86dMa8Nrwtfv8jOJV1C8WlqrGPE9pRPeRmwUubaQ36+u8MkgKY88FKQk0E5h8L5lJnRQ27CxIMIkDduwHEXAsgJH371BHC5p1gvpOR7FIDBPOfgAqu1tExnpC9jobMYTPEfa6ZY2/KBXpPPCGmYxoOjXcR4LUZ+CazJwgDLB2+D/caoxh0Gl+i+gQAuLxkBxHq4nIMLDffZxYi31OlUw/1GQN3YRwy3StfdE2NU41Ok8NPHydCc75W1eB1t8mG6M5sRscxFzjbphQACuHMCWeAcnZUJ63pBzoQVPYgYn+6dhfcL5KsRn1LF2kCQQW4MgncP7xMsiRd14NPHeB9RDqZs06d+zsmYOB8rAxFE2LWCFIJo4zyyLhnsvcV+WAHjHGjLnD+mcaKH60YeTiB5Wyn1YQSS52f1Sp/4sXjPkQ91gBeA0e+ImQJED2HlmVPApjzEUkB5Z3eZmg0TDz1AArBeCeuJJLlLn92YD/Tps6waImxzkqh8APFBgw1sOB4kUOZ72AHSwKe9FVcYvA2WuFL29nFc08KXfyxxszkGWj2E6MJArk3XAn7f+PosNhAXX/tVTfh2Y0QTTt6N8xiAEQisGSuRI+9SEEBcBzRjRvvsIZMT6B/4Wjij/Ubgzy/W3TEChntglAfAvYJVO8iUNh3nhA9VREOCURS/D/B/x/ZB+5W54Mei29ckgEXCJICmVGjBVC4eUrwsRg+wCRMPK/hC8WJpTYzB3VhAy2Ww72EDrB/TJrDBfXJ9lQACGEzhsgOaU7jI4S5BIvpxUgGHvBhUkQ9B+i1Y/K+3lmYDLcqG9SfywBoT02w2eYzAjsvaOpoTA05aGNEwzKcHjts8vEQkq8QEECRzQxA/T7HrBQK0wocRjq8oe+vIYh3HfeThQ4Udyy1oWTvAYlWbB+0P0iKnSeEUGYYRuac3cGtY3C8QdNw/EEAQanksLx/TqYxg8uldJd0GrD0LEUBG2FAOpnHlNK00lsJHFLTEqA/yYptr220I4HyRD0sJYIG7oC1/18Q5GWmb25yXj3qhbJA3dR800WFNRdkw6FjbtxABRLxf+Qzj/cdaYE5KZXn8Qw/nEQ6hefuaBNCUh0Hu3DrPH+KSTZuYMPHwgXv2ZwOc0b7iAGRIupN4eIEpxgC1v9ASQAzc8MGGPFx7B19s0IqiXRmR4ZEeGLnAWjg4CwaJQCQITI2qU8WwwGTkgw+wjAAiDa5B0u7iXBvTxpgC5hqcMTW4FtEonx48KgSrA+qiN+yxi5ISQPiZZHXj8WqnFC/EIDSrXCs24xtBBDVLEIzAjZAY6eL/QVBYu4v1dT/wNBDDnKhF3PsCfFlCqwbXR5hqR1unz/yOaw+5RezqXjy8Ie5jFiOfIE4oQxJAfg5YzEJryggU/y9hhwBiKpsTM3Yc4u1y8oUy57dlBHcUv9ecjO4Yx89jQwAPLrA9hwPA9eEZ1RJALDWQH24gktBgoz3xHOH5FG1YjfsRzNoI6+U3TQJoyoMpIHyWdawDZ19iRg+oCROPKrj/LweieHDtyvoBhvseBqSByID8adI4AZzbShAHOP6Vecf+l3IP/cKJSNrkT/i0oWVNH04yQBxAQPLO7qQ7qZcp/8pxHpkh//x+yr94kE/lghRyssK2AUFWQtT/enAfjJFh3MUH/x+1mLIxtavLpweiSyCqg/DlGGaYpzAGc+fE0k3J3YA65UTOZdewnK+jM8pjA1ZuzpGlfBuEAZpTkKBC+SQYiYODY+v/EMpl1490bpF7YT/lJezl7rfQ3mj3nEOL+X3g92M1uy/s/kEbywkXuzYQJHkvOYnHuzG7se4DiRFhEGd2r9U0AwLIj8c5JGmCG5itI1heRjCxzcYjEF1o8riBBh+fdBrA+T9ydzE8HR8WMmYwCBz/30UhcwOU9YxiH7TQ+I+y0TbQ8qsaQFZHTCln4znbPFwcz86N8qChhDYQdZGkL3vLSL6NazAJoCkPhBTkZPJOrqg1NyZMmKjKOvNAPmAZ7SsOoDXAIGO0TwsevWDXJMN99wVsIM6L2coGYWGZqQWmeUHWuMboxBoxRbhpKBsk/blGBJa3IGvQ8qWNYX0MGygxDYwBEpafWJOFcjBlJy0/Mbhy0sDy2qwnYwRTDuxYa4V6qfvugsxlPbgGSU4xFxeYTsyY3ZRK5HweGkBYfjIyYrjfCKPeFlo2RLkw2m8HWBMHTWAmHCcb7DdGNX4PsM01iapms5ogSqwumFKG9g3p0MxJwyacCxovTpqgiWP3CPcVBDEnaiFvZ4BrNNlzgOch9+gKvi9n/8+cIIIAYg0hyBTGHRgKgTjx9bTsPydNXOOG+rjy/1gbimcE7w+f8gcZY+QS54EjaGhAefQQpP/qyZ8hfk1cG4v/zcX2yp58rZ66jx3D1+5heQYjl1yLxwgftH4ZP7fkzxyP5oOPF5Yf7YXpej7VzQgxrw8nlyjLl5NQcU1NuSaVE+gi1lrqYRJAU8pdEKNQfQlMmDBRLEAbIddGlQaYMsraPNRwnwQG3qyto/ggZES47gcwKGKg5JoO/X4QOkbGMIBygmXChAHSGYHjxhKMXNpoALm2zJXlqcU/FrhGkKWLSCCCSMPAgwORPEDUGKGzagBdymkKmJFqRQOIpQl8+hzkEuuAQYilI2h2TZzgKfvwwYCPDKEBrMXJoqkBNOX+SsEd/oXuyOBlwsSjDr5IX1l3VhpgTRgW7Bvt0wLTWjCAMNp3X8AGYkx/Sm2dFpjizeXTkYP51KIA25bTn9h+iJEXs4UTe327GIKRhFyEs8Q04rp+DzH6csMesY1rFYAGEFrDQlPAIIAggjDsKUQARYQP+wRQTgGDeCna+ZFvM8KmrPFkZdgoO9hx6ocVSBsrQ+7D+VG2fgqYp3MCyM6pJYBKvGD7BNCcAjblfkluFu+E8WAaPWgmTJgoGbi1pSPGUOxdhEGB4T4NoG2za0V5H4DpWAzm9qYnoYXBoA2HyZgug2Uu1txhET0cPWM6T6CnuDbl+kqEDYF8fZzhvvsIWMKibWRbgBjgQwFaUayLk8YMvJ2WdOUkyKic+wksAUKdjfYVCXkvV7H7qtxjvgSAkR6sa4RWD0Yb3FHzzG8UUmewBrDMCKBiQc7eUS0B5JpH5R6AHGrdwFh+7aHu43F+TQJoygMrd/L5y2wacJgwUfbI3j6WDyhG+4qHaqIMw31WYF0TBlajffcD0PxhoT6mx4z2cwK4sD0f6AUB/IwbNUDzAovJQsewwRsDKwZKrKXCeikMnCACGEQ5mVjjx4kV1lRhEMXHLCcq2K5AANHRGr7A4hnkCNsgFNo2w/VhJsaonPsJrDeFpS3/z9rbsq6/eAZB2Nn9AHHNYPcXTqC5nztGjvgaTYNxBsfjeYCrHxAgEEIYqfA1ejYEsBtfR6gSwPEfagggexZ+ZSRPIYDc9YokgFM/5xFAOAEEicQUcLkQQO0UcAe+rRJAbtmuEEBWL07weFketgSQXRPa1CSAppSr5J5YXfxpCBMmTJQYIDOY0oSTV0eAqV2+eN7gHAJs0MPU2UoEn3eEbJYd+ADMBjYQM6P99ggg9oFYZG8bwxfEc60RIwFYU8V9r02up0ypF+c6qzFyUfEsqGEggmtW/xdFAOHAmpEd+b9iAO1a3OUG1dgz/K4wyJjVmN93TthXsfsKsv5bCCfEyFcUAcw9uU5ZHsDAiD2mh7PYM4J3Q/pDhLUud8CNtM1DeV4YZuBZwq+63IDlz4vbITSva/sKjaRiUSzrjH3cTyCAMHOqq5o3WRmDhQaTHYfyQDhBKOHehl8TtzRndVKm/JGm1gHLHrCfPZeoq6jzcEH6UO9to4VGtNjtaxJAU4opBVmpvCM1eohMmDBRtsj+fYrQWpUBuJbe4BwCjADCgpYRh4ryUced78LfHBtYjfYXRQAxZZf9xwy2zUgeCG2x8Ca3mObaQTZ4cxcxK3sqZIGRY5DJCgI+BcyIh2yLojWAnfnUuFE59xPcapsRIGh5+b2Glm/8h+w+vKW7L0WD+8TjjqGLJoDQOMKqmj/fI9/m95rfc7wfsLYeVV2sV2dlpo37r/LxxIgntwxHGtuHPCiDpaFNZRs7Ctwv/vF1t3qx8/I6GdYLabB4f4u3B58iNjiXEUwCaEqRgq8d/nAZPDwmTJgoH8BRLX4zZjfm00YgRBjg+dQTG8gwZYmIANCMwJ8dBgUMptD4iOgT7qrmL3vHBJuy+VTayLfE1Nn2cXzw5NOdbECF6xnsk3lKAhCR3FPruebDaH/RwPne5gMSnyJkAznqxaN1TPyfNR8b7BEezHYNoJUAYj9f98bah2tzoPkB2DbqBzcZ0C5iWg5rxmSZNu2jAFNsnJgY7LtfwD0tkQZQ69amIoDdY3uaXUHaGQEaz8j49C/Ys/6DIEjQ+EHbpd7LQO5CJefwEvW4u00BI196aCNOOvG8QAvHj2X3P2Nea5tf1BFaNrgcwseRCBc4kP2vxc+beyicEa93RBp7hvCRwMmbUhceZYQdg3NzzbPGmAnPLSe97B3BvcF7irrj3NDuQpOIMKe4z5iCxjvK6z75E/5xg2uU8cBxboQMRBrX+jEyiOeauwRSznc34L25m5gE8BEU/nLxztH4wTFhwkR5gZEYOC1mBITHX2UdPtZB8cD4bHDBVBAnfPiPAYZtY9qITz2xgYPnZcSRT6OyMjBgYbCBVhGaM0RWMD6vABwsw8cen24CNmFKDNNPw/l0FNYVYspKtbxlyIvezAYTOC4OotwzG7mvNHXARhlbR4vjMD2L4zCdJstnyD281LAuVrA2gTZruScjQAP5QA7nyjl7Z/Oy8y9GcRILDVn29jHc2TBfR8ZIBB9c0TbYRtivIsHyLGIEE+fBGjXUE/WtIIDWs9gaQPafO7A2KOf+gbUne0agpYJBRfHuSWHAibWVnBeDALJfrWYMzwTW1uHDCvt4OvsFgeIETYYEZGkwLELZ/D8jh7DERh2kFbB2DSB8S+oNt9RzoA4GawDxTsg0CyOESBP/2ccOe87xPmoti7nGdLSI9c0/nFgaXweofNiUiAAemKeM+PbFJICPkCAOo9GDYsKEiXsDTEFhjY/8LwLV49e6uJxPWU5pwA0m1MFJk0dqCQCQIgxi3OExGyhU7YcdYHDBWidOINhxIKHqIFkksAC+sUF6YWAtHqYBxWD9Da+jUT4rqqltAo2gtPTEIAxSzIkRG+ChHUKdeVSP69GcmILM5p37Xfg7BJFlpJRP7a705RoXvk6LDfjC+bJGGziiGtc+Wetw/1FYA9hKRwBtrYArmgaQkxsbgsTaG1OY8NsHDdjiTvw+8nV6fC0cCCPW4w3gzy2IFrTj+GiAhoxryUAIDy8RRhvsfYDbFYxjkng5SgDxzICscv98DIgCY88IpDQEEB9GsmxM21vvoZUAZoRa32ctAZTnMgmgKQ4JPO+bGj8TJu4/uDUfG/TU/4zwQKORPuVTaz72rkIrwDUDo4QWAEC8VZ4XU1BKGp+qkoMVK+uuBBDTW2zgNdpXPqimTtPZh4YAjq3JtUna/RiktdfMwa6DG4E4QoIwcPNpwQoCRlIxxY1pUjwnXAsmCcfIt9U0QGrFDMu5X8A6P30bFxNc+71hECc/2nQ8D1g6oE3LWuvPCR7un6MEUEva8B9h+sqSAHJNnpLGy1qiWBSbBNCU8pY7ty6qD7IJEybuPzD4aKf5HAU0bdISsXgEsLpYC2iwr3zAyN3WUYXSuaHHwQW8LSzLPbjmBVPaGDRhIMLjtDKimoO1ghUO08SU9O9TOLBeMTdqEeUn7OXxb+8kJ1Be/O+Uw9JAZrHWDNdzNyA/CMhd87P9WPuZe3yV8X4DYGkB2jvv7C66k3SO7txO5FPpiKGM+ttcD7s+4+u+v4BmkF8P3PrgOWGABhi/sLYF4clc4moSQAUmAXyEBVZURg+FCRMm7h9UJ7YG+0oDrAvjhhlsuyISQMR2zT25lmu2RF2bsjS9RXI1lYBwEhQ5R72mew7WPjAkwHQlppy5sQrIxT6sRxzF7x3qVtaRkDC4G/o5LAJwaA1CY7SvtODrT2c14mQcWtlsRohAJGB9jWlbTKvDYAEaWKPjyxtoJywtwHMCZ954rjj50moAYWCC6WZEDGF1xxSzMD75SiGHJgGUYhLAh0zg0gVTRUYPhAkTJu4vsFbP6lfMccCSEAMWtjFQ2LfCVDBKWEEa7isBQAYEaZvKjULgPzTv7G4quH2F7qRc5Ivp4aMNyL9+hvJOb2DYKHBmI+UnnmA4TvlXjlHO4V8o//w+TvxQVnkh99BiyovdSvmXj/A6FmTeojvp11kdjtrUF9bONvUtb7D2gNZQnNdgv11s4Nq8vDO/GewrP6Cesq2wDjP/8mG6k3aNtWcyFaReFu0Zu41y2X01ug9lBva85F88yI1h0A54lvKvnqQ89izlxW7n2k60rahzhEhTtLQFtxMp79wfXAuas58RXOVZzkvYxwkkrIT5sz7ybfa+Cn+LIGfSMEMCpAzrSUEAbYx0FnfkJFpLAEVZcskCI4BYvsDS0md+p+bh1sCcKGKfmFJHXWCYAgKqJbp3g0kAHzFBp8ofRoOHwYQJE/cQ7D3EAnBuoaoBd3jLp/j6lg1YWRmwuET5837gRgRYF1gUoNHQ16ukgBWzYX0KwV/UCVa3RYHVS0xXGpVhwoQ9iNjA+uceaTx9XT8VIk2JCCMB/4VKXrkf7xQvTwF/LuEUGsD0sw36iPTVcGDdX3McKxdLGTjYPoDlQ7pNHn4sy6MtE2ns2qz5WB3QZ7B0aDaldtOw39HAJICPkGDNidFDYMKEifsARgB5RAJlrZIJEyZMlAlAEBkhNOx3NDAJ4CMiUG0bPQAmTJgwYcKEiUcPJgF8BATrLrSuIkyYMGHChAkTjzZMAvgIiNYprAkTJkyYMGHChEkAH3KBFZbRjTdhwoQJEyZMPLowCeBDLvCebnTjTZgwYcKECROPLkwC+BDLnetnDG+6CRMmTJgwYeLRhkkAH2KBk02jm27ChAkTJkyYeLRhEsCHWBCiyOimmzBhwoQJEyYebZgE0BRTTDHlAZOCgoJCKK0YlQWURozKAUor+nLu3Lmj7Cm54Fg9Slu3gjv5lG9JLYSCrNtUkJ1WMrBj8jJTbHH7GuXfusRDkpUIKZcp79ZFyksuDOxT892IoTvXTt8V+VdPUW7iyULIN8grgVBrCJ+mR975SMo5t7cQchP2Gea3BwQ0yIvZSjnRmynr9G+FkBuzhe8vCXKjt1jLOLqCso78ypFzdDnlHl9ZMhxbQdnK8RKWw8v+/3bLIKWBIAqi91+78wyewoVrvYOHMJNA9AUbOsUPmOeMjPAfFIGBKqqTMF2Xz+Xt6TK6NtPL4/nj+eHHOr2/fv+jb9MDsGmaZofkQLKDBqosZKhykKUab5Yqy3bDV+VZTqevYRmy3eiRWbYbHfAfj8crmW54MgfZbvRaluVK5BnokFnIdsN7OByuRN//RA/ApmmaHcOlmrJUWchQ5SADPi7ilKXK2ku3Mdhm2W70yCzbDV8ON2S64amybDfOlcONPAMdMgvZ3wBvDkHb7a9RA5Avyn5ZTdM0zf2M9+4sS5WFDFUOsnBBpyxVlu2GD38OLkvmINut6sUzAx3m0TZkut3Kst04Vw438gx0yCxkunFOvDkE6btnfjUAh5qmaZrb5DvzN+/NrbOQAR+X55pZKUuVZbvhnYfWkKXKWrMbzwz4crgh0w1P5jCY6GfAN482RKaBc2YWsr8B3hyCttvWrDIAh5qmaZqa6p2JLFtnIUNmcMHaEQLDP8t2WztrHlpDliprD93ImofbkOmGB2+OLdsNX2aRb+Ccc84Ybzy/F845ZwzZc27D+fwJ1TAeDbJS4W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50268B-DFE2-44EE-81AC-15B73120DDDC}"/>
              </a:ext>
            </a:extLst>
          </p:cNvPr>
          <p:cNvSpPr txBox="1"/>
          <p:nvPr/>
        </p:nvSpPr>
        <p:spPr>
          <a:xfrm>
            <a:off x="663166" y="1294544"/>
            <a:ext cx="43290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Форум учителей начальных классов — декабрь 2020 г.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Системная аналитика             знание контингента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Обучение учителей начальных классов по программам </a:t>
            </a:r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«Формирование и оценка функциональной грамотности младших школьников»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2000" dirty="0">
                <a:solidFill>
                  <a:srgbClr val="955A1A"/>
                </a:solidFill>
                <a:latin typeface="Arial Narrow" panose="020B0606020202030204" pitchFamily="34" charset="0"/>
              </a:rPr>
              <a:t>«Формирование и оценка естественно-научной грамотности младших школьников»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Проект «500+»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Опыт организации обучения </a:t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 стандартам 2010 г.</a:t>
            </a:r>
          </a:p>
        </p:txBody>
      </p:sp>
      <p:pic>
        <p:nvPicPr>
          <p:cNvPr id="25" name="Рисунок 24" descr="Секундомер">
            <a:extLst>
              <a:ext uri="{FF2B5EF4-FFF2-40B4-BE49-F238E27FC236}">
                <a16:creationId xmlns="" xmlns:a16="http://schemas.microsoft.com/office/drawing/2014/main" id="{AA0DA2E3-2FD8-4574-835C-6F8B4EC0D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575" y="1294544"/>
            <a:ext cx="552344" cy="527875"/>
          </a:xfrm>
          <a:prstGeom prst="rect">
            <a:avLst/>
          </a:prstGeom>
        </p:spPr>
      </p:pic>
      <p:sp>
        <p:nvSpPr>
          <p:cNvPr id="26" name="Стрелка вправо 15">
            <a:extLst>
              <a:ext uri="{FF2B5EF4-FFF2-40B4-BE49-F238E27FC236}">
                <a16:creationId xmlns="" xmlns:a16="http://schemas.microsoft.com/office/drawing/2014/main" id="{06ACD986-A0F6-4D5D-AE8C-0485AA27001D}"/>
              </a:ext>
            </a:extLst>
          </p:cNvPr>
          <p:cNvSpPr/>
          <p:nvPr/>
        </p:nvSpPr>
        <p:spPr>
          <a:xfrm>
            <a:off x="3281732" y="1995122"/>
            <a:ext cx="568387" cy="242316"/>
          </a:xfrm>
          <a:prstGeom prst="rightArrow">
            <a:avLst/>
          </a:prstGeom>
          <a:solidFill>
            <a:srgbClr val="955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55A1A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0A4AC4B-C427-469B-B658-F9CD16029EB8}"/>
              </a:ext>
            </a:extLst>
          </p:cNvPr>
          <p:cNvSpPr/>
          <p:nvPr/>
        </p:nvSpPr>
        <p:spPr>
          <a:xfrm>
            <a:off x="307975" y="-43817"/>
            <a:ext cx="9584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Организация обучения педагогических кадров, работающих в системе начального общего образования региона</a:t>
            </a:r>
            <a:endParaRPr lang="ru-RU" sz="3000" spc="-1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5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Академическая шапочка">
            <a:extLst>
              <a:ext uri="{FF2B5EF4-FFF2-40B4-BE49-F238E27FC236}">
                <a16:creationId xmlns="" xmlns:a16="http://schemas.microsoft.com/office/drawing/2014/main" id="{5EAA999C-CDFD-4D58-8F2D-31EF9E06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14" y="1016277"/>
            <a:ext cx="787116" cy="787116"/>
          </a:xfrm>
          <a:prstGeom prst="rect">
            <a:avLst/>
          </a:prstGeom>
        </p:spPr>
      </p:pic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4E132C49-7216-49F0-803A-6A2A094A9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180174"/>
              </p:ext>
            </p:extLst>
          </p:nvPr>
        </p:nvGraphicFramePr>
        <p:xfrm>
          <a:off x="3603288" y="1962322"/>
          <a:ext cx="4377737" cy="226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C1A745B8-D4E0-4A5B-996F-965E335CD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342789"/>
              </p:ext>
            </p:extLst>
          </p:nvPr>
        </p:nvGraphicFramePr>
        <p:xfrm>
          <a:off x="436176" y="2081909"/>
          <a:ext cx="11509524" cy="226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73059" y="1028164"/>
            <a:ext cx="10462769" cy="723086"/>
          </a:xfrm>
          <a:prstGeom prst="rect">
            <a:avLst/>
          </a:prstGeom>
          <a:gradFill flip="none" rotWithShape="1">
            <a:gsLst>
              <a:gs pos="0">
                <a:srgbClr val="967200">
                  <a:tint val="66000"/>
                  <a:satMod val="160000"/>
                </a:srgbClr>
              </a:gs>
              <a:gs pos="50000">
                <a:srgbClr val="967200">
                  <a:tint val="44500"/>
                  <a:satMod val="160000"/>
                </a:srgbClr>
              </a:gs>
              <a:gs pos="100000">
                <a:srgbClr val="9672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55A1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Сопровождение учителей начальных классов в процессе обучения: 10 потоков 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(до 01.09.2022 г. — 1 695 чел. (91,2 %))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2156" y="4413111"/>
            <a:ext cx="6155960" cy="134911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ежедневный консультационный час с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16.00 до 17.00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качественная проверка практических работ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выполнения работ командой </a:t>
            </a:r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1421326" y="3986373"/>
            <a:ext cx="0" cy="1465835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270270" y="4152587"/>
            <a:ext cx="0" cy="52104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10438544" y="5440888"/>
            <a:ext cx="982782" cy="6978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66252" y="4666813"/>
            <a:ext cx="5352836" cy="412700"/>
          </a:xfrm>
          <a:prstGeom prst="rect">
            <a:avLst/>
          </a:prstGeom>
          <a:gradFill flip="none" rotWithShape="1">
            <a:gsLst>
              <a:gs pos="0">
                <a:srgbClr val="967200">
                  <a:tint val="66000"/>
                  <a:satMod val="160000"/>
                </a:srgbClr>
              </a:gs>
              <a:gs pos="50000">
                <a:srgbClr val="967200">
                  <a:tint val="44500"/>
                  <a:satMod val="160000"/>
                </a:srgbClr>
              </a:gs>
              <a:gs pos="100000">
                <a:srgbClr val="9672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55A1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Разработка методических рекомендаций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96000" y="5902834"/>
            <a:ext cx="4735531" cy="504668"/>
          </a:xfrm>
          <a:prstGeom prst="rect">
            <a:avLst/>
          </a:prstGeom>
          <a:gradFill flip="none" rotWithShape="1">
            <a:gsLst>
              <a:gs pos="0">
                <a:srgbClr val="A97A35">
                  <a:tint val="66000"/>
                  <a:satMod val="160000"/>
                </a:srgbClr>
              </a:gs>
              <a:gs pos="50000">
                <a:srgbClr val="A97A35">
                  <a:tint val="44500"/>
                  <a:satMod val="160000"/>
                </a:srgbClr>
              </a:gs>
              <a:gs pos="100000">
                <a:srgbClr val="A97A35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55A1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Коррекция контента</a:t>
            </a:r>
          </a:p>
        </p:txBody>
      </p:sp>
      <p:pic>
        <p:nvPicPr>
          <p:cNvPr id="43" name="Рисунок 42"/>
          <p:cNvPicPr/>
          <p:nvPr/>
        </p:nvPicPr>
        <p:blipFill rotWithShape="1">
          <a:blip r:embed="rId15"/>
          <a:srcRect l="39102" t="21380" r="36218" b="23889"/>
          <a:stretch/>
        </p:blipFill>
        <p:spPr bwMode="auto">
          <a:xfrm>
            <a:off x="97797" y="5224592"/>
            <a:ext cx="1169233" cy="151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/>
          <p:cNvPicPr/>
          <p:nvPr/>
        </p:nvPicPr>
        <p:blipFill rotWithShape="1">
          <a:blip r:embed="rId16"/>
          <a:srcRect l="38622" t="21949" r="36859" b="13341"/>
          <a:stretch/>
        </p:blipFill>
        <p:spPr bwMode="auto">
          <a:xfrm>
            <a:off x="1360469" y="5224592"/>
            <a:ext cx="1153269" cy="151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38510" r="8676" b="18212"/>
          <a:stretch/>
        </p:blipFill>
        <p:spPr bwMode="auto">
          <a:xfrm>
            <a:off x="2587068" y="5290586"/>
            <a:ext cx="2969875" cy="13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E132F4E-2267-49FB-B042-C680DDD9D8D2}"/>
              </a:ext>
            </a:extLst>
          </p:cNvPr>
          <p:cNvSpPr/>
          <p:nvPr/>
        </p:nvSpPr>
        <p:spPr>
          <a:xfrm>
            <a:off x="361461" y="-47293"/>
            <a:ext cx="9584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spc="-100" dirty="0">
                <a:solidFill>
                  <a:srgbClr val="955A1A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Организация обучения педагогических кадров, работающих в системе начального общего образования региона</a:t>
            </a:r>
            <a:endParaRPr lang="ru-RU" sz="3000" spc="-1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72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PiN">
      <a:majorFont>
        <a:latin typeface="Druk Cyr"/>
        <a:ea typeface=""/>
        <a:cs typeface=""/>
      </a:majorFont>
      <a:minorFont>
        <a:latin typeface="Akrob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750</Words>
  <Application>Microsoft Office PowerPoint</Application>
  <PresentationFormat>Произвольный</PresentationFormat>
  <Paragraphs>175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Wingdings</vt:lpstr>
      <vt:lpstr>Bahnschrift SemiBold Condensed</vt:lpstr>
      <vt:lpstr>Helvetica Neue</vt:lpstr>
      <vt:lpstr>Times New Roman</vt:lpstr>
      <vt:lpstr>Druk Cyr</vt:lpstr>
      <vt:lpstr>Akrobat</vt:lpstr>
      <vt:lpstr>Arial Narrow</vt:lpstr>
      <vt:lpstr>Calibri</vt:lpstr>
      <vt:lpstr>Тема Office</vt:lpstr>
      <vt:lpstr>Особенности повышения квалификации педагогов для работы по обновленным ФГОС:  из опыта Калининградской области</vt:lpstr>
      <vt:lpstr>Организационная модель деятельности</vt:lpstr>
      <vt:lpstr>1. Этап аналитической деятельности</vt:lpstr>
      <vt:lpstr>2. Этап разработки дистанционных курсов с учетом региональной специфики</vt:lpstr>
      <vt:lpstr>3. Этап экспертизы и доработки дистанционных курсов</vt:lpstr>
      <vt:lpstr>4. Этап подготовки команды региональных методистов (тьюторов)</vt:lpstr>
      <vt:lpstr>Этапы реализации программы (этапы 5–7)</vt:lpstr>
      <vt:lpstr>Презентация PowerPoint</vt:lpstr>
      <vt:lpstr>Презентация PowerPoint</vt:lpstr>
      <vt:lpstr>Презентация PowerPoint</vt:lpstr>
      <vt:lpstr>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особенности образовательной экосистемы Калининградской области</dc:title>
  <dc:creator>11792</dc:creator>
  <cp:lastModifiedBy>Секретарь приёмной</cp:lastModifiedBy>
  <cp:revision>123</cp:revision>
  <dcterms:created xsi:type="dcterms:W3CDTF">2023-04-03T14:36:50Z</dcterms:created>
  <dcterms:modified xsi:type="dcterms:W3CDTF">2023-06-01T04:43:22Z</dcterms:modified>
</cp:coreProperties>
</file>