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269" r:id="rId4"/>
    <p:sldId id="260" r:id="rId5"/>
    <p:sldId id="265" r:id="rId6"/>
    <p:sldId id="267" r:id="rId7"/>
    <p:sldId id="266" r:id="rId8"/>
    <p:sldId id="270" r:id="rId9"/>
    <p:sldId id="261" r:id="rId10"/>
    <p:sldId id="262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-13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6C2B8-B3BE-4EE9-89E5-95DE4BCEA6B9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33625-5F28-461A-A2BA-86478E59AA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33625-5F28-461A-A2BA-86478E59AA3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27584" y="1124744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764704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Муниципальная школа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молодого педагога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«К вершинам мастерства»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Яковлевский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муниципальный район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Дата открытия Школы: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28 декабря 2021 год</a:t>
            </a: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Формы деятельности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ШМП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Семинары;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Открытые уроки;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Творческие отчеты;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Консультации;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Методические выставки;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Недели молодого педагога;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Мастер-классы;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Беседы;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Лекции;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Практические занятия;</a:t>
            </a:r>
          </a:p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Деловая игра;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Диагностика профессиональных затруднений.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 l="9844" t="15910" r="52823" b="29986"/>
          <a:stretch>
            <a:fillRect/>
          </a:stretch>
        </p:blipFill>
        <p:spPr bwMode="auto">
          <a:xfrm>
            <a:off x="179512" y="908720"/>
            <a:ext cx="7237312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51974" t="17500" r="10226" b="34201"/>
          <a:stretch>
            <a:fillRect/>
          </a:stretch>
        </p:blipFill>
        <p:spPr bwMode="auto">
          <a:xfrm>
            <a:off x="107504" y="908720"/>
            <a:ext cx="7416824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Кадровые ресурсы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Начальник отдела образования;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Куратор Школы молодого педагога;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Помощник куратора Школы молодого педагога;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Наставники;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Члены муниципального методического актива;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Руководители образовательных организаций;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Педагоги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стажисты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Педагоги - психологии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Мониторинг эффективности 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Школы молодого педагога</a:t>
            </a: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4670176"/>
                <a:gridCol w="1512168"/>
                <a:gridCol w="14608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эффективности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ШМП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2021 - 2022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2022 -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2023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педагогов ОО, принявших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участие в мероприятиях  ШМП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молодых педагогов, оставшихся работать в ОО после года - трех лет работы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молодых педагогов, принявших участие в конкурсах профессионального мастерства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молодых педагогов, представивших свой опыт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различных мероприятиях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6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sz="6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ЗА</a:t>
            </a:r>
            <a:br>
              <a:rPr lang="ru-RU" sz="6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ВНИМАНИЕ!</a:t>
            </a:r>
            <a:endParaRPr lang="ru-RU" sz="6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6192688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u="sng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организация и создание оптимальных </a:t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условий для профессионального </a:t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роста молодых педагогов.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u="sng" dirty="0" smtClean="0">
                <a:latin typeface="Times New Roman" pitchFamily="18" charset="0"/>
                <a:cs typeface="Times New Roman" pitchFamily="18" charset="0"/>
              </a:rPr>
              <a:t>Новизна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- системное использование всех возможностей и ресурсов для становления молодого специалиста как профессионала, яркой и творческой личности.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u="sng" dirty="0" smtClean="0">
                <a:latin typeface="Times New Roman" pitchFamily="18" charset="0"/>
                <a:cs typeface="Times New Roman" pitchFamily="18" charset="0"/>
              </a:rPr>
              <a:t>Объект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b="1" i="1" dirty="0" smtClean="0"/>
              <a:t/>
            </a:r>
            <a:br>
              <a:rPr lang="ru-RU" sz="3100" b="1" i="1" dirty="0" smtClean="0"/>
            </a:b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- система методической работы с молодым учителем.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836712"/>
            <a:ext cx="7834064" cy="528945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600" b="1" u="sng" dirty="0" smtClean="0">
                <a:latin typeface="Times New Roman" pitchFamily="18" charset="0"/>
                <a:cs typeface="Times New Roman" pitchFamily="18" charset="0"/>
              </a:rPr>
              <a:t>Предмет:</a:t>
            </a:r>
          </a:p>
          <a:p>
            <a:pPr algn="ctr">
              <a:buNone/>
            </a:pPr>
            <a:endParaRPr lang="ru-RU" sz="9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адаптация и формирование  компетенций </a:t>
            </a:r>
          </a:p>
          <a:p>
            <a:pPr algn="ctr">
              <a:buNone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молодых педагогов</a:t>
            </a:r>
          </a:p>
          <a:p>
            <a:pPr algn="ctr">
              <a:buNone/>
            </a:pPr>
            <a:endParaRPr lang="ru-RU" sz="1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600" b="1" u="sng" dirty="0" smtClean="0">
                <a:latin typeface="Times New Roman" pitchFamily="18" charset="0"/>
                <a:cs typeface="Times New Roman" pitchFamily="18" charset="0"/>
              </a:rPr>
              <a:t>Планируемые результаты работы</a:t>
            </a:r>
          </a:p>
          <a:p>
            <a:pPr algn="ctr">
              <a:buNone/>
            </a:pPr>
            <a:endParaRPr lang="ru-RU" sz="1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Успешная адаптация начинающего педагога;</a:t>
            </a:r>
          </a:p>
          <a:p>
            <a:pPr algn="ctr">
              <a:buFontTx/>
              <a:buChar char="-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Активизация практических, индивидуальных,  самостоятельных навыков преподавания;</a:t>
            </a:r>
          </a:p>
          <a:p>
            <a:pPr algn="ctr">
              <a:buFontTx/>
              <a:buChar char="-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Повышение профессиональной компетентности педагогов в вопросах педагогики и психологии;</a:t>
            </a:r>
          </a:p>
          <a:p>
            <a:pPr algn="ctr">
              <a:buFontTx/>
              <a:buChar char="-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Обеспечение непрерывного совершенствования качества преподавания;</a:t>
            </a:r>
          </a:p>
          <a:p>
            <a:pPr algn="ctr">
              <a:buFontTx/>
              <a:buChar char="-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Совершенствование методов работы по развитию творческой и самостоятельной деятельности обучающихся;</a:t>
            </a:r>
          </a:p>
          <a:p>
            <a:pPr algn="ctr">
              <a:buFontTx/>
              <a:buChar char="-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Использование новых педагогических технологий.</a:t>
            </a:r>
          </a:p>
          <a:p>
            <a:pPr algn="ctr">
              <a:buFontTx/>
              <a:buChar char="-"/>
            </a:pPr>
            <a:endParaRPr lang="ru-RU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endParaRPr lang="ru-RU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800" u="sng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62500" lnSpcReduction="20000"/>
          </a:bodyPr>
          <a:lstStyle/>
          <a:p>
            <a:pPr algn="ctr">
              <a:buFont typeface="Wingdings" pitchFamily="2" charset="2"/>
              <a:buChar char="§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Определение основных направлений и этапов 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работы с молодыми педагогами; </a:t>
            </a:r>
          </a:p>
          <a:p>
            <a:pPr algn="ctr">
              <a:buFont typeface="Wingdings" pitchFamily="2" charset="2"/>
              <a:buChar char="§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Организация эффективного информационного, 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методического, научного, психологического сопровождения молодых и начинающих педагогов по вопросам обучения и воспитания детей дошкольного и школьного возраста;</a:t>
            </a:r>
          </a:p>
          <a:p>
            <a:pPr algn="ctr">
              <a:buFont typeface="Wingdings" pitchFamily="2" charset="2"/>
              <a:buChar char="§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Создание системы дифференцированной целенаправленной методической работы с молодыми педагогами на основе выявленных потенциальных возможностей и имеющихся затруднений;</a:t>
            </a:r>
          </a:p>
          <a:p>
            <a:pPr algn="ctr">
              <a:buFont typeface="Wingdings" pitchFamily="2" charset="2"/>
              <a:buChar char="§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Развитие творческого потенциала молодых педагогов и позитивной мотивации к профессиональной деятельности;</a:t>
            </a:r>
          </a:p>
          <a:p>
            <a:pPr algn="ctr">
              <a:buFont typeface="Wingdings" pitchFamily="2" charset="2"/>
              <a:buChar char="§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Вовлечение молодых педагогов в профессиональное взаимодействие;</a:t>
            </a:r>
          </a:p>
          <a:p>
            <a:pPr algn="ctr">
              <a:buFont typeface="Wingdings" pitchFamily="2" charset="2"/>
              <a:buChar char="§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Успешная социализация молодых педагогов в современном обществе и педагогическом сообществе;</a:t>
            </a:r>
          </a:p>
          <a:p>
            <a:pPr algn="ctr">
              <a:buFont typeface="Wingdings" pitchFamily="2" charset="2"/>
              <a:buChar char="§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Формирование потребности в непрерывном самообразовании 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 создание необходимых условий для их реализации.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Документация ШМП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Положение о Школе молодого педагога;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работы Школы молодого педагога на учебный год;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Банк данных о молодых педагогах и наставниках;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мониторинговых исследований;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Протоколы заседаний Школы молодого педагога;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работы Школы молодого педагога за год.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ШМП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1556792"/>
            <a:ext cx="417646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Администрация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Яковлевского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3140968"/>
            <a:ext cx="3456384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МКУ «ЦО и СО»</a:t>
            </a:r>
          </a:p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635896" y="3789040"/>
            <a:ext cx="2160240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987824" y="2348880"/>
            <a:ext cx="3240360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образования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347864" y="4509120"/>
            <a:ext cx="2592288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Муниципальная школа молодого педагога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355976" y="2852936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355976" y="4221088"/>
            <a:ext cx="4846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876256" y="3429000"/>
            <a:ext cx="1080120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РМО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6309904" y="3419288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3334310">
            <a:off x="6022323" y="420833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4277142">
            <a:off x="6738990" y="3833910"/>
            <a:ext cx="484632" cy="7940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8210319">
            <a:off x="2859196" y="424680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7517089">
            <a:off x="2060676" y="370821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39552" y="2852936"/>
            <a:ext cx="187220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683568" y="3284984"/>
            <a:ext cx="1512168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ШМО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10800000">
            <a:off x="2339752" y="3284984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1187624" y="28529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804248" y="3212976"/>
            <a:ext cx="216024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6804248" y="3429000"/>
            <a:ext cx="864096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РМО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7956376" y="3429000"/>
            <a:ext cx="986408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РИМС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 стрелкой 29"/>
          <p:cNvCxnSpPr>
            <a:stCxn id="28" idx="2"/>
            <a:endCxn id="27" idx="6"/>
          </p:cNvCxnSpPr>
          <p:nvPr/>
        </p:nvCxnSpPr>
        <p:spPr>
          <a:xfrm flipH="1">
            <a:off x="7668344" y="3681028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Направления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деятельности ШМП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496944" cy="43204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552" y="2420888"/>
            <a:ext cx="3744416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32040" y="3284984"/>
            <a:ext cx="3744416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Адаптация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552" y="4365104"/>
            <a:ext cx="3744416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Наставничество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932040" y="5445224"/>
            <a:ext cx="3744416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Профессиональное становление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2288030">
            <a:off x="4182951" y="1917923"/>
            <a:ext cx="484632" cy="7171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8414726">
            <a:off x="4365659" y="3114895"/>
            <a:ext cx="484632" cy="8296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2807764">
            <a:off x="4366584" y="4012111"/>
            <a:ext cx="484632" cy="9192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19002447">
            <a:off x="4337460" y="511821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Этапы работы ШМП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algn="ctr"/>
            <a:r>
              <a:rPr lang="ru-RU" b="1" i="1" dirty="0" smtClean="0"/>
              <a:t>1 этап- подготовительный</a:t>
            </a:r>
          </a:p>
          <a:p>
            <a:pPr algn="ctr"/>
            <a:r>
              <a:rPr lang="ru-RU" b="1" i="1" dirty="0" smtClean="0"/>
              <a:t>2 этап – практический</a:t>
            </a:r>
          </a:p>
          <a:p>
            <a:pPr algn="ctr"/>
            <a:r>
              <a:rPr lang="ru-RU" b="1" i="1" dirty="0" smtClean="0"/>
              <a:t>3 этап – аналитический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Фон для презентации по технологии для девочек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Состав Школы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 образовательных организаций со стажем педагогической деятельности менее 5 лет;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 образовательных организаций со стажем работы более 5 лет;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Наставники молодых педагогов.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330</Words>
  <Application>Microsoft Office PowerPoint</Application>
  <PresentationFormat>Экран (4:3)</PresentationFormat>
  <Paragraphs>108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 Цель:  организация и создание оптимальных  условий для профессионального  роста молодых педагогов. Новизна  - системное использование всех возможностей и ресурсов для становления молодого специалиста как профессионала, яркой и творческой личности. Объект   - система методической работы с молодым учителем. </vt:lpstr>
      <vt:lpstr>Слайд 3</vt:lpstr>
      <vt:lpstr>Задачи:</vt:lpstr>
      <vt:lpstr> Документация ШМП</vt:lpstr>
      <vt:lpstr>Структура ШМП</vt:lpstr>
      <vt:lpstr>Направления  деятельности ШМП</vt:lpstr>
      <vt:lpstr>Этапы работы ШМП</vt:lpstr>
      <vt:lpstr>Состав Школы</vt:lpstr>
      <vt:lpstr>Формы деятельности  ШМП</vt:lpstr>
      <vt:lpstr>Слайд 11</vt:lpstr>
      <vt:lpstr>Слайд 12</vt:lpstr>
      <vt:lpstr>Кадровые ресурсы</vt:lpstr>
      <vt:lpstr>  Мониторинг эффективности  Школы молодого педагога</vt:lpstr>
      <vt:lpstr>         СПАСИБО       ЗА     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Муниципальная школа  молодого педагога «К вершинам мастерства»  Яковлевский  муниципальный район Дата открытия школы:  </dc:title>
  <dc:creator>Admin</dc:creator>
  <cp:lastModifiedBy>Admin</cp:lastModifiedBy>
  <cp:revision>67</cp:revision>
  <dcterms:created xsi:type="dcterms:W3CDTF">2023-05-03T09:10:44Z</dcterms:created>
  <dcterms:modified xsi:type="dcterms:W3CDTF">2023-05-16T23:29:39Z</dcterms:modified>
</cp:coreProperties>
</file>