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62" r:id="rId4"/>
    <p:sldId id="264" r:id="rId5"/>
    <p:sldId id="265" r:id="rId6"/>
    <p:sldId id="275" r:id="rId7"/>
    <p:sldId id="270" r:id="rId8"/>
    <p:sldId id="273" r:id="rId9"/>
    <p:sldId id="276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5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manuha_is\Downloads\WhatsApp Image 2023-04-06 at 20.38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415"/>
            <a:ext cx="6048672" cy="53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AE09E0-0E0A-2AE0-749F-E9B73E446303}"/>
              </a:ext>
            </a:extLst>
          </p:cNvPr>
          <p:cNvSpPr/>
          <p:nvPr/>
        </p:nvSpPr>
        <p:spPr>
          <a:xfrm>
            <a:off x="1145972" y="5847655"/>
            <a:ext cx="68520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3183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Вожатые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Наумченко Юлия Игоревна </a:t>
            </a:r>
          </a:p>
          <a:p>
            <a:r>
              <a:rPr lang="ru-RU" dirty="0"/>
              <a:t>Студент 4 курса, Школы педагогики Федерального  государственного  автономного образовательного  учреждения высшего образования «Дальневосточный федеральный университет» по направлению подготовки «начальное образование», «Английский язык»</a:t>
            </a:r>
          </a:p>
        </p:txBody>
      </p:sp>
      <p:pic>
        <p:nvPicPr>
          <p:cNvPr id="2050" name="Picture 2" descr="C:\Users\gamanuha_is\Downloads\WhatsApp Image 2023-04-17 at 08.56.0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2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Вожатые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Жинко</a:t>
            </a:r>
            <a:r>
              <a:rPr lang="ru-RU" dirty="0"/>
              <a:t> Валерия Дмитриевна</a:t>
            </a:r>
          </a:p>
          <a:p>
            <a:r>
              <a:rPr lang="ru-RU" dirty="0" err="1"/>
              <a:t>Студентк</a:t>
            </a:r>
            <a:r>
              <a:rPr lang="ru-RU" dirty="0"/>
              <a:t> 4 курса, Школы педагогики Федерального  государственного  автономного образовательного  учреждения высшего образования «Дальневосточный федеральный университет» по направлению подготовки «Русский язык и литература»</a:t>
            </a:r>
          </a:p>
        </p:txBody>
      </p:sp>
      <p:pic>
        <p:nvPicPr>
          <p:cNvPr id="1025" name="Picture 1" descr="C:\Users\gamanuha_is\Downloads\WhatsApp Image 2023-04-17 at 09.15.1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0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Вожатые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Кенарский Андрей Германович</a:t>
            </a:r>
          </a:p>
          <a:p>
            <a:r>
              <a:rPr lang="ru-RU" dirty="0"/>
              <a:t>Студент 4 курса, Школы педагогики Федерального  государственного  автономного образовательного  учреждения высшего образования «Дальневосточный федеральный университет» по направлению подготовки «История и обществознание»</a:t>
            </a:r>
          </a:p>
        </p:txBody>
      </p:sp>
      <p:pic>
        <p:nvPicPr>
          <p:cNvPr id="3074" name="Picture 2" descr="C:\Users\gamanuha_is\Downloads\WhatsApp Image 2023-04-17 at 08.54.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284983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1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manuha_is\Downloads\WhatsApp Image 2023-04-06 at 20.38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048672" cy="53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/>
              <a:t>Федеральное государственное бюджетное образовательное учреждение высшего образования </a:t>
            </a:r>
            <a:br>
              <a:rPr lang="ru-RU" sz="2400" dirty="0"/>
            </a:br>
            <a:r>
              <a:rPr lang="ru-RU" sz="2400" dirty="0"/>
              <a:t>«Морской государственный университет имени адмирала Г.И. </a:t>
            </a:r>
            <a:r>
              <a:rPr lang="ru-RU" sz="2400" dirty="0" err="1"/>
              <a:t>Невельского</a:t>
            </a:r>
            <a:r>
              <a:rPr lang="ru-RU" sz="2400" dirty="0"/>
              <a:t>»</a:t>
            </a:r>
          </a:p>
        </p:txBody>
      </p:sp>
      <p:pic>
        <p:nvPicPr>
          <p:cNvPr id="4098" name="Picture 2" descr="C:\Users\gamanuha_is\Desktop\м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7888"/>
            <a:ext cx="3447826" cy="34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2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Педагоги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Воронцов Игорь Александрович.</a:t>
            </a:r>
          </a:p>
          <a:p>
            <a:r>
              <a:rPr lang="ru-RU" dirty="0"/>
              <a:t>Кандидат технических наук, доцент кафедр «Теория и устройство судна», «Технология и организация судоремонта». Автор более 50 научных и учебно-методических работ в области «Судостроение, судоремонт, теория корабля».</a:t>
            </a:r>
          </a:p>
        </p:txBody>
      </p:sp>
      <p:pic>
        <p:nvPicPr>
          <p:cNvPr id="1026" name="Picture 2" descr="C:\Users\gamanuha_is\Downloads\WhatsApp Image 2023-04-15 at 12.14.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4" y="1628800"/>
            <a:ext cx="4001157" cy="459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5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Педагоги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Гамс</a:t>
            </a:r>
            <a:r>
              <a:rPr lang="ru-RU" dirty="0"/>
              <a:t> Анастасия Вадимовна</a:t>
            </a:r>
          </a:p>
          <a:p>
            <a:r>
              <a:rPr lang="ru-RU" dirty="0"/>
              <a:t>Ассистент кафедры радиоэлектроники и радиосвязи факультета электроники и информационных технологий, аспирант по направлению подготовки «Техника и технологии кораблестроения и водного транспорта», профиль Эксплуатация водного транспорта, судовождение.</a:t>
            </a:r>
          </a:p>
        </p:txBody>
      </p:sp>
      <p:pic>
        <p:nvPicPr>
          <p:cNvPr id="2050" name="Picture 2" descr="C:\Users\gamanuha_is\Downloads\WhatsApp Image 2023-04-15 at 12.16.1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Педагоги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Ильченко Анна Андреевна</a:t>
            </a:r>
          </a:p>
          <a:p>
            <a:r>
              <a:rPr lang="ru-RU" dirty="0"/>
              <a:t>Специалист I категории центра «Абитуриент», аспирант по направлению подготовки «Техника и технологии кораблестроения и водного транспорта», профиль Эксплуатация водного транспорта, судовождение.</a:t>
            </a:r>
          </a:p>
        </p:txBody>
      </p:sp>
      <p:pic>
        <p:nvPicPr>
          <p:cNvPr id="3074" name="Picture 2" descr="C:\Users\gamanuha_is\Downloads\WhatsApp Image 2023-04-15 at 12.16.3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6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/>
              <a:t>Автономная некоммерческая профессиональная образовательная организация </a:t>
            </a:r>
            <a:br>
              <a:rPr lang="ru-RU" sz="2400" dirty="0"/>
            </a:br>
            <a:r>
              <a:rPr lang="ru-RU" sz="2400" dirty="0"/>
              <a:t>«Дальневосточный центр непрерывного образования» Средняя общеобразовательная школа для одаренных детей им Н.Н. Дубинина (ШОД)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gamanuha_is\Desktop\ш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736304" cy="239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7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Воспитатели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Кондратенко Анна Владимировна </a:t>
            </a:r>
          </a:p>
          <a:p>
            <a:r>
              <a:rPr lang="ru-RU" dirty="0"/>
              <a:t>Воспитатель Автономной некоммерческой профессиональной образовательной организации «Дальневосточный центр непрерывного образования» Средняя общеобразовательная школа для одаренных детей им Н.Н. Дубинина (ШОД)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600200"/>
            <a:ext cx="301542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33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Воспитатели </a:t>
            </a:r>
            <a:br>
              <a:rPr lang="ru-RU" sz="3200" dirty="0"/>
            </a:br>
            <a:r>
              <a:rPr lang="ru-RU" sz="3200" dirty="0"/>
              <a:t>«Вслед за будущим – морская инженерия»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Четырбок</a:t>
            </a:r>
            <a:r>
              <a:rPr lang="ru-RU" dirty="0"/>
              <a:t> Галина Юрьевна</a:t>
            </a:r>
          </a:p>
          <a:p>
            <a:r>
              <a:rPr lang="ru-RU" dirty="0"/>
              <a:t>Воспитатель Автономной некоммерческой профессиональной образовательной организации «Дальневосточный центр непрерывного образования» Средняя общеобразовательная школа для одаренных детей им Н.Н. Дубинина (ШОД)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600200"/>
            <a:ext cx="301542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18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98178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773088"/>
            <a:ext cx="82296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Школа Педагогики </a:t>
            </a:r>
          </a:p>
          <a:p>
            <a:r>
              <a:rPr lang="ru-RU" sz="2400" dirty="0"/>
              <a:t>Федеральное государственное автономное образовательное учреждение высшего образования «Дальневосточный федеральный университет»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C:\Users\gamanuha_is\Desktop\двф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367361" cy="277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Федеральное государственное бюджетное образовательное учреждение высшего образования  «Морской государственный университет имени адмирала Г.И. Невельского»</vt:lpstr>
      <vt:lpstr>Педагоги  «Вслед за будущим – морская инженерия»</vt:lpstr>
      <vt:lpstr>Педагоги  «Вслед за будущим – морская инженерия»</vt:lpstr>
      <vt:lpstr>Педагоги  «Вслед за будущим – морская инженерия»</vt:lpstr>
      <vt:lpstr>Автономная некоммерческая профессиональная образовательная организация  «Дальневосточный центр непрерывного образования» Средняя общеобразовательная школа для одаренных детей им Н.Н. Дубинина (ШОД) </vt:lpstr>
      <vt:lpstr>Воспитатели  «Вслед за будущим – морская инженерия»</vt:lpstr>
      <vt:lpstr>Воспитатели  «Вслед за будущим – морская инженерия»</vt:lpstr>
      <vt:lpstr>  </vt:lpstr>
      <vt:lpstr>Вожатые  «Вслед за будущим – морская инженерия»</vt:lpstr>
      <vt:lpstr>Вожатые  «Вслед за будущим – морская инженерия»</vt:lpstr>
      <vt:lpstr>Вожатые  «Вслед за будущим – морская инженерия»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Очная профильная образовательная программа </dc:title>
  <dc:creator>Ирина С. Гамануха</dc:creator>
  <cp:lastModifiedBy>Наталия</cp:lastModifiedBy>
  <cp:revision>13</cp:revision>
  <dcterms:created xsi:type="dcterms:W3CDTF">2023-04-12T05:15:22Z</dcterms:created>
  <dcterms:modified xsi:type="dcterms:W3CDTF">2023-04-17T11:32:41Z</dcterms:modified>
</cp:coreProperties>
</file>