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60" r:id="rId3"/>
    <p:sldId id="287" r:id="rId4"/>
    <p:sldId id="288" r:id="rId5"/>
    <p:sldId id="294" r:id="rId6"/>
    <p:sldId id="290" r:id="rId7"/>
    <p:sldId id="305" r:id="rId8"/>
    <p:sldId id="295" r:id="rId9"/>
    <p:sldId id="296" r:id="rId10"/>
    <p:sldId id="265" r:id="rId11"/>
    <p:sldId id="266" r:id="rId12"/>
    <p:sldId id="275" r:id="rId13"/>
    <p:sldId id="297" r:id="rId14"/>
    <p:sldId id="30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5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4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2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6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94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64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24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95" algn="l" defTabSz="9141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5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99896-22F5-4AD0-A46D-141B6C3D4B3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B79DE-41C1-4CA1-92C9-C52C26559422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 методология наставничества/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адаптация под специфические условия региональной системы образования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Минобразования </a:t>
          </a:r>
          <a:r>
            <a: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ПК №789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2021-2024 гг.</a:t>
          </a:r>
          <a:endParaRPr lang="ru-RU" sz="1600" b="1" dirty="0" smtClean="0">
            <a:solidFill>
              <a:schemeClr val="bg2">
                <a:lumMod val="50000"/>
              </a:schemeClr>
            </a:solidFill>
          </a:endParaRP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dirty="0">
            <a:solidFill>
              <a:schemeClr val="bg2">
                <a:lumMod val="50000"/>
              </a:schemeClr>
            </a:solidFill>
          </a:endParaRPr>
        </a:p>
      </dgm:t>
    </dgm:pt>
    <dgm:pt modelId="{5EEC5723-C618-42F7-9297-61194CA587D1}" type="parTrans" cxnId="{A8699975-92B5-4A56-B85B-0404A9FDDCE0}">
      <dgm:prSet/>
      <dgm:spPr/>
      <dgm:t>
        <a:bodyPr/>
        <a:lstStyle/>
        <a:p>
          <a:endParaRPr lang="ru-RU"/>
        </a:p>
      </dgm:t>
    </dgm:pt>
    <dgm:pt modelId="{6D2BD5BD-BAD1-416F-B07F-0F8D8B444DE6}" type="sibTrans" cxnId="{A8699975-92B5-4A56-B85B-0404A9FDDCE0}">
      <dgm:prSet/>
      <dgm:spPr/>
      <dgm:t>
        <a:bodyPr/>
        <a:lstStyle/>
        <a:p>
          <a:endParaRPr lang="ru-RU"/>
        </a:p>
      </dgm:t>
    </dgm:pt>
    <dgm:pt modelId="{40270D98-C61C-47B2-9F80-C7150B33F330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90673-E2B6-4EBF-8893-34FED8D2E9C5}" type="parTrans" cxnId="{607858A6-C1DD-4475-9BEE-27FED1DA9EEB}">
      <dgm:prSet/>
      <dgm:spPr/>
      <dgm:t>
        <a:bodyPr/>
        <a:lstStyle/>
        <a:p>
          <a:endParaRPr lang="ru-RU"/>
        </a:p>
      </dgm:t>
    </dgm:pt>
    <dgm:pt modelId="{B53CB92C-A01A-4637-B619-C369B96CFDE4}" type="sibTrans" cxnId="{607858A6-C1DD-4475-9BEE-27FED1DA9EEB}">
      <dgm:prSet/>
      <dgm:spPr/>
      <dgm:t>
        <a:bodyPr/>
        <a:lstStyle/>
        <a:p>
          <a:endParaRPr lang="ru-RU"/>
        </a:p>
      </dgm:t>
    </dgm:pt>
    <dgm:pt modelId="{01470357-FE86-4244-84E1-B874A4CB85D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Молодые педагоги, вовлеченные в программы наставничества</a:t>
          </a:r>
        </a:p>
        <a:p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6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1A580-CCEA-428C-B235-2F53B349ACC7}" type="parTrans" cxnId="{E87210B0-E383-491D-9D3D-AE267F7B51CF}">
      <dgm:prSet/>
      <dgm:spPr/>
      <dgm:t>
        <a:bodyPr/>
        <a:lstStyle/>
        <a:p>
          <a:endParaRPr lang="ru-RU"/>
        </a:p>
      </dgm:t>
    </dgm:pt>
    <dgm:pt modelId="{FE605F0E-2884-4A6B-B4FD-3AA166B5A957}" type="sibTrans" cxnId="{E87210B0-E383-491D-9D3D-AE267F7B51CF}">
      <dgm:prSet/>
      <dgm:spPr/>
      <dgm:t>
        <a:bodyPr/>
        <a:lstStyle/>
        <a:p>
          <a:endParaRPr lang="ru-RU"/>
        </a:p>
      </dgm:t>
    </dgm:pt>
    <dgm:pt modelId="{F8AE1772-870E-4EBC-A893-B3343DB24F26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10% 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C5C0F-7645-4C2E-AC2E-6C09A6E79B48}" type="parTrans" cxnId="{FCFAB747-97FC-4C0C-AE93-83368EBD8763}">
      <dgm:prSet/>
      <dgm:spPr/>
      <dgm:t>
        <a:bodyPr/>
        <a:lstStyle/>
        <a:p>
          <a:endParaRPr lang="ru-RU"/>
        </a:p>
      </dgm:t>
    </dgm:pt>
    <dgm:pt modelId="{2E928DAA-72F1-409A-A7B2-FEC7DD28BD11}" type="sibTrans" cxnId="{FCFAB747-97FC-4C0C-AE93-83368EBD8763}">
      <dgm:prSet/>
      <dgm:spPr/>
      <dgm:t>
        <a:bodyPr/>
        <a:lstStyle/>
        <a:p>
          <a:endParaRPr lang="ru-RU"/>
        </a:p>
      </dgm:t>
    </dgm:pt>
    <dgm:pt modelId="{0A3B6A28-E3CA-40C2-8D4F-F48F7D7BDCED}" type="pres">
      <dgm:prSet presAssocID="{75399896-22F5-4AD0-A46D-141B6C3D4B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FC0A2DA-8214-47E7-8260-B6320B6D0EB0}" type="pres">
      <dgm:prSet presAssocID="{F1BB79DE-41C1-4CA1-92C9-C52C26559422}" presName="Parent" presStyleLbl="node0" presStyleIdx="0" presStyleCnt="1" custScaleX="120150" custScaleY="106371" custLinFactNeighborX="4417" custLinFactNeighborY="4872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35E6215-FD06-4193-A01E-CAF8B1E74042}" type="pres">
      <dgm:prSet presAssocID="{F1BB79DE-41C1-4CA1-92C9-C52C26559422}" presName="Accent1" presStyleLbl="node1" presStyleIdx="0" presStyleCnt="15" custLinFactNeighborX="37449" custLinFactNeighborY="-85789"/>
      <dgm:spPr>
        <a:solidFill>
          <a:schemeClr val="bg2"/>
        </a:solidFill>
      </dgm:spPr>
    </dgm:pt>
    <dgm:pt modelId="{D31A3B32-80F4-4A34-B9E3-04A5A95A4892}" type="pres">
      <dgm:prSet presAssocID="{F1BB79DE-41C1-4CA1-92C9-C52C26559422}" presName="Accent2" presStyleLbl="node1" presStyleIdx="1" presStyleCnt="15" custLinFactNeighborX="-78039" custLinFactNeighborY="99442"/>
      <dgm:spPr>
        <a:solidFill>
          <a:schemeClr val="bg2">
            <a:lumMod val="50000"/>
          </a:schemeClr>
        </a:solidFill>
      </dgm:spPr>
    </dgm:pt>
    <dgm:pt modelId="{1F7733A0-2076-4382-8289-A310A738609C}" type="pres">
      <dgm:prSet presAssocID="{F1BB79DE-41C1-4CA1-92C9-C52C26559422}" presName="Accent3" presStyleLbl="node1" presStyleIdx="2" presStyleCnt="15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D6A39265-F869-4B46-B216-7D586E72F79D}" type="pres">
      <dgm:prSet presAssocID="{F1BB79DE-41C1-4CA1-92C9-C52C26559422}" presName="Accent4" presStyleLbl="node1" presStyleIdx="3" presStyleCnt="15" custScaleX="203571" custScaleY="197582" custLinFactX="200000" custLinFactY="-33811" custLinFactNeighborX="259655" custLinFactNeighborY="-100000"/>
      <dgm:spPr>
        <a:solidFill>
          <a:schemeClr val="bg2">
            <a:lumMod val="50000"/>
          </a:schemeClr>
        </a:solidFill>
      </dgm:spPr>
    </dgm:pt>
    <dgm:pt modelId="{D58A4268-FB9E-400E-B930-E6253030CF6A}" type="pres">
      <dgm:prSet presAssocID="{F1BB79DE-41C1-4CA1-92C9-C52C26559422}" presName="Accent5" presStyleLbl="node1" presStyleIdx="4" presStyleCnt="15" custLinFactX="-71194" custLinFactY="-100000" custLinFactNeighborX="-100000" custLinFactNeighborY="-149288"/>
      <dgm:spPr>
        <a:solidFill>
          <a:schemeClr val="bg2"/>
        </a:solidFill>
      </dgm:spPr>
    </dgm:pt>
    <dgm:pt modelId="{721DFC19-E6C6-4D40-8B1D-3CFEE35A9E29}" type="pres">
      <dgm:prSet presAssocID="{F1BB79DE-41C1-4CA1-92C9-C52C26559422}" presName="Accent6" presStyleLbl="node1" presStyleIdx="5" presStyleCnt="15"/>
      <dgm:spPr>
        <a:solidFill>
          <a:schemeClr val="bg2">
            <a:lumMod val="50000"/>
          </a:schemeClr>
        </a:solidFill>
      </dgm:spPr>
    </dgm:pt>
    <dgm:pt modelId="{39D4423B-F805-47B4-B36E-79ADD5FE1A58}" type="pres">
      <dgm:prSet presAssocID="{40270D98-C61C-47B2-9F80-C7150B33F330}" presName="Child1" presStyleLbl="node1" presStyleIdx="6" presStyleCnt="15" custScaleX="138495" custScaleY="144962" custLinFactNeighborX="1847" custLinFactNeighborY="-4626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40E7E40-0D16-4806-8B16-BEFEADB3D884}" type="pres">
      <dgm:prSet presAssocID="{40270D98-C61C-47B2-9F80-C7150B33F330}" presName="Accent7" presStyleCnt="0"/>
      <dgm:spPr/>
    </dgm:pt>
    <dgm:pt modelId="{9B041A32-4032-4A4B-B30F-80BA611FF466}" type="pres">
      <dgm:prSet presAssocID="{40270D98-C61C-47B2-9F80-C7150B33F330}" presName="AccentHold1" presStyleLbl="node1" presStyleIdx="7" presStyleCnt="15" custLinFactY="-100000" custLinFactNeighborX="-50444" custLinFactNeighborY="-146806"/>
      <dgm:spPr>
        <a:solidFill>
          <a:schemeClr val="bg2"/>
        </a:solidFill>
      </dgm:spPr>
    </dgm:pt>
    <dgm:pt modelId="{5A5CA87D-4299-4087-A7DC-F979EBBEFFE8}" type="pres">
      <dgm:prSet presAssocID="{40270D98-C61C-47B2-9F80-C7150B33F330}" presName="Accent8" presStyleCnt="0"/>
      <dgm:spPr/>
    </dgm:pt>
    <dgm:pt modelId="{559F621E-7A0D-4F86-9406-55EF183251C4}" type="pres">
      <dgm:prSet presAssocID="{40270D98-C61C-47B2-9F80-C7150B33F330}" presName="AccentHold2" presStyleLbl="node1" presStyleIdx="8" presStyleCnt="15" custLinFactX="-100000" custLinFactNeighborX="-163331" custLinFactNeighborY="5415"/>
      <dgm:spPr>
        <a:solidFill>
          <a:schemeClr val="bg2">
            <a:lumMod val="50000"/>
          </a:schemeClr>
        </a:solidFill>
      </dgm:spPr>
    </dgm:pt>
    <dgm:pt modelId="{37A42271-0152-459A-B37E-D9219F6485EB}" type="pres">
      <dgm:prSet presAssocID="{01470357-FE86-4244-84E1-B874A4CB85DD}" presName="Child2" presStyleLbl="node1" presStyleIdx="9" presStyleCnt="15" custScaleX="183055" custScaleY="200876" custLinFactNeighborX="9782" custLinFactNeighborY="11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4F78F16-6101-4B5F-AD8A-57BF22A272D3}" type="pres">
      <dgm:prSet presAssocID="{01470357-FE86-4244-84E1-B874A4CB85DD}" presName="Accent9" presStyleCnt="0"/>
      <dgm:spPr/>
    </dgm:pt>
    <dgm:pt modelId="{BD1F0C20-14FB-40B0-B1C0-DFE83886D50E}" type="pres">
      <dgm:prSet presAssocID="{01470357-FE86-4244-84E1-B874A4CB85DD}" presName="AccentHold1" presStyleLbl="node1" presStyleIdx="10" presStyleCnt="15" custLinFactY="-117293" custLinFactNeighborX="-51176" custLinFactNeighborY="-200000"/>
      <dgm:spPr>
        <a:solidFill>
          <a:schemeClr val="bg2">
            <a:lumMod val="50000"/>
          </a:schemeClr>
        </a:solidFill>
      </dgm:spPr>
    </dgm:pt>
    <dgm:pt modelId="{D8CC13EF-FBD2-4634-B607-6EEEFFC767AA}" type="pres">
      <dgm:prSet presAssocID="{01470357-FE86-4244-84E1-B874A4CB85DD}" presName="Accent10" presStyleCnt="0"/>
      <dgm:spPr/>
    </dgm:pt>
    <dgm:pt modelId="{8BA6E2E5-A506-4BB6-9F1D-92FDAF24C55E}" type="pres">
      <dgm:prSet presAssocID="{01470357-FE86-4244-84E1-B874A4CB85DD}" presName="AccentHold2" presStyleLbl="node1" presStyleIdx="11" presStyleCnt="15"/>
      <dgm:spPr>
        <a:solidFill>
          <a:schemeClr val="bg2">
            <a:lumMod val="50000"/>
          </a:schemeClr>
        </a:solidFill>
      </dgm:spPr>
    </dgm:pt>
    <dgm:pt modelId="{F4B97A29-1862-43D2-A74A-06F67FDFBFC1}" type="pres">
      <dgm:prSet presAssocID="{01470357-FE86-4244-84E1-B874A4CB85DD}" presName="Accent11" presStyleCnt="0"/>
      <dgm:spPr/>
    </dgm:pt>
    <dgm:pt modelId="{143BB34E-1546-4518-9294-2771827F1925}" type="pres">
      <dgm:prSet presAssocID="{01470357-FE86-4244-84E1-B874A4CB85DD}" presName="AccentHold3" presStyleLbl="node1" presStyleIdx="12" presStyleCnt="15" custLinFactX="-200000" custLinFactY="66502" custLinFactNeighborX="-293917" custLinFactNeighborY="100000"/>
      <dgm:spPr>
        <a:solidFill>
          <a:schemeClr val="bg2">
            <a:lumMod val="50000"/>
          </a:schemeClr>
        </a:solidFill>
      </dgm:spPr>
    </dgm:pt>
    <dgm:pt modelId="{6BC6E0F1-2BF4-4A82-BB10-2D40AAFC381B}" type="pres">
      <dgm:prSet presAssocID="{F8AE1772-870E-4EBC-A893-B3343DB24F26}" presName="Child3" presStyleLbl="node1" presStyleIdx="13" presStyleCnt="15" custLinFactX="-200000" custLinFactNeighborX="-208250" custLinFactNeighborY="-1966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1C784BE-061B-4800-99A3-14A504610A52}" type="pres">
      <dgm:prSet presAssocID="{F8AE1772-870E-4EBC-A893-B3343DB24F26}" presName="Accent12" presStyleCnt="0"/>
      <dgm:spPr/>
    </dgm:pt>
    <dgm:pt modelId="{0AFAAE3D-AE2D-4121-839B-C8A79E41CC57}" type="pres">
      <dgm:prSet presAssocID="{F8AE1772-870E-4EBC-A893-B3343DB24F26}" presName="AccentHold1" presStyleLbl="node1" presStyleIdx="14" presStyleCnt="15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607858A6-C1DD-4475-9BEE-27FED1DA9EEB}" srcId="{F1BB79DE-41C1-4CA1-92C9-C52C26559422}" destId="{40270D98-C61C-47B2-9F80-C7150B33F330}" srcOrd="0" destOrd="0" parTransId="{0B990673-E2B6-4EBF-8893-34FED8D2E9C5}" sibTransId="{B53CB92C-A01A-4637-B619-C369B96CFDE4}"/>
    <dgm:cxn modelId="{A8699975-92B5-4A56-B85B-0404A9FDDCE0}" srcId="{75399896-22F5-4AD0-A46D-141B6C3D4B37}" destId="{F1BB79DE-41C1-4CA1-92C9-C52C26559422}" srcOrd="0" destOrd="0" parTransId="{5EEC5723-C618-42F7-9297-61194CA587D1}" sibTransId="{6D2BD5BD-BAD1-416F-B07F-0F8D8B444DE6}"/>
    <dgm:cxn modelId="{7487C0B1-D254-42F6-A694-C83EBB925DF4}" type="presOf" srcId="{F1BB79DE-41C1-4CA1-92C9-C52C26559422}" destId="{0FC0A2DA-8214-47E7-8260-B6320B6D0EB0}" srcOrd="0" destOrd="0" presId="urn:microsoft.com/office/officeart/2009/3/layout/CircleRelationship"/>
    <dgm:cxn modelId="{7F3FAF30-B6D8-4F3A-9B2F-C5F60F14EFD0}" type="presOf" srcId="{F8AE1772-870E-4EBC-A893-B3343DB24F26}" destId="{6BC6E0F1-2BF4-4A82-BB10-2D40AAFC381B}" srcOrd="0" destOrd="0" presId="urn:microsoft.com/office/officeart/2009/3/layout/CircleRelationship"/>
    <dgm:cxn modelId="{F937A966-886A-4653-9F16-53A7CF29F765}" type="presOf" srcId="{75399896-22F5-4AD0-A46D-141B6C3D4B37}" destId="{0A3B6A28-E3CA-40C2-8D4F-F48F7D7BDCED}" srcOrd="0" destOrd="0" presId="urn:microsoft.com/office/officeart/2009/3/layout/CircleRelationship"/>
    <dgm:cxn modelId="{FCFAB747-97FC-4C0C-AE93-83368EBD8763}" srcId="{F1BB79DE-41C1-4CA1-92C9-C52C26559422}" destId="{F8AE1772-870E-4EBC-A893-B3343DB24F26}" srcOrd="2" destOrd="0" parTransId="{87DC5C0F-7645-4C2E-AC2E-6C09A6E79B48}" sibTransId="{2E928DAA-72F1-409A-A7B2-FEC7DD28BD11}"/>
    <dgm:cxn modelId="{E87210B0-E383-491D-9D3D-AE267F7B51CF}" srcId="{F1BB79DE-41C1-4CA1-92C9-C52C26559422}" destId="{01470357-FE86-4244-84E1-B874A4CB85DD}" srcOrd="1" destOrd="0" parTransId="{7241A580-CCEA-428C-B235-2F53B349ACC7}" sibTransId="{FE605F0E-2884-4A6B-B4FD-3AA166B5A957}"/>
    <dgm:cxn modelId="{24CCAC45-B787-4E52-A14B-E64AE0D235E2}" type="presOf" srcId="{01470357-FE86-4244-84E1-B874A4CB85DD}" destId="{37A42271-0152-459A-B37E-D9219F6485EB}" srcOrd="0" destOrd="0" presId="urn:microsoft.com/office/officeart/2009/3/layout/CircleRelationship"/>
    <dgm:cxn modelId="{99FE1097-24AE-4383-AD9E-A5E96D68956E}" type="presOf" srcId="{40270D98-C61C-47B2-9F80-C7150B33F330}" destId="{39D4423B-F805-47B4-B36E-79ADD5FE1A58}" srcOrd="0" destOrd="0" presId="urn:microsoft.com/office/officeart/2009/3/layout/CircleRelationship"/>
    <dgm:cxn modelId="{3C92CAAA-786C-464F-A502-218E02C0FE00}" type="presParOf" srcId="{0A3B6A28-E3CA-40C2-8D4F-F48F7D7BDCED}" destId="{0FC0A2DA-8214-47E7-8260-B6320B6D0EB0}" srcOrd="0" destOrd="0" presId="urn:microsoft.com/office/officeart/2009/3/layout/CircleRelationship"/>
    <dgm:cxn modelId="{FD831158-C524-43CD-B610-5B23CFAE16D4}" type="presParOf" srcId="{0A3B6A28-E3CA-40C2-8D4F-F48F7D7BDCED}" destId="{335E6215-FD06-4193-A01E-CAF8B1E74042}" srcOrd="1" destOrd="0" presId="urn:microsoft.com/office/officeart/2009/3/layout/CircleRelationship"/>
    <dgm:cxn modelId="{0404940F-20D5-4EB0-B4C5-40B171054E64}" type="presParOf" srcId="{0A3B6A28-E3CA-40C2-8D4F-F48F7D7BDCED}" destId="{D31A3B32-80F4-4A34-B9E3-04A5A95A4892}" srcOrd="2" destOrd="0" presId="urn:microsoft.com/office/officeart/2009/3/layout/CircleRelationship"/>
    <dgm:cxn modelId="{1C04261D-F71E-4B43-8FF3-03A8B8A07CE7}" type="presParOf" srcId="{0A3B6A28-E3CA-40C2-8D4F-F48F7D7BDCED}" destId="{1F7733A0-2076-4382-8289-A310A738609C}" srcOrd="3" destOrd="0" presId="urn:microsoft.com/office/officeart/2009/3/layout/CircleRelationship"/>
    <dgm:cxn modelId="{AC946EA5-057D-4CA4-BDBD-6BCCDCA44172}" type="presParOf" srcId="{0A3B6A28-E3CA-40C2-8D4F-F48F7D7BDCED}" destId="{D6A39265-F869-4B46-B216-7D586E72F79D}" srcOrd="4" destOrd="0" presId="urn:microsoft.com/office/officeart/2009/3/layout/CircleRelationship"/>
    <dgm:cxn modelId="{B0CC8D54-E6AD-4E43-8751-5AC47ABFB2C6}" type="presParOf" srcId="{0A3B6A28-E3CA-40C2-8D4F-F48F7D7BDCED}" destId="{D58A4268-FB9E-400E-B930-E6253030CF6A}" srcOrd="5" destOrd="0" presId="urn:microsoft.com/office/officeart/2009/3/layout/CircleRelationship"/>
    <dgm:cxn modelId="{9EDCC1D8-CCEC-40FD-BDEB-2CBE2530772E}" type="presParOf" srcId="{0A3B6A28-E3CA-40C2-8D4F-F48F7D7BDCED}" destId="{721DFC19-E6C6-4D40-8B1D-3CFEE35A9E29}" srcOrd="6" destOrd="0" presId="urn:microsoft.com/office/officeart/2009/3/layout/CircleRelationship"/>
    <dgm:cxn modelId="{6041AAD8-E76D-4FCB-AE0C-FC335843327C}" type="presParOf" srcId="{0A3B6A28-E3CA-40C2-8D4F-F48F7D7BDCED}" destId="{39D4423B-F805-47B4-B36E-79ADD5FE1A58}" srcOrd="7" destOrd="0" presId="urn:microsoft.com/office/officeart/2009/3/layout/CircleRelationship"/>
    <dgm:cxn modelId="{74F2701A-5E26-4CD2-828F-BD72CB6B60EA}" type="presParOf" srcId="{0A3B6A28-E3CA-40C2-8D4F-F48F7D7BDCED}" destId="{A40E7E40-0D16-4806-8B16-BEFEADB3D884}" srcOrd="8" destOrd="0" presId="urn:microsoft.com/office/officeart/2009/3/layout/CircleRelationship"/>
    <dgm:cxn modelId="{76084A9F-5D2D-4AA3-968E-EB3B9C085B0A}" type="presParOf" srcId="{A40E7E40-0D16-4806-8B16-BEFEADB3D884}" destId="{9B041A32-4032-4A4B-B30F-80BA611FF466}" srcOrd="0" destOrd="0" presId="urn:microsoft.com/office/officeart/2009/3/layout/CircleRelationship"/>
    <dgm:cxn modelId="{CB85B49D-CA63-48A3-8106-A245CA5176FB}" type="presParOf" srcId="{0A3B6A28-E3CA-40C2-8D4F-F48F7D7BDCED}" destId="{5A5CA87D-4299-4087-A7DC-F979EBBEFFE8}" srcOrd="9" destOrd="0" presId="urn:microsoft.com/office/officeart/2009/3/layout/CircleRelationship"/>
    <dgm:cxn modelId="{ACE25CB8-B5E6-4D71-988F-9C503E35F507}" type="presParOf" srcId="{5A5CA87D-4299-4087-A7DC-F979EBBEFFE8}" destId="{559F621E-7A0D-4F86-9406-55EF183251C4}" srcOrd="0" destOrd="0" presId="urn:microsoft.com/office/officeart/2009/3/layout/CircleRelationship"/>
    <dgm:cxn modelId="{B2A3EA28-E6A0-44B2-BDC8-E796485EC1CB}" type="presParOf" srcId="{0A3B6A28-E3CA-40C2-8D4F-F48F7D7BDCED}" destId="{37A42271-0152-459A-B37E-D9219F6485EB}" srcOrd="10" destOrd="0" presId="urn:microsoft.com/office/officeart/2009/3/layout/CircleRelationship"/>
    <dgm:cxn modelId="{2A567E61-AF28-4253-BF8B-5A891EAE1B49}" type="presParOf" srcId="{0A3B6A28-E3CA-40C2-8D4F-F48F7D7BDCED}" destId="{34F78F16-6101-4B5F-AD8A-57BF22A272D3}" srcOrd="11" destOrd="0" presId="urn:microsoft.com/office/officeart/2009/3/layout/CircleRelationship"/>
    <dgm:cxn modelId="{468D1AFB-8686-4F00-9E67-46891FAAB8E9}" type="presParOf" srcId="{34F78F16-6101-4B5F-AD8A-57BF22A272D3}" destId="{BD1F0C20-14FB-40B0-B1C0-DFE83886D50E}" srcOrd="0" destOrd="0" presId="urn:microsoft.com/office/officeart/2009/3/layout/CircleRelationship"/>
    <dgm:cxn modelId="{75BB848A-97BC-41F4-9BDD-654F00FC2310}" type="presParOf" srcId="{0A3B6A28-E3CA-40C2-8D4F-F48F7D7BDCED}" destId="{D8CC13EF-FBD2-4634-B607-6EEEFFC767AA}" srcOrd="12" destOrd="0" presId="urn:microsoft.com/office/officeart/2009/3/layout/CircleRelationship"/>
    <dgm:cxn modelId="{2D148492-7596-476F-9093-72BAC802CFEC}" type="presParOf" srcId="{D8CC13EF-FBD2-4634-B607-6EEEFFC767AA}" destId="{8BA6E2E5-A506-4BB6-9F1D-92FDAF24C55E}" srcOrd="0" destOrd="0" presId="urn:microsoft.com/office/officeart/2009/3/layout/CircleRelationship"/>
    <dgm:cxn modelId="{842840BA-0E48-4760-B5FA-2B889BAFC2AC}" type="presParOf" srcId="{0A3B6A28-E3CA-40C2-8D4F-F48F7D7BDCED}" destId="{F4B97A29-1862-43D2-A74A-06F67FDFBFC1}" srcOrd="13" destOrd="0" presId="urn:microsoft.com/office/officeart/2009/3/layout/CircleRelationship"/>
    <dgm:cxn modelId="{7DDCA858-B02B-46B0-8936-6A02D5D53C8C}" type="presParOf" srcId="{F4B97A29-1862-43D2-A74A-06F67FDFBFC1}" destId="{143BB34E-1546-4518-9294-2771827F1925}" srcOrd="0" destOrd="0" presId="urn:microsoft.com/office/officeart/2009/3/layout/CircleRelationship"/>
    <dgm:cxn modelId="{B50E1B66-626B-49B8-8142-2F33EC56626C}" type="presParOf" srcId="{0A3B6A28-E3CA-40C2-8D4F-F48F7D7BDCED}" destId="{6BC6E0F1-2BF4-4A82-BB10-2D40AAFC381B}" srcOrd="14" destOrd="0" presId="urn:microsoft.com/office/officeart/2009/3/layout/CircleRelationship"/>
    <dgm:cxn modelId="{476DB893-B052-4426-A087-9569B4E5467F}" type="presParOf" srcId="{0A3B6A28-E3CA-40C2-8D4F-F48F7D7BDCED}" destId="{B1C784BE-061B-4800-99A3-14A504610A52}" srcOrd="15" destOrd="0" presId="urn:microsoft.com/office/officeart/2009/3/layout/CircleRelationship"/>
    <dgm:cxn modelId="{765D60C4-1570-4824-B68F-8F09151CBFD0}" type="presParOf" srcId="{B1C784BE-061B-4800-99A3-14A504610A52}" destId="{0AFAAE3D-AE2D-4121-839B-C8A79E41CC57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0D41E-9252-405F-B8F2-556F68A51CB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ABB8BB-E63A-4E9C-B7B2-797307950C96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ctr"/>
          <a:r>
            <a:rPr lang="ru-RU" sz="2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Удаленность от центра муниципалитетов с разными ресурсами и возможностями: большое количество малокомплектных школ в сельской местности, острый кадровый дефицит, нехватка  высококвалифицированных методических и педагогических кадров </a:t>
          </a:r>
          <a:endParaRPr lang="ru-RU" sz="2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672DE-F708-49B6-8DFC-1AEC1B113D41}" type="parTrans" cxnId="{0DD7668B-A344-4C49-AACF-62BE5669268B}">
      <dgm:prSet/>
      <dgm:spPr/>
      <dgm:t>
        <a:bodyPr/>
        <a:lstStyle/>
        <a:p>
          <a:endParaRPr lang="ru-RU"/>
        </a:p>
      </dgm:t>
    </dgm:pt>
    <dgm:pt modelId="{2E09F176-1B25-4945-9B30-9E50BE2CEE14}" type="sibTrans" cxnId="{0DD7668B-A344-4C49-AACF-62BE5669268B}">
      <dgm:prSet/>
      <dgm:spPr/>
      <dgm:t>
        <a:bodyPr/>
        <a:lstStyle/>
        <a:p>
          <a:endParaRPr lang="ru-RU"/>
        </a:p>
      </dgm:t>
    </dgm:pt>
    <dgm:pt modelId="{C418DEFF-A79B-4FC4-9EAF-A98C92768E91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/>
          <a:r>
            <a: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 мотивации к профессиональному саморазвитию, недостаточный уровень профессиональных компетенций педагогов</a:t>
          </a:r>
          <a:endParaRPr lang="ru-RU" sz="24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15AB8-CABB-4396-9C58-DD5770FD0657}" type="parTrans" cxnId="{E6EDB6DF-4A25-49E9-A7C9-F0171C42243E}">
      <dgm:prSet/>
      <dgm:spPr/>
      <dgm:t>
        <a:bodyPr/>
        <a:lstStyle/>
        <a:p>
          <a:endParaRPr lang="ru-RU"/>
        </a:p>
      </dgm:t>
    </dgm:pt>
    <dgm:pt modelId="{1DE526F4-A1D3-49E6-B7EC-5789257C62E4}" type="sibTrans" cxnId="{E6EDB6DF-4A25-49E9-A7C9-F0171C42243E}">
      <dgm:prSet/>
      <dgm:spPr/>
      <dgm:t>
        <a:bodyPr/>
        <a:lstStyle/>
        <a:p>
          <a:endParaRPr lang="ru-RU"/>
        </a:p>
      </dgm:t>
    </dgm:pt>
    <dgm:pt modelId="{7A693F74-49B9-48F1-9601-9380FB644B8A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дефициты в условиях  внедрения инновационных процессов 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B7407-BCEA-4416-9D40-5D8FA5385FD8}" type="parTrans" cxnId="{69FCA4B0-BD88-416F-8A10-2928DA10A955}">
      <dgm:prSet/>
      <dgm:spPr/>
      <dgm:t>
        <a:bodyPr/>
        <a:lstStyle/>
        <a:p>
          <a:endParaRPr lang="ru-RU"/>
        </a:p>
      </dgm:t>
    </dgm:pt>
    <dgm:pt modelId="{4AE94D7F-BA05-430A-9F22-C7F84B2EF0A2}" type="sibTrans" cxnId="{69FCA4B0-BD88-416F-8A10-2928DA10A955}">
      <dgm:prSet/>
      <dgm:spPr/>
      <dgm:t>
        <a:bodyPr/>
        <a:lstStyle/>
        <a:p>
          <a:endParaRPr lang="ru-RU"/>
        </a:p>
      </dgm:t>
    </dgm:pt>
    <dgm:pt modelId="{E559AD0F-18E1-4FE4-BADC-E6DCD7C0514D}" type="pres">
      <dgm:prSet presAssocID="{ECF0D41E-9252-405F-B8F2-556F68A51C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8B7430-CDD8-4F7D-A8C8-01B835D53B85}" type="pres">
      <dgm:prSet presAssocID="{49ABB8BB-E63A-4E9C-B7B2-797307950C96}" presName="parentLin" presStyleCnt="0"/>
      <dgm:spPr/>
    </dgm:pt>
    <dgm:pt modelId="{5D1CC084-C037-42AB-BA9E-F10776B14665}" type="pres">
      <dgm:prSet presAssocID="{49ABB8BB-E63A-4E9C-B7B2-797307950C9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6A44B8-CDA0-4D16-ADF2-52D18913A036}" type="pres">
      <dgm:prSet presAssocID="{49ABB8BB-E63A-4E9C-B7B2-797307950C96}" presName="parentText" presStyleLbl="node1" presStyleIdx="0" presStyleCnt="3" custScaleX="164736" custScaleY="504875" custLinFactNeighborX="-100000" custLinFactNeighborY="-63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4568C-5B93-4FCE-BB7F-C641DD727F0A}" type="pres">
      <dgm:prSet presAssocID="{49ABB8BB-E63A-4E9C-B7B2-797307950C96}" presName="negativeSpace" presStyleCnt="0"/>
      <dgm:spPr/>
    </dgm:pt>
    <dgm:pt modelId="{E4E6FD85-1303-4A81-AC18-EDD99AB0A487}" type="pres">
      <dgm:prSet presAssocID="{49ABB8BB-E63A-4E9C-B7B2-797307950C96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988D41A-C221-42F0-87C6-8A0ADDE1EE99}" type="pres">
      <dgm:prSet presAssocID="{2E09F176-1B25-4945-9B30-9E50BE2CEE14}" presName="spaceBetweenRectangles" presStyleCnt="0"/>
      <dgm:spPr/>
    </dgm:pt>
    <dgm:pt modelId="{44776468-95EB-4049-A406-00847C937C1D}" type="pres">
      <dgm:prSet presAssocID="{C418DEFF-A79B-4FC4-9EAF-A98C92768E91}" presName="parentLin" presStyleCnt="0"/>
      <dgm:spPr/>
    </dgm:pt>
    <dgm:pt modelId="{D8299052-03B3-4735-B23C-E0A07ABCEA5A}" type="pres">
      <dgm:prSet presAssocID="{C418DEFF-A79B-4FC4-9EAF-A98C92768E9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49B037C-6945-4B06-89CC-B29667713FB0}" type="pres">
      <dgm:prSet presAssocID="{C418DEFF-A79B-4FC4-9EAF-A98C92768E91}" presName="parentText" presStyleLbl="node1" presStyleIdx="1" presStyleCnt="3" custScaleX="197151" custScaleY="449519" custLinFactNeighborX="-75612" custLinFactNeighborY="43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37E5A-0656-4F52-B4F4-B099012A5B39}" type="pres">
      <dgm:prSet presAssocID="{C418DEFF-A79B-4FC4-9EAF-A98C92768E91}" presName="negativeSpace" presStyleCnt="0"/>
      <dgm:spPr/>
    </dgm:pt>
    <dgm:pt modelId="{E54958EA-2AF5-4FF2-9976-533B16B2965F}" type="pres">
      <dgm:prSet presAssocID="{C418DEFF-A79B-4FC4-9EAF-A98C92768E91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375F0E27-B30C-44D0-86A8-9FD568116CF5}" type="pres">
      <dgm:prSet presAssocID="{1DE526F4-A1D3-49E6-B7EC-5789257C62E4}" presName="spaceBetweenRectangles" presStyleCnt="0"/>
      <dgm:spPr/>
    </dgm:pt>
    <dgm:pt modelId="{53C5904A-B200-443B-8537-06BD20D8CF45}" type="pres">
      <dgm:prSet presAssocID="{7A693F74-49B9-48F1-9601-9380FB644B8A}" presName="parentLin" presStyleCnt="0"/>
      <dgm:spPr/>
    </dgm:pt>
    <dgm:pt modelId="{AC5007FE-92DC-4B54-83F7-A0D41272B6C6}" type="pres">
      <dgm:prSet presAssocID="{7A693F74-49B9-48F1-9601-9380FB644B8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15C3E63-5658-4EAE-83DC-823BF10B8FBC}" type="pres">
      <dgm:prSet presAssocID="{7A693F74-49B9-48F1-9601-9380FB644B8A}" presName="parentText" presStyleLbl="node1" presStyleIdx="2" presStyleCnt="3" custScaleX="153064" custScaleY="567660" custLinFactNeighborX="-61421" custLinFactNeighborY="552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EA118-B840-44C7-84FD-655E89C19B31}" type="pres">
      <dgm:prSet presAssocID="{7A693F74-49B9-48F1-9601-9380FB644B8A}" presName="negativeSpace" presStyleCnt="0"/>
      <dgm:spPr/>
    </dgm:pt>
    <dgm:pt modelId="{B1B163E6-819B-4000-9EE4-2DBBF72DE0C8}" type="pres">
      <dgm:prSet presAssocID="{7A693F74-49B9-48F1-9601-9380FB644B8A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</dgm:ptLst>
  <dgm:cxnLst>
    <dgm:cxn modelId="{0DD7668B-A344-4C49-AACF-62BE5669268B}" srcId="{ECF0D41E-9252-405F-B8F2-556F68A51CB8}" destId="{49ABB8BB-E63A-4E9C-B7B2-797307950C96}" srcOrd="0" destOrd="0" parTransId="{168672DE-F708-49B6-8DFC-1AEC1B113D41}" sibTransId="{2E09F176-1B25-4945-9B30-9E50BE2CEE14}"/>
    <dgm:cxn modelId="{82E7B7AD-442F-4DDE-8296-BB1E39DC0BCA}" type="presOf" srcId="{49ABB8BB-E63A-4E9C-B7B2-797307950C96}" destId="{506A44B8-CDA0-4D16-ADF2-52D18913A036}" srcOrd="1" destOrd="0" presId="urn:microsoft.com/office/officeart/2005/8/layout/list1"/>
    <dgm:cxn modelId="{41E0EDA4-2997-497F-AB3F-AE133C3D96AC}" type="presOf" srcId="{ECF0D41E-9252-405F-B8F2-556F68A51CB8}" destId="{E559AD0F-18E1-4FE4-BADC-E6DCD7C0514D}" srcOrd="0" destOrd="0" presId="urn:microsoft.com/office/officeart/2005/8/layout/list1"/>
    <dgm:cxn modelId="{FF16FAEE-E57F-4A33-970A-AA556F27D7A9}" type="presOf" srcId="{C418DEFF-A79B-4FC4-9EAF-A98C92768E91}" destId="{649B037C-6945-4B06-89CC-B29667713FB0}" srcOrd="1" destOrd="0" presId="urn:microsoft.com/office/officeart/2005/8/layout/list1"/>
    <dgm:cxn modelId="{69FCA4B0-BD88-416F-8A10-2928DA10A955}" srcId="{ECF0D41E-9252-405F-B8F2-556F68A51CB8}" destId="{7A693F74-49B9-48F1-9601-9380FB644B8A}" srcOrd="2" destOrd="0" parTransId="{9B0B7407-BCEA-4416-9D40-5D8FA5385FD8}" sibTransId="{4AE94D7F-BA05-430A-9F22-C7F84B2EF0A2}"/>
    <dgm:cxn modelId="{2D4538B7-8D7F-4250-A028-890D72FD0EE6}" type="presOf" srcId="{7A693F74-49B9-48F1-9601-9380FB644B8A}" destId="{415C3E63-5658-4EAE-83DC-823BF10B8FBC}" srcOrd="1" destOrd="0" presId="urn:microsoft.com/office/officeart/2005/8/layout/list1"/>
    <dgm:cxn modelId="{E86A80B2-59FA-432B-AEAE-27305771BBD2}" type="presOf" srcId="{C418DEFF-A79B-4FC4-9EAF-A98C92768E91}" destId="{D8299052-03B3-4735-B23C-E0A07ABCEA5A}" srcOrd="0" destOrd="0" presId="urn:microsoft.com/office/officeart/2005/8/layout/list1"/>
    <dgm:cxn modelId="{38778D30-6753-4EFF-AFDE-A8C5C8259D6E}" type="presOf" srcId="{49ABB8BB-E63A-4E9C-B7B2-797307950C96}" destId="{5D1CC084-C037-42AB-BA9E-F10776B14665}" srcOrd="0" destOrd="0" presId="urn:microsoft.com/office/officeart/2005/8/layout/list1"/>
    <dgm:cxn modelId="{0D942C5E-4AE3-455E-AA2E-755010A28E41}" type="presOf" srcId="{7A693F74-49B9-48F1-9601-9380FB644B8A}" destId="{AC5007FE-92DC-4B54-83F7-A0D41272B6C6}" srcOrd="0" destOrd="0" presId="urn:microsoft.com/office/officeart/2005/8/layout/list1"/>
    <dgm:cxn modelId="{E6EDB6DF-4A25-49E9-A7C9-F0171C42243E}" srcId="{ECF0D41E-9252-405F-B8F2-556F68A51CB8}" destId="{C418DEFF-A79B-4FC4-9EAF-A98C92768E91}" srcOrd="1" destOrd="0" parTransId="{14E15AB8-CABB-4396-9C58-DD5770FD0657}" sibTransId="{1DE526F4-A1D3-49E6-B7EC-5789257C62E4}"/>
    <dgm:cxn modelId="{D8DB00E2-34DD-4D88-AA4A-4F5F88CD1784}" type="presParOf" srcId="{E559AD0F-18E1-4FE4-BADC-E6DCD7C0514D}" destId="{D08B7430-CDD8-4F7D-A8C8-01B835D53B85}" srcOrd="0" destOrd="0" presId="urn:microsoft.com/office/officeart/2005/8/layout/list1"/>
    <dgm:cxn modelId="{BCD55AAC-85E8-4BD6-B161-848AEBEFF6D9}" type="presParOf" srcId="{D08B7430-CDD8-4F7D-A8C8-01B835D53B85}" destId="{5D1CC084-C037-42AB-BA9E-F10776B14665}" srcOrd="0" destOrd="0" presId="urn:microsoft.com/office/officeart/2005/8/layout/list1"/>
    <dgm:cxn modelId="{03B25F1D-0BD0-4770-A001-76B0BC57DFAC}" type="presParOf" srcId="{D08B7430-CDD8-4F7D-A8C8-01B835D53B85}" destId="{506A44B8-CDA0-4D16-ADF2-52D18913A036}" srcOrd="1" destOrd="0" presId="urn:microsoft.com/office/officeart/2005/8/layout/list1"/>
    <dgm:cxn modelId="{77592E2B-BB28-4072-B862-42958C64A16A}" type="presParOf" srcId="{E559AD0F-18E1-4FE4-BADC-E6DCD7C0514D}" destId="{8E34568C-5B93-4FCE-BB7F-C641DD727F0A}" srcOrd="1" destOrd="0" presId="urn:microsoft.com/office/officeart/2005/8/layout/list1"/>
    <dgm:cxn modelId="{7D426AFF-E6C3-41F7-A419-86095F14CEE5}" type="presParOf" srcId="{E559AD0F-18E1-4FE4-BADC-E6DCD7C0514D}" destId="{E4E6FD85-1303-4A81-AC18-EDD99AB0A487}" srcOrd="2" destOrd="0" presId="urn:microsoft.com/office/officeart/2005/8/layout/list1"/>
    <dgm:cxn modelId="{0ACCCE52-FAF4-4B83-9721-29B918BE14A9}" type="presParOf" srcId="{E559AD0F-18E1-4FE4-BADC-E6DCD7C0514D}" destId="{2988D41A-C221-42F0-87C6-8A0ADDE1EE99}" srcOrd="3" destOrd="0" presId="urn:microsoft.com/office/officeart/2005/8/layout/list1"/>
    <dgm:cxn modelId="{44C1BA89-729A-4BBB-B69C-AA737785AA2F}" type="presParOf" srcId="{E559AD0F-18E1-4FE4-BADC-E6DCD7C0514D}" destId="{44776468-95EB-4049-A406-00847C937C1D}" srcOrd="4" destOrd="0" presId="urn:microsoft.com/office/officeart/2005/8/layout/list1"/>
    <dgm:cxn modelId="{773FF37E-1724-4EE5-B58A-798D08E418FD}" type="presParOf" srcId="{44776468-95EB-4049-A406-00847C937C1D}" destId="{D8299052-03B3-4735-B23C-E0A07ABCEA5A}" srcOrd="0" destOrd="0" presId="urn:microsoft.com/office/officeart/2005/8/layout/list1"/>
    <dgm:cxn modelId="{3F8AF491-122F-4BF2-916E-104E39B7CCF8}" type="presParOf" srcId="{44776468-95EB-4049-A406-00847C937C1D}" destId="{649B037C-6945-4B06-89CC-B29667713FB0}" srcOrd="1" destOrd="0" presId="urn:microsoft.com/office/officeart/2005/8/layout/list1"/>
    <dgm:cxn modelId="{FC19BD43-F0EE-4F97-8003-991181BE3528}" type="presParOf" srcId="{E559AD0F-18E1-4FE4-BADC-E6DCD7C0514D}" destId="{C3A37E5A-0656-4F52-B4F4-B099012A5B39}" srcOrd="5" destOrd="0" presId="urn:microsoft.com/office/officeart/2005/8/layout/list1"/>
    <dgm:cxn modelId="{CAFF2799-9F49-45F2-8B16-912E5DD391C4}" type="presParOf" srcId="{E559AD0F-18E1-4FE4-BADC-E6DCD7C0514D}" destId="{E54958EA-2AF5-4FF2-9976-533B16B2965F}" srcOrd="6" destOrd="0" presId="urn:microsoft.com/office/officeart/2005/8/layout/list1"/>
    <dgm:cxn modelId="{D1A549B4-2538-4B06-991F-526EA656883A}" type="presParOf" srcId="{E559AD0F-18E1-4FE4-BADC-E6DCD7C0514D}" destId="{375F0E27-B30C-44D0-86A8-9FD568116CF5}" srcOrd="7" destOrd="0" presId="urn:microsoft.com/office/officeart/2005/8/layout/list1"/>
    <dgm:cxn modelId="{BEC2ADE7-ED35-4062-A87B-32945F45C29D}" type="presParOf" srcId="{E559AD0F-18E1-4FE4-BADC-E6DCD7C0514D}" destId="{53C5904A-B200-443B-8537-06BD20D8CF45}" srcOrd="8" destOrd="0" presId="urn:microsoft.com/office/officeart/2005/8/layout/list1"/>
    <dgm:cxn modelId="{F27A7417-9261-4EB4-BA86-D1587890C548}" type="presParOf" srcId="{53C5904A-B200-443B-8537-06BD20D8CF45}" destId="{AC5007FE-92DC-4B54-83F7-A0D41272B6C6}" srcOrd="0" destOrd="0" presId="urn:microsoft.com/office/officeart/2005/8/layout/list1"/>
    <dgm:cxn modelId="{50291269-0BDD-488D-A711-DCD57F261E50}" type="presParOf" srcId="{53C5904A-B200-443B-8537-06BD20D8CF45}" destId="{415C3E63-5658-4EAE-83DC-823BF10B8FBC}" srcOrd="1" destOrd="0" presId="urn:microsoft.com/office/officeart/2005/8/layout/list1"/>
    <dgm:cxn modelId="{B0876FBC-E3D7-4123-8FA2-F350C8723464}" type="presParOf" srcId="{E559AD0F-18E1-4FE4-BADC-E6DCD7C0514D}" destId="{582EA118-B840-44C7-84FD-655E89C19B31}" srcOrd="9" destOrd="0" presId="urn:microsoft.com/office/officeart/2005/8/layout/list1"/>
    <dgm:cxn modelId="{D4D5BE3D-0E5B-4855-BA36-466DE3624CE8}" type="presParOf" srcId="{E559AD0F-18E1-4FE4-BADC-E6DCD7C0514D}" destId="{B1B163E6-819B-4000-9EE4-2DBBF72DE0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DE258E-3903-435B-9F8A-70921535606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B163B3-0C36-4250-A755-22637774F62C}">
      <dgm:prSet phldrT="[Текст]" custT="1"/>
      <dgm:spPr/>
      <dgm:t>
        <a:bodyPr/>
        <a:lstStyle/>
        <a:p>
          <a:pPr algn="ctr"/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Директивное/</a:t>
          </a:r>
        </a:p>
        <a:p>
          <a:pPr algn="ctr"/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бессистемное внедрение программы</a:t>
          </a:r>
        </a:p>
        <a:p>
          <a:pPr algn="ctr"/>
          <a:endParaRPr lang="ru-RU" sz="2000" dirty="0" smtClean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отсутствие ожидаемых результатов</a:t>
          </a:r>
          <a:endParaRPr lang="ru-RU" sz="2000" dirty="0">
            <a:solidFill>
              <a:schemeClr val="bg2">
                <a:lumMod val="25000"/>
              </a:schemeClr>
            </a:solidFill>
          </a:endParaRPr>
        </a:p>
      </dgm:t>
    </dgm:pt>
    <dgm:pt modelId="{4AC250E3-60B6-4B13-A09C-70C272BE3F24}" type="parTrans" cxnId="{335600C5-5E3F-4B15-9AE0-416FA01C5B41}">
      <dgm:prSet/>
      <dgm:spPr/>
      <dgm:t>
        <a:bodyPr/>
        <a:lstStyle/>
        <a:p>
          <a:endParaRPr lang="ru-RU"/>
        </a:p>
      </dgm:t>
    </dgm:pt>
    <dgm:pt modelId="{FE726061-9B87-4768-9C9F-5FF2DC110E7E}" type="sibTrans" cxnId="{335600C5-5E3F-4B15-9AE0-416FA01C5B41}">
      <dgm:prSet/>
      <dgm:spPr/>
      <dgm:t>
        <a:bodyPr/>
        <a:lstStyle/>
        <a:p>
          <a:endParaRPr lang="ru-RU"/>
        </a:p>
      </dgm:t>
    </dgm:pt>
    <dgm:pt modelId="{D3CEA847-5D06-41E4-BC91-43295E5667B0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Неподготовленность низкая квалификация/</a:t>
          </a:r>
        </a:p>
        <a:p>
          <a:pPr algn="just">
            <a:spcAft>
              <a:spcPts val="0"/>
            </a:spcAft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неготовность наставников</a:t>
          </a:r>
        </a:p>
        <a:p>
          <a:pPr algn="just">
            <a:spcAft>
              <a:spcPts val="0"/>
            </a:spcAft>
          </a:pPr>
          <a:endParaRPr lang="ru-RU" sz="1800" b="1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>
            <a:spcAft>
              <a:spcPts val="0"/>
            </a:spcAft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должного информирования </a:t>
          </a:r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процессах в  системе наставничества </a:t>
          </a:r>
        </a:p>
        <a:p>
          <a:pPr algn="just">
            <a:spcAft>
              <a:spcPts val="0"/>
            </a:spcAft>
          </a:pPr>
          <a:endParaRPr lang="ru-RU" sz="18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>
            <a:spcAft>
              <a:spcPts val="0"/>
            </a:spcAft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Сопротивление</a:t>
          </a:r>
        </a:p>
        <a:p>
          <a:pPr algn="just">
            <a:spcAft>
              <a:spcPts val="0"/>
            </a:spcAft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внедрению инновационных процессов </a:t>
          </a:r>
          <a:endParaRPr lang="ru-RU" sz="18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33930C-CD92-48C9-8DA2-6F1FC8C17341}" type="parTrans" cxnId="{A94000D7-7B7B-4FC3-8389-33F58523E9F0}">
      <dgm:prSet/>
      <dgm:spPr/>
      <dgm:t>
        <a:bodyPr/>
        <a:lstStyle/>
        <a:p>
          <a:endParaRPr lang="ru-RU"/>
        </a:p>
      </dgm:t>
    </dgm:pt>
    <dgm:pt modelId="{CAE6EA48-605D-4B53-AE26-2C3B209ED29F}" type="sibTrans" cxnId="{A94000D7-7B7B-4FC3-8389-33F58523E9F0}">
      <dgm:prSet/>
      <dgm:spPr/>
      <dgm:t>
        <a:bodyPr/>
        <a:lstStyle/>
        <a:p>
          <a:endParaRPr lang="ru-RU"/>
        </a:p>
      </dgm:t>
    </dgm:pt>
    <dgm:pt modelId="{FF9D2533-025A-474F-8E15-BBB2BDDBE2AB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2700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Неадекватная система мотивации и стимулирования наставников</a:t>
          </a:r>
        </a:p>
      </dgm:t>
    </dgm:pt>
    <dgm:pt modelId="{7AF5F06F-4C1E-4742-ABAB-D79CC2F56E93}" type="parTrans" cxnId="{D024CCBD-E4FC-4DB9-B944-FD86C4091A74}">
      <dgm:prSet/>
      <dgm:spPr/>
      <dgm:t>
        <a:bodyPr/>
        <a:lstStyle/>
        <a:p>
          <a:endParaRPr lang="ru-RU"/>
        </a:p>
      </dgm:t>
    </dgm:pt>
    <dgm:pt modelId="{5FEB294F-BCDF-4057-8ACB-6CFDCACDF922}" type="sibTrans" cxnId="{D024CCBD-E4FC-4DB9-B944-FD86C4091A74}">
      <dgm:prSet/>
      <dgm:spPr/>
      <dgm:t>
        <a:bodyPr/>
        <a:lstStyle/>
        <a:p>
          <a:endParaRPr lang="ru-RU"/>
        </a:p>
      </dgm:t>
    </dgm:pt>
    <dgm:pt modelId="{64AECD76-93FA-4E76-B459-BB1979B3F536}" type="pres">
      <dgm:prSet presAssocID="{4BDE258E-3903-435B-9F8A-70921535606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F5AB709-E23C-4A00-AE0F-01DD00B8A141}" type="pres">
      <dgm:prSet presAssocID="{2EB163B3-0C36-4250-A755-22637774F62C}" presName="composite" presStyleCnt="0"/>
      <dgm:spPr/>
    </dgm:pt>
    <dgm:pt modelId="{103CDBB8-9A2B-4C47-89CA-4C6DE7124C55}" type="pres">
      <dgm:prSet presAssocID="{2EB163B3-0C36-4250-A755-22637774F62C}" presName="LShape" presStyleLbl="alignNode1" presStyleIdx="0" presStyleCnt="5" custScaleX="121585" custLinFactNeighborX="349" custLinFactNeighborY="-51492"/>
      <dgm:spPr>
        <a:solidFill>
          <a:schemeClr val="bg2">
            <a:lumMod val="25000"/>
          </a:schemeClr>
        </a:solidFill>
        <a:ln>
          <a:solidFill>
            <a:schemeClr val="bg2">
              <a:lumMod val="25000"/>
            </a:schemeClr>
          </a:solidFill>
        </a:ln>
      </dgm:spPr>
    </dgm:pt>
    <dgm:pt modelId="{FE30F611-9595-4BC0-A993-4F229FA5409C}" type="pres">
      <dgm:prSet presAssocID="{2EB163B3-0C36-4250-A755-22637774F62C}" presName="ParentText" presStyleLbl="revTx" presStyleIdx="0" presStyleCnt="3" custScaleX="115719" custScaleY="1745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B7BEF-1212-42B5-88A2-4ABF1D139769}" type="pres">
      <dgm:prSet presAssocID="{2EB163B3-0C36-4250-A755-22637774F62C}" presName="Triangle" presStyleLbl="alignNode1" presStyleIdx="1" presStyleCnt="5" custLinFactY="-89682" custLinFactNeighborX="-23644" custLinFactNeighborY="-100000"/>
      <dgm:spPr>
        <a:solidFill>
          <a:schemeClr val="tx1"/>
        </a:solidFill>
        <a:ln>
          <a:solidFill>
            <a:schemeClr val="bg2">
              <a:lumMod val="25000"/>
            </a:schemeClr>
          </a:solidFill>
        </a:ln>
      </dgm:spPr>
    </dgm:pt>
    <dgm:pt modelId="{2218FEDB-0F38-4766-B01A-20FCC721FE5A}" type="pres">
      <dgm:prSet presAssocID="{FE726061-9B87-4768-9C9F-5FF2DC110E7E}" presName="sibTrans" presStyleCnt="0"/>
      <dgm:spPr/>
    </dgm:pt>
    <dgm:pt modelId="{B6C86ABE-4A69-414D-A942-9536515462B3}" type="pres">
      <dgm:prSet presAssocID="{FE726061-9B87-4768-9C9F-5FF2DC110E7E}" presName="space" presStyleCnt="0"/>
      <dgm:spPr/>
    </dgm:pt>
    <dgm:pt modelId="{0CA9B83B-1CB3-4A97-9CB1-69101B1AF721}" type="pres">
      <dgm:prSet presAssocID="{D3CEA847-5D06-41E4-BC91-43295E5667B0}" presName="composite" presStyleCnt="0"/>
      <dgm:spPr/>
    </dgm:pt>
    <dgm:pt modelId="{627A317D-A8B1-4BA1-B0D8-882F8415D729}" type="pres">
      <dgm:prSet presAssocID="{D3CEA847-5D06-41E4-BC91-43295E5667B0}" presName="LShape" presStyleLbl="alignNode1" presStyleIdx="2" presStyleCnt="5" custLinFactNeighborX="-13998" custLinFactNeighborY="-79702"/>
      <dgm:spPr>
        <a:solidFill>
          <a:schemeClr val="bg2">
            <a:lumMod val="50000"/>
          </a:schemeClr>
        </a:solidFill>
        <a:ln>
          <a:solidFill>
            <a:schemeClr val="bg2">
              <a:lumMod val="75000"/>
            </a:schemeClr>
          </a:solidFill>
        </a:ln>
      </dgm:spPr>
    </dgm:pt>
    <dgm:pt modelId="{A58F0057-8D32-49EB-8651-E46173723172}" type="pres">
      <dgm:prSet presAssocID="{D3CEA847-5D06-41E4-BC91-43295E5667B0}" presName="ParentText" presStyleLbl="revTx" presStyleIdx="1" presStyleCnt="3" custScaleX="137462" custScaleY="272612" custLinFactNeighborX="3858" custLinFactNeighborY="35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88BEE-7C8F-44F2-BC45-86A511997A5B}" type="pres">
      <dgm:prSet presAssocID="{D3CEA847-5D06-41E4-BC91-43295E5667B0}" presName="Triangle" presStyleLbl="alignNode1" presStyleIdx="3" presStyleCnt="5" custLinFactX="100000" custLinFactY="46018" custLinFactNeighborX="171241" custLinFactNeighborY="100000"/>
      <dgm:spPr>
        <a:solidFill>
          <a:schemeClr val="bg2">
            <a:lumMod val="75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91F119B2-8099-432A-B5C3-DC767D5F3ECB}" type="pres">
      <dgm:prSet presAssocID="{CAE6EA48-605D-4B53-AE26-2C3B209ED29F}" presName="sibTrans" presStyleCnt="0"/>
      <dgm:spPr/>
    </dgm:pt>
    <dgm:pt modelId="{8A9A9A9D-7F12-4633-8417-44B9FDC86F11}" type="pres">
      <dgm:prSet presAssocID="{CAE6EA48-605D-4B53-AE26-2C3B209ED29F}" presName="space" presStyleCnt="0"/>
      <dgm:spPr/>
    </dgm:pt>
    <dgm:pt modelId="{F98A20C2-F95E-46AC-8D75-66F40FE3C2E6}" type="pres">
      <dgm:prSet presAssocID="{FF9D2533-025A-474F-8E15-BBB2BDDBE2AB}" presName="composite" presStyleCnt="0"/>
      <dgm:spPr/>
    </dgm:pt>
    <dgm:pt modelId="{5B173642-7377-4FB9-98A5-BED103DDF839}" type="pres">
      <dgm:prSet presAssocID="{FF9D2533-025A-474F-8E15-BBB2BDDBE2AB}" presName="LShape" presStyleLbl="alignNode1" presStyleIdx="4" presStyleCnt="5" custScaleX="113633" custScaleY="129843" custLinFactY="68493" custLinFactNeighborX="-12332" custLinFactNeighborY="100000"/>
      <dgm:spPr>
        <a:solidFill>
          <a:schemeClr val="bg2">
            <a:lumMod val="90000"/>
          </a:schemeClr>
        </a:solidFill>
        <a:ln>
          <a:solidFill>
            <a:schemeClr val="bg2">
              <a:lumMod val="90000"/>
            </a:schemeClr>
          </a:solidFill>
        </a:ln>
      </dgm:spPr>
    </dgm:pt>
    <dgm:pt modelId="{BC39C226-0C31-4211-8926-FA5564D790D5}" type="pres">
      <dgm:prSet presAssocID="{FF9D2533-025A-474F-8E15-BBB2BDDBE2AB}" presName="ParentText" presStyleLbl="revTx" presStyleIdx="2" presStyleCnt="3" custScaleX="158772" custScaleY="94594" custLinFactY="19052" custLinFactNeighborX="16554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5600C5-5E3F-4B15-9AE0-416FA01C5B41}" srcId="{4BDE258E-3903-435B-9F8A-709215356065}" destId="{2EB163B3-0C36-4250-A755-22637774F62C}" srcOrd="0" destOrd="0" parTransId="{4AC250E3-60B6-4B13-A09C-70C272BE3F24}" sibTransId="{FE726061-9B87-4768-9C9F-5FF2DC110E7E}"/>
    <dgm:cxn modelId="{2B2496D1-88A6-4FCD-874B-81FB262F6428}" type="presOf" srcId="{4BDE258E-3903-435B-9F8A-709215356065}" destId="{64AECD76-93FA-4E76-B459-BB1979B3F536}" srcOrd="0" destOrd="0" presId="urn:microsoft.com/office/officeart/2009/3/layout/StepUpProcess"/>
    <dgm:cxn modelId="{23E15AB7-A582-4296-8990-87B4F4B024F1}" type="presOf" srcId="{D3CEA847-5D06-41E4-BC91-43295E5667B0}" destId="{A58F0057-8D32-49EB-8651-E46173723172}" srcOrd="0" destOrd="0" presId="urn:microsoft.com/office/officeart/2009/3/layout/StepUpProcess"/>
    <dgm:cxn modelId="{A94000D7-7B7B-4FC3-8389-33F58523E9F0}" srcId="{4BDE258E-3903-435B-9F8A-709215356065}" destId="{D3CEA847-5D06-41E4-BC91-43295E5667B0}" srcOrd="1" destOrd="0" parTransId="{5533930C-CD92-48C9-8DA2-6F1FC8C17341}" sibTransId="{CAE6EA48-605D-4B53-AE26-2C3B209ED29F}"/>
    <dgm:cxn modelId="{D024CCBD-E4FC-4DB9-B944-FD86C4091A74}" srcId="{4BDE258E-3903-435B-9F8A-709215356065}" destId="{FF9D2533-025A-474F-8E15-BBB2BDDBE2AB}" srcOrd="2" destOrd="0" parTransId="{7AF5F06F-4C1E-4742-ABAB-D79CC2F56E93}" sibTransId="{5FEB294F-BCDF-4057-8ACB-6CFDCACDF922}"/>
    <dgm:cxn modelId="{4906B788-E490-48BE-8B68-633C089E04D5}" type="presOf" srcId="{FF9D2533-025A-474F-8E15-BBB2BDDBE2AB}" destId="{BC39C226-0C31-4211-8926-FA5564D790D5}" srcOrd="0" destOrd="0" presId="urn:microsoft.com/office/officeart/2009/3/layout/StepUpProcess"/>
    <dgm:cxn modelId="{F2F56A7D-5B0B-41A8-B636-A10DEF7CC8F1}" type="presOf" srcId="{2EB163B3-0C36-4250-A755-22637774F62C}" destId="{FE30F611-9595-4BC0-A993-4F229FA5409C}" srcOrd="0" destOrd="0" presId="urn:microsoft.com/office/officeart/2009/3/layout/StepUpProcess"/>
    <dgm:cxn modelId="{7440D1E2-14B1-4D1C-8E63-A29F9A84CDC1}" type="presParOf" srcId="{64AECD76-93FA-4E76-B459-BB1979B3F536}" destId="{AF5AB709-E23C-4A00-AE0F-01DD00B8A141}" srcOrd="0" destOrd="0" presId="urn:microsoft.com/office/officeart/2009/3/layout/StepUpProcess"/>
    <dgm:cxn modelId="{341021A7-9DDD-4C04-B7B8-3CAA98C5E563}" type="presParOf" srcId="{AF5AB709-E23C-4A00-AE0F-01DD00B8A141}" destId="{103CDBB8-9A2B-4C47-89CA-4C6DE7124C55}" srcOrd="0" destOrd="0" presId="urn:microsoft.com/office/officeart/2009/3/layout/StepUpProcess"/>
    <dgm:cxn modelId="{DB854F80-EED8-45DE-AF0D-632B83C5374C}" type="presParOf" srcId="{AF5AB709-E23C-4A00-AE0F-01DD00B8A141}" destId="{FE30F611-9595-4BC0-A993-4F229FA5409C}" srcOrd="1" destOrd="0" presId="urn:microsoft.com/office/officeart/2009/3/layout/StepUpProcess"/>
    <dgm:cxn modelId="{DB02E523-7FD1-453F-AA69-E587A4DD35F4}" type="presParOf" srcId="{AF5AB709-E23C-4A00-AE0F-01DD00B8A141}" destId="{608B7BEF-1212-42B5-88A2-4ABF1D139769}" srcOrd="2" destOrd="0" presId="urn:microsoft.com/office/officeart/2009/3/layout/StepUpProcess"/>
    <dgm:cxn modelId="{292E8F92-2774-4D99-AB31-B5A83512A9E9}" type="presParOf" srcId="{64AECD76-93FA-4E76-B459-BB1979B3F536}" destId="{2218FEDB-0F38-4766-B01A-20FCC721FE5A}" srcOrd="1" destOrd="0" presId="urn:microsoft.com/office/officeart/2009/3/layout/StepUpProcess"/>
    <dgm:cxn modelId="{C9D47E63-AED1-4C11-9BAD-73EF994E36AB}" type="presParOf" srcId="{2218FEDB-0F38-4766-B01A-20FCC721FE5A}" destId="{B6C86ABE-4A69-414D-A942-9536515462B3}" srcOrd="0" destOrd="0" presId="urn:microsoft.com/office/officeart/2009/3/layout/StepUpProcess"/>
    <dgm:cxn modelId="{1C0E1DA6-89CA-46C6-A716-DAD67E6782BC}" type="presParOf" srcId="{64AECD76-93FA-4E76-B459-BB1979B3F536}" destId="{0CA9B83B-1CB3-4A97-9CB1-69101B1AF721}" srcOrd="2" destOrd="0" presId="urn:microsoft.com/office/officeart/2009/3/layout/StepUpProcess"/>
    <dgm:cxn modelId="{B6428564-1B08-40C0-933B-C9DB6B41794B}" type="presParOf" srcId="{0CA9B83B-1CB3-4A97-9CB1-69101B1AF721}" destId="{627A317D-A8B1-4BA1-B0D8-882F8415D729}" srcOrd="0" destOrd="0" presId="urn:microsoft.com/office/officeart/2009/3/layout/StepUpProcess"/>
    <dgm:cxn modelId="{95762047-EE7A-4007-B77F-D6257C13707B}" type="presParOf" srcId="{0CA9B83B-1CB3-4A97-9CB1-69101B1AF721}" destId="{A58F0057-8D32-49EB-8651-E46173723172}" srcOrd="1" destOrd="0" presId="urn:microsoft.com/office/officeart/2009/3/layout/StepUpProcess"/>
    <dgm:cxn modelId="{C344347A-B8AA-46C3-A123-4786A80080A3}" type="presParOf" srcId="{0CA9B83B-1CB3-4A97-9CB1-69101B1AF721}" destId="{1F688BEE-7C8F-44F2-BC45-86A511997A5B}" srcOrd="2" destOrd="0" presId="urn:microsoft.com/office/officeart/2009/3/layout/StepUpProcess"/>
    <dgm:cxn modelId="{F67B8B53-B131-496C-B2CC-BEDAE54F171C}" type="presParOf" srcId="{64AECD76-93FA-4E76-B459-BB1979B3F536}" destId="{91F119B2-8099-432A-B5C3-DC767D5F3ECB}" srcOrd="3" destOrd="0" presId="urn:microsoft.com/office/officeart/2009/3/layout/StepUpProcess"/>
    <dgm:cxn modelId="{C3D79509-FF11-45CA-9D69-C9DD0C8ED36D}" type="presParOf" srcId="{91F119B2-8099-432A-B5C3-DC767D5F3ECB}" destId="{8A9A9A9D-7F12-4633-8417-44B9FDC86F11}" srcOrd="0" destOrd="0" presId="urn:microsoft.com/office/officeart/2009/3/layout/StepUpProcess"/>
    <dgm:cxn modelId="{CB093B9C-4A1D-4030-8C04-E45DEB1C573D}" type="presParOf" srcId="{64AECD76-93FA-4E76-B459-BB1979B3F536}" destId="{F98A20C2-F95E-46AC-8D75-66F40FE3C2E6}" srcOrd="4" destOrd="0" presId="urn:microsoft.com/office/officeart/2009/3/layout/StepUpProcess"/>
    <dgm:cxn modelId="{13690307-AA8C-4E0A-9A09-4A4E9B986285}" type="presParOf" srcId="{F98A20C2-F95E-46AC-8D75-66F40FE3C2E6}" destId="{5B173642-7377-4FB9-98A5-BED103DDF839}" srcOrd="0" destOrd="0" presId="urn:microsoft.com/office/officeart/2009/3/layout/StepUpProcess"/>
    <dgm:cxn modelId="{50A10031-48C7-461B-B142-2985E01E73B5}" type="presParOf" srcId="{F98A20C2-F95E-46AC-8D75-66F40FE3C2E6}" destId="{BC39C226-0C31-4211-8926-FA5564D790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BEBAD7-4F83-423E-A973-624B81F8E9C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EBF40C-A86B-423F-B7B4-41A51E99E558}">
      <dgm:prSet phldrT="[Текст]" custT="1"/>
      <dgm:spPr>
        <a:solidFill>
          <a:schemeClr val="bg2"/>
        </a:solidFill>
      </dgm:spPr>
      <dgm:t>
        <a:bodyPr/>
        <a:lstStyle/>
        <a:p>
          <a:pPr algn="ctr"/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статуса в должности, присвоение квалификационной категории «педагог-наставник»</a:t>
          </a:r>
          <a:endParaRPr lang="ru-RU" sz="2000" dirty="0">
            <a:solidFill>
              <a:schemeClr val="bg2">
                <a:lumMod val="25000"/>
              </a:schemeClr>
            </a:solidFill>
          </a:endParaRPr>
        </a:p>
      </dgm:t>
    </dgm:pt>
    <dgm:pt modelId="{370F1B66-1D17-4601-8649-0594E4E151ED}" type="parTrans" cxnId="{9662E1B6-33F3-4D3B-ABCB-F75FB5010DB5}">
      <dgm:prSet/>
      <dgm:spPr/>
      <dgm:t>
        <a:bodyPr/>
        <a:lstStyle/>
        <a:p>
          <a:endParaRPr lang="ru-RU"/>
        </a:p>
      </dgm:t>
    </dgm:pt>
    <dgm:pt modelId="{5A01F16A-F61A-40CE-A1D6-65D4E6605F03}" type="sibTrans" cxnId="{9662E1B6-33F3-4D3B-ABCB-F75FB5010DB5}">
      <dgm:prSet/>
      <dgm:spPr/>
      <dgm:t>
        <a:bodyPr/>
        <a:lstStyle/>
        <a:p>
          <a:endParaRPr lang="ru-RU"/>
        </a:p>
      </dgm:t>
    </dgm:pt>
    <dgm:pt modelId="{89F3B6E0-CF13-4E45-98D7-04E3A415431A}">
      <dgm:prSet phldrT="[Текст]" custT="1"/>
      <dgm:spPr>
        <a:solidFill>
          <a:schemeClr val="bg2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Материальная поддержка</a:t>
          </a:r>
          <a:endParaRPr lang="ru-RU" sz="14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B480F-6630-493F-9165-1662B06F3B41}" type="parTrans" cxnId="{82EC7BDE-EE31-47FE-8BF4-A1304C78B153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CC353696-FC6E-4A61-831C-B2AF91A61800}" type="sibTrans" cxnId="{82EC7BDE-EE31-47FE-8BF4-A1304C78B153}">
      <dgm:prSet/>
      <dgm:spPr/>
      <dgm:t>
        <a:bodyPr/>
        <a:lstStyle/>
        <a:p>
          <a:endParaRPr lang="ru-RU"/>
        </a:p>
      </dgm:t>
    </dgm:pt>
    <dgm:pt modelId="{C322BBD0-FD6B-405A-8EE2-7C20E77DBF7C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Денежные выплаты -  локальный нормативный акт «О стимулирующих выплатах педагогическим работникам» относительно критериев стимулирования. </a:t>
          </a:r>
          <a:endParaRPr lang="ru-RU" sz="1800" b="1" dirty="0">
            <a:solidFill>
              <a:schemeClr val="bg2">
                <a:lumMod val="50000"/>
              </a:schemeClr>
            </a:solidFill>
          </a:endParaRPr>
        </a:p>
      </dgm:t>
    </dgm:pt>
    <dgm:pt modelId="{0D597EDE-51CF-4893-92FD-D1F6D7A73488}" type="parTrans" cxnId="{51A7313F-15D7-4587-A041-C742B672F5BC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B372364F-2F27-4AA4-8849-4B01372545FC}" type="sibTrans" cxnId="{51A7313F-15D7-4587-A041-C742B672F5BC}">
      <dgm:prSet/>
      <dgm:spPr/>
      <dgm:t>
        <a:bodyPr/>
        <a:lstStyle/>
        <a:p>
          <a:endParaRPr lang="ru-RU"/>
        </a:p>
      </dgm:t>
    </dgm:pt>
    <dgm:pt modelId="{38477B50-E6F7-4717-AB33-EA84D8D9B75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Критерий «наставническая  деятельность»  с высоким баллом  по следующим показателям: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Разработка и реализация персонализированных программ наставничества;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Участие в формировании и пополнении школьного, муниципального, регионального  банка наставнических практик;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Трансляция опыта наставничества в  ОО, в муниципалитете, в регионе;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Участие в наставнических проектах;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конкурсном движении </a:t>
          </a:r>
          <a:endParaRPr lang="ru-RU" sz="1600" b="1" dirty="0">
            <a:solidFill>
              <a:schemeClr val="bg2">
                <a:lumMod val="25000"/>
              </a:schemeClr>
            </a:solidFill>
          </a:endParaRPr>
        </a:p>
      </dgm:t>
    </dgm:pt>
    <dgm:pt modelId="{9B7740EA-25C0-42CF-94F9-FCB4A7B288FF}" type="parTrans" cxnId="{FFFB3008-A446-4F90-A763-43428C2F40EF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A28A22D9-826F-48CF-93FC-F24BE9C25E2A}" type="sibTrans" cxnId="{FFFB3008-A446-4F90-A763-43428C2F40EF}">
      <dgm:prSet/>
      <dgm:spPr/>
      <dgm:t>
        <a:bodyPr/>
        <a:lstStyle/>
        <a:p>
          <a:endParaRPr lang="ru-RU"/>
        </a:p>
      </dgm:t>
    </dgm:pt>
    <dgm:pt modelId="{8D07C9F6-DD12-4D25-AAC0-FC3018ACA648}">
      <dgm:prSet phldrT="[Текст]" custT="1"/>
      <dgm:spPr>
        <a:solidFill>
          <a:schemeClr val="bg2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Нематериальная поддержка</a:t>
          </a:r>
          <a:endParaRPr lang="ru-RU" sz="14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2AB9A-DEF2-4B24-B9EB-73B3E08B764B}" type="parTrans" cxnId="{7D21A672-C266-4C17-A362-B9FF718AD260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0AF60594-445A-443F-8C19-C01C2594C8E7}" type="sibTrans" cxnId="{7D21A672-C266-4C17-A362-B9FF718AD260}">
      <dgm:prSet/>
      <dgm:spPr/>
      <dgm:t>
        <a:bodyPr/>
        <a:lstStyle/>
        <a:p>
          <a:endParaRPr lang="ru-RU"/>
        </a:p>
      </dgm:t>
    </dgm:pt>
    <dgm:pt modelId="{9A5E869E-8222-4ECB-9191-59A79BCD393A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Варианты нематериальной мотивации наставников</a:t>
          </a:r>
          <a:endParaRPr lang="ru-RU" sz="1600" b="1" i="0" dirty="0">
            <a:solidFill>
              <a:schemeClr val="bg2">
                <a:lumMod val="25000"/>
              </a:schemeClr>
            </a:solidFill>
          </a:endParaRPr>
        </a:p>
      </dgm:t>
    </dgm:pt>
    <dgm:pt modelId="{5E00173D-FA56-4CDC-A552-69B60D7878E2}" type="parTrans" cxnId="{CDFA7EED-3A04-4DCE-BE15-0F0840477AE0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94FFEE57-7AA0-46C1-9115-FF4309F1FBA2}" type="sibTrans" cxnId="{CDFA7EED-3A04-4DCE-BE15-0F0840477AE0}">
      <dgm:prSet/>
      <dgm:spPr/>
      <dgm:t>
        <a:bodyPr/>
        <a:lstStyle/>
        <a:p>
          <a:endParaRPr lang="ru-RU"/>
        </a:p>
      </dgm:t>
    </dgm:pt>
    <dgm:pt modelId="{FB7208CC-120D-47D9-9628-CBE659CB12C5}" type="pres">
      <dgm:prSet presAssocID="{EEBEBAD7-4F83-423E-A973-624B81F8E9C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7178D9-58B9-44FB-A39A-5F0042254813}" type="pres">
      <dgm:prSet presAssocID="{65EBF40C-A86B-423F-B7B4-41A51E99E558}" presName="root1" presStyleCnt="0"/>
      <dgm:spPr/>
    </dgm:pt>
    <dgm:pt modelId="{17CA7BC8-A378-4B1B-B66B-CF4591666035}" type="pres">
      <dgm:prSet presAssocID="{65EBF40C-A86B-423F-B7B4-41A51E99E558}" presName="LevelOneTextNode" presStyleLbl="node0" presStyleIdx="0" presStyleCnt="1" custScaleX="859211" custScaleY="2000000" custLinFactY="-379140" custLinFactNeighborX="-93712" custLinFactNeighborY="-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CE6E94-977D-49D1-8E01-50220F825036}" type="pres">
      <dgm:prSet presAssocID="{65EBF40C-A86B-423F-B7B4-41A51E99E558}" presName="level2hierChild" presStyleCnt="0"/>
      <dgm:spPr/>
    </dgm:pt>
    <dgm:pt modelId="{6D89D56D-357E-4949-91DA-357E1F1EE542}" type="pres">
      <dgm:prSet presAssocID="{C9DB480F-6630-493F-9165-1662B06F3B4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09DF7E6-6EB2-41A6-9E1C-40E59EBEB0F4}" type="pres">
      <dgm:prSet presAssocID="{C9DB480F-6630-493F-9165-1662B06F3B4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CD08CC14-B50F-4487-9370-C5315BE065DD}" type="pres">
      <dgm:prSet presAssocID="{89F3B6E0-CF13-4E45-98D7-04E3A415431A}" presName="root2" presStyleCnt="0"/>
      <dgm:spPr/>
    </dgm:pt>
    <dgm:pt modelId="{0C426BB6-6F0A-4DBC-B5FD-D8D9FBEF09DB}" type="pres">
      <dgm:prSet presAssocID="{89F3B6E0-CF13-4E45-98D7-04E3A415431A}" presName="LevelTwoTextNode" presStyleLbl="node2" presStyleIdx="0" presStyleCnt="2" custScaleX="173294" custScaleY="624751" custLinFactY="-260315" custLinFactNeighborX="-58257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B46878-CC14-4B29-8DD8-D3DF114268E2}" type="pres">
      <dgm:prSet presAssocID="{89F3B6E0-CF13-4E45-98D7-04E3A415431A}" presName="level3hierChild" presStyleCnt="0"/>
      <dgm:spPr/>
    </dgm:pt>
    <dgm:pt modelId="{455C96DA-DDED-4786-8109-F8C9E80C8CAC}" type="pres">
      <dgm:prSet presAssocID="{0D597EDE-51CF-4893-92FD-D1F6D7A73488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EEF28269-A1F2-4040-8AEC-85DF3B57289F}" type="pres">
      <dgm:prSet presAssocID="{0D597EDE-51CF-4893-92FD-D1F6D7A73488}" presName="connTx" presStyleLbl="parChTrans1D3" presStyleIdx="0" presStyleCnt="3"/>
      <dgm:spPr/>
      <dgm:t>
        <a:bodyPr/>
        <a:lstStyle/>
        <a:p>
          <a:endParaRPr lang="ru-RU"/>
        </a:p>
      </dgm:t>
    </dgm:pt>
    <dgm:pt modelId="{CD6AD49B-A278-444F-9EC2-BD43CF73B369}" type="pres">
      <dgm:prSet presAssocID="{C322BBD0-FD6B-405A-8EE2-7C20E77DBF7C}" presName="root2" presStyleCnt="0"/>
      <dgm:spPr/>
    </dgm:pt>
    <dgm:pt modelId="{0FC38974-E3D4-4C98-8854-7812155EF611}" type="pres">
      <dgm:prSet presAssocID="{C322BBD0-FD6B-405A-8EE2-7C20E77DBF7C}" presName="LevelTwoTextNode" presStyleLbl="node3" presStyleIdx="0" presStyleCnt="3" custScaleX="1011768" custScaleY="855598" custLinFactY="183091" custLinFactNeighborX="84992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497F12-7BC5-4595-8E44-898400CE7447}" type="pres">
      <dgm:prSet presAssocID="{C322BBD0-FD6B-405A-8EE2-7C20E77DBF7C}" presName="level3hierChild" presStyleCnt="0"/>
      <dgm:spPr/>
    </dgm:pt>
    <dgm:pt modelId="{13CC4107-CF81-444B-8BD7-41385258DDD5}" type="pres">
      <dgm:prSet presAssocID="{9B7740EA-25C0-42CF-94F9-FCB4A7B288F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3558231C-6DD4-43E1-9272-6CB196997B45}" type="pres">
      <dgm:prSet presAssocID="{9B7740EA-25C0-42CF-94F9-FCB4A7B288F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634B62C3-E7A7-4FF6-AE33-75BB1DF54D36}" type="pres">
      <dgm:prSet presAssocID="{38477B50-E6F7-4717-AB33-EA84D8D9B75F}" presName="root2" presStyleCnt="0"/>
      <dgm:spPr/>
    </dgm:pt>
    <dgm:pt modelId="{185E6568-4AD4-43E0-B27B-CDC537152EB4}" type="pres">
      <dgm:prSet presAssocID="{38477B50-E6F7-4717-AB33-EA84D8D9B75F}" presName="LevelTwoTextNode" presStyleLbl="node3" presStyleIdx="1" presStyleCnt="3" custScaleX="1055740" custScaleY="2000000" custLinFactY="200000" custLinFactNeighborX="84993" custLinFactNeighborY="2741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A46C3C-A303-4434-AC1C-2862CECB34A2}" type="pres">
      <dgm:prSet presAssocID="{38477B50-E6F7-4717-AB33-EA84D8D9B75F}" presName="level3hierChild" presStyleCnt="0"/>
      <dgm:spPr/>
    </dgm:pt>
    <dgm:pt modelId="{3F2995A5-E0A1-43F9-932D-D38C46209AFA}" type="pres">
      <dgm:prSet presAssocID="{F4F2AB9A-DEF2-4B24-B9EB-73B3E08B764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4CB694E-EC65-46F7-87BF-F4F16B34FF4C}" type="pres">
      <dgm:prSet presAssocID="{F4F2AB9A-DEF2-4B24-B9EB-73B3E08B764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07C613F-B6EA-46BF-BE47-FA8B06051926}" type="pres">
      <dgm:prSet presAssocID="{8D07C9F6-DD12-4D25-AAC0-FC3018ACA648}" presName="root2" presStyleCnt="0"/>
      <dgm:spPr/>
    </dgm:pt>
    <dgm:pt modelId="{2FB52C47-9F9A-4188-99C0-FD7BE2661D5F}" type="pres">
      <dgm:prSet presAssocID="{8D07C9F6-DD12-4D25-AAC0-FC3018ACA648}" presName="LevelTwoTextNode" presStyleLbl="node2" presStyleIdx="1" presStyleCnt="2" custScaleX="246204" custScaleY="661193" custLinFactY="-631716" custLinFactNeighborX="-54649" custLinFactNeighborY="-7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46F635-E086-4DCE-A3BD-7F3AF711E173}" type="pres">
      <dgm:prSet presAssocID="{8D07C9F6-DD12-4D25-AAC0-FC3018ACA648}" presName="level3hierChild" presStyleCnt="0"/>
      <dgm:spPr/>
    </dgm:pt>
    <dgm:pt modelId="{E5AB8A67-A78C-4E27-B71A-11E9C9550D11}" type="pres">
      <dgm:prSet presAssocID="{5E00173D-FA56-4CDC-A552-69B60D7878E2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0848E08F-1F59-4045-AEDC-4B31A9F763F0}" type="pres">
      <dgm:prSet presAssocID="{5E00173D-FA56-4CDC-A552-69B60D7878E2}" presName="connTx" presStyleLbl="parChTrans1D3" presStyleIdx="2" presStyleCnt="3"/>
      <dgm:spPr/>
      <dgm:t>
        <a:bodyPr/>
        <a:lstStyle/>
        <a:p>
          <a:endParaRPr lang="ru-RU"/>
        </a:p>
      </dgm:t>
    </dgm:pt>
    <dgm:pt modelId="{32B6F0E3-F80C-414B-85F5-AD178075C920}" type="pres">
      <dgm:prSet presAssocID="{9A5E869E-8222-4ECB-9191-59A79BCD393A}" presName="root2" presStyleCnt="0"/>
      <dgm:spPr/>
    </dgm:pt>
    <dgm:pt modelId="{E140452A-D9AC-491D-9BFC-5901A3FD868F}" type="pres">
      <dgm:prSet presAssocID="{9A5E869E-8222-4ECB-9191-59A79BCD393A}" presName="LevelTwoTextNode" presStyleLbl="node3" presStyleIdx="2" presStyleCnt="3" custScaleX="840552" custScaleY="647786" custLinFactX="-400000" custLinFactY="-40621" custLinFactNeighborX="-44488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2EC520-DE85-421B-9FAF-0A6536C5C973}" type="pres">
      <dgm:prSet presAssocID="{9A5E869E-8222-4ECB-9191-59A79BCD393A}" presName="level3hierChild" presStyleCnt="0"/>
      <dgm:spPr/>
    </dgm:pt>
  </dgm:ptLst>
  <dgm:cxnLst>
    <dgm:cxn modelId="{B9B67135-4487-47AA-99F5-42D0376A7F19}" type="presOf" srcId="{38477B50-E6F7-4717-AB33-EA84D8D9B75F}" destId="{185E6568-4AD4-43E0-B27B-CDC537152EB4}" srcOrd="0" destOrd="0" presId="urn:microsoft.com/office/officeart/2005/8/layout/hierarchy2"/>
    <dgm:cxn modelId="{FB319607-D4B2-488E-91D2-438B4DA241C6}" type="presOf" srcId="{9A5E869E-8222-4ECB-9191-59A79BCD393A}" destId="{E140452A-D9AC-491D-9BFC-5901A3FD868F}" srcOrd="0" destOrd="0" presId="urn:microsoft.com/office/officeart/2005/8/layout/hierarchy2"/>
    <dgm:cxn modelId="{171179E9-7C45-4836-A40F-0F1AC15DA25D}" type="presOf" srcId="{9B7740EA-25C0-42CF-94F9-FCB4A7B288FF}" destId="{3558231C-6DD4-43E1-9272-6CB196997B45}" srcOrd="1" destOrd="0" presId="urn:microsoft.com/office/officeart/2005/8/layout/hierarchy2"/>
    <dgm:cxn modelId="{FFFB3008-A446-4F90-A763-43428C2F40EF}" srcId="{89F3B6E0-CF13-4E45-98D7-04E3A415431A}" destId="{38477B50-E6F7-4717-AB33-EA84D8D9B75F}" srcOrd="1" destOrd="0" parTransId="{9B7740EA-25C0-42CF-94F9-FCB4A7B288FF}" sibTransId="{A28A22D9-826F-48CF-93FC-F24BE9C25E2A}"/>
    <dgm:cxn modelId="{1FE68C5D-245F-444B-B828-938A6F6B8AFF}" type="presOf" srcId="{C9DB480F-6630-493F-9165-1662B06F3B41}" destId="{6D89D56D-357E-4949-91DA-357E1F1EE542}" srcOrd="0" destOrd="0" presId="urn:microsoft.com/office/officeart/2005/8/layout/hierarchy2"/>
    <dgm:cxn modelId="{39124976-310A-4C98-AF5E-3AA87A41F928}" type="presOf" srcId="{0D597EDE-51CF-4893-92FD-D1F6D7A73488}" destId="{455C96DA-DDED-4786-8109-F8C9E80C8CAC}" srcOrd="0" destOrd="0" presId="urn:microsoft.com/office/officeart/2005/8/layout/hierarchy2"/>
    <dgm:cxn modelId="{F9D671EC-1C4B-4B4D-B506-D56198FC7237}" type="presOf" srcId="{5E00173D-FA56-4CDC-A552-69B60D7878E2}" destId="{0848E08F-1F59-4045-AEDC-4B31A9F763F0}" srcOrd="1" destOrd="0" presId="urn:microsoft.com/office/officeart/2005/8/layout/hierarchy2"/>
    <dgm:cxn modelId="{02B23D58-21C1-4D76-B06A-BDB6738E09F9}" type="presOf" srcId="{9B7740EA-25C0-42CF-94F9-FCB4A7B288FF}" destId="{13CC4107-CF81-444B-8BD7-41385258DDD5}" srcOrd="0" destOrd="0" presId="urn:microsoft.com/office/officeart/2005/8/layout/hierarchy2"/>
    <dgm:cxn modelId="{432D154B-02F5-4453-B2E0-8BC3C4C35CC4}" type="presOf" srcId="{89F3B6E0-CF13-4E45-98D7-04E3A415431A}" destId="{0C426BB6-6F0A-4DBC-B5FD-D8D9FBEF09DB}" srcOrd="0" destOrd="0" presId="urn:microsoft.com/office/officeart/2005/8/layout/hierarchy2"/>
    <dgm:cxn modelId="{37078B8F-030F-4D5F-980D-679A0053D890}" type="presOf" srcId="{C322BBD0-FD6B-405A-8EE2-7C20E77DBF7C}" destId="{0FC38974-E3D4-4C98-8854-7812155EF611}" srcOrd="0" destOrd="0" presId="urn:microsoft.com/office/officeart/2005/8/layout/hierarchy2"/>
    <dgm:cxn modelId="{D71A0530-75E7-4E03-A634-E7BAFC59A68D}" type="presOf" srcId="{C9DB480F-6630-493F-9165-1662B06F3B41}" destId="{609DF7E6-6EB2-41A6-9E1C-40E59EBEB0F4}" srcOrd="1" destOrd="0" presId="urn:microsoft.com/office/officeart/2005/8/layout/hierarchy2"/>
    <dgm:cxn modelId="{FCC4EEE1-56A6-47EC-A6E8-564BC6C58301}" type="presOf" srcId="{8D07C9F6-DD12-4D25-AAC0-FC3018ACA648}" destId="{2FB52C47-9F9A-4188-99C0-FD7BE2661D5F}" srcOrd="0" destOrd="0" presId="urn:microsoft.com/office/officeart/2005/8/layout/hierarchy2"/>
    <dgm:cxn modelId="{CFA9E40B-8036-4481-A753-F939F02EF807}" type="presOf" srcId="{0D597EDE-51CF-4893-92FD-D1F6D7A73488}" destId="{EEF28269-A1F2-4040-8AEC-85DF3B57289F}" srcOrd="1" destOrd="0" presId="urn:microsoft.com/office/officeart/2005/8/layout/hierarchy2"/>
    <dgm:cxn modelId="{112138A3-37D6-49B8-BCD3-CCA96477A122}" type="presOf" srcId="{F4F2AB9A-DEF2-4B24-B9EB-73B3E08B764B}" destId="{54CB694E-EC65-46F7-87BF-F4F16B34FF4C}" srcOrd="1" destOrd="0" presId="urn:microsoft.com/office/officeart/2005/8/layout/hierarchy2"/>
    <dgm:cxn modelId="{9662E1B6-33F3-4D3B-ABCB-F75FB5010DB5}" srcId="{EEBEBAD7-4F83-423E-A973-624B81F8E9C1}" destId="{65EBF40C-A86B-423F-B7B4-41A51E99E558}" srcOrd="0" destOrd="0" parTransId="{370F1B66-1D17-4601-8649-0594E4E151ED}" sibTransId="{5A01F16A-F61A-40CE-A1D6-65D4E6605F03}"/>
    <dgm:cxn modelId="{95A4DC33-322D-44EC-A0E8-459E93A2B4BF}" type="presOf" srcId="{F4F2AB9A-DEF2-4B24-B9EB-73B3E08B764B}" destId="{3F2995A5-E0A1-43F9-932D-D38C46209AFA}" srcOrd="0" destOrd="0" presId="urn:microsoft.com/office/officeart/2005/8/layout/hierarchy2"/>
    <dgm:cxn modelId="{7D21A672-C266-4C17-A362-B9FF718AD260}" srcId="{65EBF40C-A86B-423F-B7B4-41A51E99E558}" destId="{8D07C9F6-DD12-4D25-AAC0-FC3018ACA648}" srcOrd="1" destOrd="0" parTransId="{F4F2AB9A-DEF2-4B24-B9EB-73B3E08B764B}" sibTransId="{0AF60594-445A-443F-8C19-C01C2594C8E7}"/>
    <dgm:cxn modelId="{CDFA7EED-3A04-4DCE-BE15-0F0840477AE0}" srcId="{8D07C9F6-DD12-4D25-AAC0-FC3018ACA648}" destId="{9A5E869E-8222-4ECB-9191-59A79BCD393A}" srcOrd="0" destOrd="0" parTransId="{5E00173D-FA56-4CDC-A552-69B60D7878E2}" sibTransId="{94FFEE57-7AA0-46C1-9115-FF4309F1FBA2}"/>
    <dgm:cxn modelId="{510A28CE-5A0D-4156-9F01-851C20250D61}" type="presOf" srcId="{5E00173D-FA56-4CDC-A552-69B60D7878E2}" destId="{E5AB8A67-A78C-4E27-B71A-11E9C9550D11}" srcOrd="0" destOrd="0" presId="urn:microsoft.com/office/officeart/2005/8/layout/hierarchy2"/>
    <dgm:cxn modelId="{82EC7BDE-EE31-47FE-8BF4-A1304C78B153}" srcId="{65EBF40C-A86B-423F-B7B4-41A51E99E558}" destId="{89F3B6E0-CF13-4E45-98D7-04E3A415431A}" srcOrd="0" destOrd="0" parTransId="{C9DB480F-6630-493F-9165-1662B06F3B41}" sibTransId="{CC353696-FC6E-4A61-831C-B2AF91A61800}"/>
    <dgm:cxn modelId="{51A7313F-15D7-4587-A041-C742B672F5BC}" srcId="{89F3B6E0-CF13-4E45-98D7-04E3A415431A}" destId="{C322BBD0-FD6B-405A-8EE2-7C20E77DBF7C}" srcOrd="0" destOrd="0" parTransId="{0D597EDE-51CF-4893-92FD-D1F6D7A73488}" sibTransId="{B372364F-2F27-4AA4-8849-4B01372545FC}"/>
    <dgm:cxn modelId="{812AADCF-D1B9-4818-B6F1-0D7C673C4F2F}" type="presOf" srcId="{EEBEBAD7-4F83-423E-A973-624B81F8E9C1}" destId="{FB7208CC-120D-47D9-9628-CBE659CB12C5}" srcOrd="0" destOrd="0" presId="urn:microsoft.com/office/officeart/2005/8/layout/hierarchy2"/>
    <dgm:cxn modelId="{81A41806-A4A1-4056-B363-EC579BA76C5C}" type="presOf" srcId="{65EBF40C-A86B-423F-B7B4-41A51E99E558}" destId="{17CA7BC8-A378-4B1B-B66B-CF4591666035}" srcOrd="0" destOrd="0" presId="urn:microsoft.com/office/officeart/2005/8/layout/hierarchy2"/>
    <dgm:cxn modelId="{06375F52-DDE0-4F67-8974-B7591CB7CA1D}" type="presParOf" srcId="{FB7208CC-120D-47D9-9628-CBE659CB12C5}" destId="{8B7178D9-58B9-44FB-A39A-5F0042254813}" srcOrd="0" destOrd="0" presId="urn:microsoft.com/office/officeart/2005/8/layout/hierarchy2"/>
    <dgm:cxn modelId="{5D41181B-D15F-42DD-AE0C-ACCE43087EAA}" type="presParOf" srcId="{8B7178D9-58B9-44FB-A39A-5F0042254813}" destId="{17CA7BC8-A378-4B1B-B66B-CF4591666035}" srcOrd="0" destOrd="0" presId="urn:microsoft.com/office/officeart/2005/8/layout/hierarchy2"/>
    <dgm:cxn modelId="{45395008-B2EC-4A72-AE84-5BFF9F78BA91}" type="presParOf" srcId="{8B7178D9-58B9-44FB-A39A-5F0042254813}" destId="{19CE6E94-977D-49D1-8E01-50220F825036}" srcOrd="1" destOrd="0" presId="urn:microsoft.com/office/officeart/2005/8/layout/hierarchy2"/>
    <dgm:cxn modelId="{64F55835-9336-4738-A4E7-2D30A12F8DAE}" type="presParOf" srcId="{19CE6E94-977D-49D1-8E01-50220F825036}" destId="{6D89D56D-357E-4949-91DA-357E1F1EE542}" srcOrd="0" destOrd="0" presId="urn:microsoft.com/office/officeart/2005/8/layout/hierarchy2"/>
    <dgm:cxn modelId="{8B0252C4-3047-4619-8CF4-D9BE8EB2660B}" type="presParOf" srcId="{6D89D56D-357E-4949-91DA-357E1F1EE542}" destId="{609DF7E6-6EB2-41A6-9E1C-40E59EBEB0F4}" srcOrd="0" destOrd="0" presId="urn:microsoft.com/office/officeart/2005/8/layout/hierarchy2"/>
    <dgm:cxn modelId="{DA90EFC5-5524-44CB-BCA3-8C3155C84FA2}" type="presParOf" srcId="{19CE6E94-977D-49D1-8E01-50220F825036}" destId="{CD08CC14-B50F-4487-9370-C5315BE065DD}" srcOrd="1" destOrd="0" presId="urn:microsoft.com/office/officeart/2005/8/layout/hierarchy2"/>
    <dgm:cxn modelId="{7CD68FF6-15F7-46AF-9659-00D985872AAE}" type="presParOf" srcId="{CD08CC14-B50F-4487-9370-C5315BE065DD}" destId="{0C426BB6-6F0A-4DBC-B5FD-D8D9FBEF09DB}" srcOrd="0" destOrd="0" presId="urn:microsoft.com/office/officeart/2005/8/layout/hierarchy2"/>
    <dgm:cxn modelId="{523AB146-E655-4002-BD50-40C32F0071CC}" type="presParOf" srcId="{CD08CC14-B50F-4487-9370-C5315BE065DD}" destId="{5BB46878-CC14-4B29-8DD8-D3DF114268E2}" srcOrd="1" destOrd="0" presId="urn:microsoft.com/office/officeart/2005/8/layout/hierarchy2"/>
    <dgm:cxn modelId="{B2CEBAA4-C7B6-4D66-A37E-9D4E564F4A8C}" type="presParOf" srcId="{5BB46878-CC14-4B29-8DD8-D3DF114268E2}" destId="{455C96DA-DDED-4786-8109-F8C9E80C8CAC}" srcOrd="0" destOrd="0" presId="urn:microsoft.com/office/officeart/2005/8/layout/hierarchy2"/>
    <dgm:cxn modelId="{AD9F9A51-2169-4F02-AF0A-05FDE12120CD}" type="presParOf" srcId="{455C96DA-DDED-4786-8109-F8C9E80C8CAC}" destId="{EEF28269-A1F2-4040-8AEC-85DF3B57289F}" srcOrd="0" destOrd="0" presId="urn:microsoft.com/office/officeart/2005/8/layout/hierarchy2"/>
    <dgm:cxn modelId="{9AC63E41-36B9-4B54-B085-10FC46D71908}" type="presParOf" srcId="{5BB46878-CC14-4B29-8DD8-D3DF114268E2}" destId="{CD6AD49B-A278-444F-9EC2-BD43CF73B369}" srcOrd="1" destOrd="0" presId="urn:microsoft.com/office/officeart/2005/8/layout/hierarchy2"/>
    <dgm:cxn modelId="{F7D8C713-793D-423A-A6BB-C66507EEE0C8}" type="presParOf" srcId="{CD6AD49B-A278-444F-9EC2-BD43CF73B369}" destId="{0FC38974-E3D4-4C98-8854-7812155EF611}" srcOrd="0" destOrd="0" presId="urn:microsoft.com/office/officeart/2005/8/layout/hierarchy2"/>
    <dgm:cxn modelId="{9B372781-1F3E-489A-A9D7-85AF16E96A4C}" type="presParOf" srcId="{CD6AD49B-A278-444F-9EC2-BD43CF73B369}" destId="{86497F12-7BC5-4595-8E44-898400CE7447}" srcOrd="1" destOrd="0" presId="urn:microsoft.com/office/officeart/2005/8/layout/hierarchy2"/>
    <dgm:cxn modelId="{B7B13946-E38D-47BE-B423-4D78B01C23A4}" type="presParOf" srcId="{5BB46878-CC14-4B29-8DD8-D3DF114268E2}" destId="{13CC4107-CF81-444B-8BD7-41385258DDD5}" srcOrd="2" destOrd="0" presId="urn:microsoft.com/office/officeart/2005/8/layout/hierarchy2"/>
    <dgm:cxn modelId="{133C3CEB-705F-4340-A610-E9220D3DCDC8}" type="presParOf" srcId="{13CC4107-CF81-444B-8BD7-41385258DDD5}" destId="{3558231C-6DD4-43E1-9272-6CB196997B45}" srcOrd="0" destOrd="0" presId="urn:microsoft.com/office/officeart/2005/8/layout/hierarchy2"/>
    <dgm:cxn modelId="{6AC83288-1C04-4DFE-AEE5-D01B3DF81502}" type="presParOf" srcId="{5BB46878-CC14-4B29-8DD8-D3DF114268E2}" destId="{634B62C3-E7A7-4FF6-AE33-75BB1DF54D36}" srcOrd="3" destOrd="0" presId="urn:microsoft.com/office/officeart/2005/8/layout/hierarchy2"/>
    <dgm:cxn modelId="{82796678-A28E-4F2B-9BE3-C73491488695}" type="presParOf" srcId="{634B62C3-E7A7-4FF6-AE33-75BB1DF54D36}" destId="{185E6568-4AD4-43E0-B27B-CDC537152EB4}" srcOrd="0" destOrd="0" presId="urn:microsoft.com/office/officeart/2005/8/layout/hierarchy2"/>
    <dgm:cxn modelId="{E6A6F362-9B25-4EA7-9370-0294A8D353BC}" type="presParOf" srcId="{634B62C3-E7A7-4FF6-AE33-75BB1DF54D36}" destId="{50A46C3C-A303-4434-AC1C-2862CECB34A2}" srcOrd="1" destOrd="0" presId="urn:microsoft.com/office/officeart/2005/8/layout/hierarchy2"/>
    <dgm:cxn modelId="{31F9B618-66E5-48A1-9306-EE321C2CCD19}" type="presParOf" srcId="{19CE6E94-977D-49D1-8E01-50220F825036}" destId="{3F2995A5-E0A1-43F9-932D-D38C46209AFA}" srcOrd="2" destOrd="0" presId="urn:microsoft.com/office/officeart/2005/8/layout/hierarchy2"/>
    <dgm:cxn modelId="{1051EFA9-2284-4BE5-984A-E6E40C80EAF9}" type="presParOf" srcId="{3F2995A5-E0A1-43F9-932D-D38C46209AFA}" destId="{54CB694E-EC65-46F7-87BF-F4F16B34FF4C}" srcOrd="0" destOrd="0" presId="urn:microsoft.com/office/officeart/2005/8/layout/hierarchy2"/>
    <dgm:cxn modelId="{6EA0048C-2103-4BE5-ACEF-F3566B76A693}" type="presParOf" srcId="{19CE6E94-977D-49D1-8E01-50220F825036}" destId="{E07C613F-B6EA-46BF-BE47-FA8B06051926}" srcOrd="3" destOrd="0" presId="urn:microsoft.com/office/officeart/2005/8/layout/hierarchy2"/>
    <dgm:cxn modelId="{60A46913-762C-45B3-B703-C96786174F33}" type="presParOf" srcId="{E07C613F-B6EA-46BF-BE47-FA8B06051926}" destId="{2FB52C47-9F9A-4188-99C0-FD7BE2661D5F}" srcOrd="0" destOrd="0" presId="urn:microsoft.com/office/officeart/2005/8/layout/hierarchy2"/>
    <dgm:cxn modelId="{A546F5DC-E746-4B69-B942-7455DB7619EC}" type="presParOf" srcId="{E07C613F-B6EA-46BF-BE47-FA8B06051926}" destId="{C346F635-E086-4DCE-A3BD-7F3AF711E173}" srcOrd="1" destOrd="0" presId="urn:microsoft.com/office/officeart/2005/8/layout/hierarchy2"/>
    <dgm:cxn modelId="{46A5FAD1-0DAC-43BF-A3A2-9B6AD9993AAF}" type="presParOf" srcId="{C346F635-E086-4DCE-A3BD-7F3AF711E173}" destId="{E5AB8A67-A78C-4E27-B71A-11E9C9550D11}" srcOrd="0" destOrd="0" presId="urn:microsoft.com/office/officeart/2005/8/layout/hierarchy2"/>
    <dgm:cxn modelId="{E72018F1-D043-4D82-B83E-CB19335D15C1}" type="presParOf" srcId="{E5AB8A67-A78C-4E27-B71A-11E9C9550D11}" destId="{0848E08F-1F59-4045-AEDC-4B31A9F763F0}" srcOrd="0" destOrd="0" presId="urn:microsoft.com/office/officeart/2005/8/layout/hierarchy2"/>
    <dgm:cxn modelId="{242FBCCB-0952-49F9-85A7-29B4E887F9FE}" type="presParOf" srcId="{C346F635-E086-4DCE-A3BD-7F3AF711E173}" destId="{32B6F0E3-F80C-414B-85F5-AD178075C920}" srcOrd="1" destOrd="0" presId="urn:microsoft.com/office/officeart/2005/8/layout/hierarchy2"/>
    <dgm:cxn modelId="{08914B0C-BC01-4ECD-BD20-9868E3029ADB}" type="presParOf" srcId="{32B6F0E3-F80C-414B-85F5-AD178075C920}" destId="{E140452A-D9AC-491D-9BFC-5901A3FD868F}" srcOrd="0" destOrd="0" presId="urn:microsoft.com/office/officeart/2005/8/layout/hierarchy2"/>
    <dgm:cxn modelId="{596027CA-17C0-40B1-9C42-98E4834F91FB}" type="presParOf" srcId="{32B6F0E3-F80C-414B-85F5-AD178075C920}" destId="{8C2EC520-DE85-421B-9FAF-0A6536C5C97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399896-22F5-4AD0-A46D-141B6C3D4B3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B79DE-41C1-4CA1-92C9-C52C26559422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- организационная, методическая, экспертно-консультационная, информационная и просветительская поддержка педагогического сообщества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dirty="0">
            <a:solidFill>
              <a:schemeClr val="bg2">
                <a:lumMod val="50000"/>
              </a:schemeClr>
            </a:solidFill>
          </a:endParaRPr>
        </a:p>
      </dgm:t>
    </dgm:pt>
    <dgm:pt modelId="{5EEC5723-C618-42F7-9297-61194CA587D1}" type="parTrans" cxnId="{A8699975-92B5-4A56-B85B-0404A9FDDCE0}">
      <dgm:prSet/>
      <dgm:spPr/>
      <dgm:t>
        <a:bodyPr/>
        <a:lstStyle/>
        <a:p>
          <a:endParaRPr lang="ru-RU"/>
        </a:p>
      </dgm:t>
    </dgm:pt>
    <dgm:pt modelId="{6D2BD5BD-BAD1-416F-B07F-0F8D8B444DE6}" type="sibTrans" cxnId="{A8699975-92B5-4A56-B85B-0404A9FDDCE0}">
      <dgm:prSet/>
      <dgm:spPr/>
      <dgm:t>
        <a:bodyPr/>
        <a:lstStyle/>
        <a:p>
          <a:endParaRPr lang="ru-RU"/>
        </a:p>
      </dgm:t>
    </dgm:pt>
    <dgm:pt modelId="{40270D98-C61C-47B2-9F80-C7150B33F330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ресурс стратегического проектирования и развития системы наставничества</a:t>
          </a:r>
          <a:endParaRPr lang="ru-RU" sz="1600" b="1" dirty="0">
            <a:solidFill>
              <a:schemeClr val="bg2">
                <a:lumMod val="10000"/>
              </a:schemeClr>
            </a:solidFill>
          </a:endParaRPr>
        </a:p>
      </dgm:t>
    </dgm:pt>
    <dgm:pt modelId="{0B990673-E2B6-4EBF-8893-34FED8D2E9C5}" type="parTrans" cxnId="{607858A6-C1DD-4475-9BEE-27FED1DA9EEB}">
      <dgm:prSet/>
      <dgm:spPr/>
      <dgm:t>
        <a:bodyPr/>
        <a:lstStyle/>
        <a:p>
          <a:endParaRPr lang="ru-RU"/>
        </a:p>
      </dgm:t>
    </dgm:pt>
    <dgm:pt modelId="{B53CB92C-A01A-4637-B619-C369B96CFDE4}" type="sibTrans" cxnId="{607858A6-C1DD-4475-9BEE-27FED1DA9EEB}">
      <dgm:prSet/>
      <dgm:spPr/>
      <dgm:t>
        <a:bodyPr/>
        <a:lstStyle/>
        <a:p>
          <a:endParaRPr lang="ru-RU"/>
        </a:p>
      </dgm:t>
    </dgm:pt>
    <dgm:pt modelId="{01470357-FE86-4244-84E1-B874A4CB85D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Организационно-методические инструменты реализации ЦМН, развитие конкурсного движения как механизма выявления и тиражирования лучших практик</a:t>
          </a:r>
          <a:endParaRPr lang="ru-RU" sz="16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1A580-CCEA-428C-B235-2F53B349ACC7}" type="parTrans" cxnId="{E87210B0-E383-491D-9D3D-AE267F7B51CF}">
      <dgm:prSet/>
      <dgm:spPr/>
      <dgm:t>
        <a:bodyPr/>
        <a:lstStyle/>
        <a:p>
          <a:endParaRPr lang="ru-RU"/>
        </a:p>
      </dgm:t>
    </dgm:pt>
    <dgm:pt modelId="{FE605F0E-2884-4A6B-B4FD-3AA166B5A957}" type="sibTrans" cxnId="{E87210B0-E383-491D-9D3D-AE267F7B51CF}">
      <dgm:prSet/>
      <dgm:spPr/>
      <dgm:t>
        <a:bodyPr/>
        <a:lstStyle/>
        <a:p>
          <a:endParaRPr lang="ru-RU"/>
        </a:p>
      </dgm:t>
    </dgm:pt>
    <dgm:pt modelId="{0A3B6A28-E3CA-40C2-8D4F-F48F7D7BDCED}" type="pres">
      <dgm:prSet presAssocID="{75399896-22F5-4AD0-A46D-141B6C3D4B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FC0A2DA-8214-47E7-8260-B6320B6D0EB0}" type="pres">
      <dgm:prSet presAssocID="{F1BB79DE-41C1-4CA1-92C9-C52C26559422}" presName="Parent" presStyleLbl="node0" presStyleIdx="0" presStyleCnt="1" custScaleX="136025" custScaleY="119073" custLinFactNeighborX="9419" custLinFactNeighborY="1235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35E6215-FD06-4193-A01E-CAF8B1E74042}" type="pres">
      <dgm:prSet presAssocID="{F1BB79DE-41C1-4CA1-92C9-C52C26559422}" presName="Accent1" presStyleLbl="node1" presStyleIdx="0" presStyleCnt="13"/>
      <dgm:spPr>
        <a:solidFill>
          <a:schemeClr val="bg2"/>
        </a:solidFill>
      </dgm:spPr>
    </dgm:pt>
    <dgm:pt modelId="{D31A3B32-80F4-4A34-B9E3-04A5A95A4892}" type="pres">
      <dgm:prSet presAssocID="{F1BB79DE-41C1-4CA1-92C9-C52C26559422}" presName="Accent2" presStyleLbl="node1" presStyleIdx="1" presStyleCnt="13"/>
      <dgm:spPr>
        <a:solidFill>
          <a:schemeClr val="bg2">
            <a:lumMod val="50000"/>
          </a:schemeClr>
        </a:solidFill>
      </dgm:spPr>
    </dgm:pt>
    <dgm:pt modelId="{1F7733A0-2076-4382-8289-A310A738609C}" type="pres">
      <dgm:prSet presAssocID="{F1BB79DE-41C1-4CA1-92C9-C52C26559422}" presName="Accent3" presStyleLbl="node1" presStyleIdx="2" presStyleCnt="13"/>
      <dgm:spPr/>
    </dgm:pt>
    <dgm:pt modelId="{D6A39265-F869-4B46-B216-7D586E72F79D}" type="pres">
      <dgm:prSet presAssocID="{F1BB79DE-41C1-4CA1-92C9-C52C26559422}" presName="Accent4" presStyleLbl="node1" presStyleIdx="3" presStyleCnt="13" custScaleX="203571" custScaleY="197582" custLinFactX="200000" custLinFactY="-33811" custLinFactNeighborX="259655" custLinFactNeighborY="-100000"/>
      <dgm:spPr>
        <a:solidFill>
          <a:schemeClr val="bg2">
            <a:lumMod val="50000"/>
          </a:schemeClr>
        </a:solidFill>
      </dgm:spPr>
    </dgm:pt>
    <dgm:pt modelId="{D58A4268-FB9E-400E-B930-E6253030CF6A}" type="pres">
      <dgm:prSet presAssocID="{F1BB79DE-41C1-4CA1-92C9-C52C26559422}" presName="Accent5" presStyleLbl="node1" presStyleIdx="4" presStyleCnt="13"/>
      <dgm:spPr>
        <a:solidFill>
          <a:schemeClr val="bg2"/>
        </a:solidFill>
      </dgm:spPr>
    </dgm:pt>
    <dgm:pt modelId="{721DFC19-E6C6-4D40-8B1D-3CFEE35A9E29}" type="pres">
      <dgm:prSet presAssocID="{F1BB79DE-41C1-4CA1-92C9-C52C26559422}" presName="Accent6" presStyleLbl="node1" presStyleIdx="5" presStyleCnt="13"/>
      <dgm:spPr>
        <a:solidFill>
          <a:schemeClr val="bg2">
            <a:lumMod val="50000"/>
          </a:schemeClr>
        </a:solidFill>
      </dgm:spPr>
    </dgm:pt>
    <dgm:pt modelId="{39D4423B-F805-47B4-B36E-79ADD5FE1A58}" type="pres">
      <dgm:prSet presAssocID="{40270D98-C61C-47B2-9F80-C7150B33F330}" presName="Child1" presStyleLbl="node1" presStyleIdx="6" presStyleCnt="13" custScaleX="130926" custScaleY="152775" custLinFactNeighborX="-11570" custLinFactNeighborY="-5798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40E7E40-0D16-4806-8B16-BEFEADB3D884}" type="pres">
      <dgm:prSet presAssocID="{40270D98-C61C-47B2-9F80-C7150B33F330}" presName="Accent7" presStyleCnt="0"/>
      <dgm:spPr/>
    </dgm:pt>
    <dgm:pt modelId="{9B041A32-4032-4A4B-B30F-80BA611FF466}" type="pres">
      <dgm:prSet presAssocID="{40270D98-C61C-47B2-9F80-C7150B33F330}" presName="AccentHold1" presStyleLbl="node1" presStyleIdx="7" presStyleCnt="13" custLinFactX="-46539" custLinFactY="-100000" custLinFactNeighborX="-100000" custLinFactNeighborY="-107504"/>
      <dgm:spPr>
        <a:solidFill>
          <a:schemeClr val="bg2"/>
        </a:solidFill>
      </dgm:spPr>
    </dgm:pt>
    <dgm:pt modelId="{5A5CA87D-4299-4087-A7DC-F979EBBEFFE8}" type="pres">
      <dgm:prSet presAssocID="{40270D98-C61C-47B2-9F80-C7150B33F330}" presName="Accent8" presStyleCnt="0"/>
      <dgm:spPr/>
    </dgm:pt>
    <dgm:pt modelId="{559F621E-7A0D-4F86-9406-55EF183251C4}" type="pres">
      <dgm:prSet presAssocID="{40270D98-C61C-47B2-9F80-C7150B33F330}" presName="AccentHold2" presStyleLbl="node1" presStyleIdx="8" presStyleCnt="13"/>
      <dgm:spPr>
        <a:solidFill>
          <a:schemeClr val="bg2">
            <a:lumMod val="50000"/>
          </a:schemeClr>
        </a:solidFill>
      </dgm:spPr>
    </dgm:pt>
    <dgm:pt modelId="{37A42271-0152-459A-B37E-D9219F6485EB}" type="pres">
      <dgm:prSet presAssocID="{01470357-FE86-4244-84E1-B874A4CB85DD}" presName="Child2" presStyleLbl="node1" presStyleIdx="9" presStyleCnt="13" custScaleX="136084" custScaleY="169626" custLinFactNeighborX="1600" custLinFactNeighborY="633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4F78F16-6101-4B5F-AD8A-57BF22A272D3}" type="pres">
      <dgm:prSet presAssocID="{01470357-FE86-4244-84E1-B874A4CB85DD}" presName="Accent9" presStyleCnt="0"/>
      <dgm:spPr/>
    </dgm:pt>
    <dgm:pt modelId="{BD1F0C20-14FB-40B0-B1C0-DFE83886D50E}" type="pres">
      <dgm:prSet presAssocID="{01470357-FE86-4244-84E1-B874A4CB85DD}" presName="AccentHold1" presStyleLbl="node1" presStyleIdx="10" presStyleCnt="13" custLinFactY="-131569" custLinFactNeighborX="33389" custLinFactNeighborY="-200000"/>
      <dgm:spPr>
        <a:solidFill>
          <a:schemeClr val="bg2">
            <a:lumMod val="50000"/>
          </a:schemeClr>
        </a:solidFill>
      </dgm:spPr>
    </dgm:pt>
    <dgm:pt modelId="{D8CC13EF-FBD2-4634-B607-6EEEFFC767AA}" type="pres">
      <dgm:prSet presAssocID="{01470357-FE86-4244-84E1-B874A4CB85DD}" presName="Accent10" presStyleCnt="0"/>
      <dgm:spPr/>
    </dgm:pt>
    <dgm:pt modelId="{8BA6E2E5-A506-4BB6-9F1D-92FDAF24C55E}" type="pres">
      <dgm:prSet presAssocID="{01470357-FE86-4244-84E1-B874A4CB85DD}" presName="AccentHold2" presStyleLbl="node1" presStyleIdx="11" presStyleCnt="13"/>
      <dgm:spPr>
        <a:solidFill>
          <a:schemeClr val="bg2">
            <a:lumMod val="50000"/>
          </a:schemeClr>
        </a:solidFill>
      </dgm:spPr>
    </dgm:pt>
    <dgm:pt modelId="{F4B97A29-1862-43D2-A74A-06F67FDFBFC1}" type="pres">
      <dgm:prSet presAssocID="{01470357-FE86-4244-84E1-B874A4CB85DD}" presName="Accent11" presStyleCnt="0"/>
      <dgm:spPr/>
    </dgm:pt>
    <dgm:pt modelId="{143BB34E-1546-4518-9294-2771827F1925}" type="pres">
      <dgm:prSet presAssocID="{01470357-FE86-4244-84E1-B874A4CB85DD}" presName="AccentHold3" presStyleLbl="node1" presStyleIdx="12" presStyleCnt="13" custLinFactNeighborX="41358" custLinFactNeighborY="28631"/>
      <dgm:spPr>
        <a:solidFill>
          <a:schemeClr val="bg2">
            <a:lumMod val="50000"/>
          </a:schemeClr>
        </a:solidFill>
      </dgm:spPr>
    </dgm:pt>
  </dgm:ptLst>
  <dgm:cxnLst>
    <dgm:cxn modelId="{607858A6-C1DD-4475-9BEE-27FED1DA9EEB}" srcId="{F1BB79DE-41C1-4CA1-92C9-C52C26559422}" destId="{40270D98-C61C-47B2-9F80-C7150B33F330}" srcOrd="0" destOrd="0" parTransId="{0B990673-E2B6-4EBF-8893-34FED8D2E9C5}" sibTransId="{B53CB92C-A01A-4637-B619-C369B96CFDE4}"/>
    <dgm:cxn modelId="{36CE9A05-4320-4FCF-B0A5-9EF5E3477CE9}" type="presOf" srcId="{F1BB79DE-41C1-4CA1-92C9-C52C26559422}" destId="{0FC0A2DA-8214-47E7-8260-B6320B6D0EB0}" srcOrd="0" destOrd="0" presId="urn:microsoft.com/office/officeart/2009/3/layout/CircleRelationship"/>
    <dgm:cxn modelId="{A8699975-92B5-4A56-B85B-0404A9FDDCE0}" srcId="{75399896-22F5-4AD0-A46D-141B6C3D4B37}" destId="{F1BB79DE-41C1-4CA1-92C9-C52C26559422}" srcOrd="0" destOrd="0" parTransId="{5EEC5723-C618-42F7-9297-61194CA587D1}" sibTransId="{6D2BD5BD-BAD1-416F-B07F-0F8D8B444DE6}"/>
    <dgm:cxn modelId="{7A7F6472-E784-401C-A55E-F2C9AB65B862}" type="presOf" srcId="{40270D98-C61C-47B2-9F80-C7150B33F330}" destId="{39D4423B-F805-47B4-B36E-79ADD5FE1A58}" srcOrd="0" destOrd="0" presId="urn:microsoft.com/office/officeart/2009/3/layout/CircleRelationship"/>
    <dgm:cxn modelId="{C50DCA8C-7D6A-4FED-84A2-6390B15E97B3}" type="presOf" srcId="{75399896-22F5-4AD0-A46D-141B6C3D4B37}" destId="{0A3B6A28-E3CA-40C2-8D4F-F48F7D7BDCED}" srcOrd="0" destOrd="0" presId="urn:microsoft.com/office/officeart/2009/3/layout/CircleRelationship"/>
    <dgm:cxn modelId="{E87210B0-E383-491D-9D3D-AE267F7B51CF}" srcId="{F1BB79DE-41C1-4CA1-92C9-C52C26559422}" destId="{01470357-FE86-4244-84E1-B874A4CB85DD}" srcOrd="1" destOrd="0" parTransId="{7241A580-CCEA-428C-B235-2F53B349ACC7}" sibTransId="{FE605F0E-2884-4A6B-B4FD-3AA166B5A957}"/>
    <dgm:cxn modelId="{E9CDAE09-E319-4D2F-89DE-D9DA0A2771A6}" type="presOf" srcId="{01470357-FE86-4244-84E1-B874A4CB85DD}" destId="{37A42271-0152-459A-B37E-D9219F6485EB}" srcOrd="0" destOrd="0" presId="urn:microsoft.com/office/officeart/2009/3/layout/CircleRelationship"/>
    <dgm:cxn modelId="{D4434AE1-760E-4B31-9D22-AE6773E185B3}" type="presParOf" srcId="{0A3B6A28-E3CA-40C2-8D4F-F48F7D7BDCED}" destId="{0FC0A2DA-8214-47E7-8260-B6320B6D0EB0}" srcOrd="0" destOrd="0" presId="urn:microsoft.com/office/officeart/2009/3/layout/CircleRelationship"/>
    <dgm:cxn modelId="{BDB89EFC-90A8-4467-B4D3-378E65C95620}" type="presParOf" srcId="{0A3B6A28-E3CA-40C2-8D4F-F48F7D7BDCED}" destId="{335E6215-FD06-4193-A01E-CAF8B1E74042}" srcOrd="1" destOrd="0" presId="urn:microsoft.com/office/officeart/2009/3/layout/CircleRelationship"/>
    <dgm:cxn modelId="{810FB1E1-0D50-4637-A741-186351076E0E}" type="presParOf" srcId="{0A3B6A28-E3CA-40C2-8D4F-F48F7D7BDCED}" destId="{D31A3B32-80F4-4A34-B9E3-04A5A95A4892}" srcOrd="2" destOrd="0" presId="urn:microsoft.com/office/officeart/2009/3/layout/CircleRelationship"/>
    <dgm:cxn modelId="{A4D9F0F0-E57C-4CFE-92C2-FD7F9841AD70}" type="presParOf" srcId="{0A3B6A28-E3CA-40C2-8D4F-F48F7D7BDCED}" destId="{1F7733A0-2076-4382-8289-A310A738609C}" srcOrd="3" destOrd="0" presId="urn:microsoft.com/office/officeart/2009/3/layout/CircleRelationship"/>
    <dgm:cxn modelId="{19EC3542-3E6D-4A4B-923A-743755423192}" type="presParOf" srcId="{0A3B6A28-E3CA-40C2-8D4F-F48F7D7BDCED}" destId="{D6A39265-F869-4B46-B216-7D586E72F79D}" srcOrd="4" destOrd="0" presId="urn:microsoft.com/office/officeart/2009/3/layout/CircleRelationship"/>
    <dgm:cxn modelId="{97E6EE76-5884-41E7-A066-F8BCED611DEB}" type="presParOf" srcId="{0A3B6A28-E3CA-40C2-8D4F-F48F7D7BDCED}" destId="{D58A4268-FB9E-400E-B930-E6253030CF6A}" srcOrd="5" destOrd="0" presId="urn:microsoft.com/office/officeart/2009/3/layout/CircleRelationship"/>
    <dgm:cxn modelId="{38F55FB6-BD4B-408E-A325-07509F0FC4B9}" type="presParOf" srcId="{0A3B6A28-E3CA-40C2-8D4F-F48F7D7BDCED}" destId="{721DFC19-E6C6-4D40-8B1D-3CFEE35A9E29}" srcOrd="6" destOrd="0" presId="urn:microsoft.com/office/officeart/2009/3/layout/CircleRelationship"/>
    <dgm:cxn modelId="{86DB6245-C888-4475-BD35-F48DA6E1FF54}" type="presParOf" srcId="{0A3B6A28-E3CA-40C2-8D4F-F48F7D7BDCED}" destId="{39D4423B-F805-47B4-B36E-79ADD5FE1A58}" srcOrd="7" destOrd="0" presId="urn:microsoft.com/office/officeart/2009/3/layout/CircleRelationship"/>
    <dgm:cxn modelId="{63879151-40D9-4F43-94EE-0A3E870ED6BA}" type="presParOf" srcId="{0A3B6A28-E3CA-40C2-8D4F-F48F7D7BDCED}" destId="{A40E7E40-0D16-4806-8B16-BEFEADB3D884}" srcOrd="8" destOrd="0" presId="urn:microsoft.com/office/officeart/2009/3/layout/CircleRelationship"/>
    <dgm:cxn modelId="{4A622581-D692-4331-B991-44D016EB28AD}" type="presParOf" srcId="{A40E7E40-0D16-4806-8B16-BEFEADB3D884}" destId="{9B041A32-4032-4A4B-B30F-80BA611FF466}" srcOrd="0" destOrd="0" presId="urn:microsoft.com/office/officeart/2009/3/layout/CircleRelationship"/>
    <dgm:cxn modelId="{5AD90928-5270-4339-9F7B-A56F6D2EFE91}" type="presParOf" srcId="{0A3B6A28-E3CA-40C2-8D4F-F48F7D7BDCED}" destId="{5A5CA87D-4299-4087-A7DC-F979EBBEFFE8}" srcOrd="9" destOrd="0" presId="urn:microsoft.com/office/officeart/2009/3/layout/CircleRelationship"/>
    <dgm:cxn modelId="{21FF5FAA-C89A-4028-BB01-B3646EA2C1D5}" type="presParOf" srcId="{5A5CA87D-4299-4087-A7DC-F979EBBEFFE8}" destId="{559F621E-7A0D-4F86-9406-55EF183251C4}" srcOrd="0" destOrd="0" presId="urn:microsoft.com/office/officeart/2009/3/layout/CircleRelationship"/>
    <dgm:cxn modelId="{1EF56F32-0CD4-48BE-952B-46514D045493}" type="presParOf" srcId="{0A3B6A28-E3CA-40C2-8D4F-F48F7D7BDCED}" destId="{37A42271-0152-459A-B37E-D9219F6485EB}" srcOrd="10" destOrd="0" presId="urn:microsoft.com/office/officeart/2009/3/layout/CircleRelationship"/>
    <dgm:cxn modelId="{03BDD6D8-B80D-4664-B7C4-6462F782BAF1}" type="presParOf" srcId="{0A3B6A28-E3CA-40C2-8D4F-F48F7D7BDCED}" destId="{34F78F16-6101-4B5F-AD8A-57BF22A272D3}" srcOrd="11" destOrd="0" presId="urn:microsoft.com/office/officeart/2009/3/layout/CircleRelationship"/>
    <dgm:cxn modelId="{6DF32EB9-F0C3-46FA-80DD-2ACEC2C2F81E}" type="presParOf" srcId="{34F78F16-6101-4B5F-AD8A-57BF22A272D3}" destId="{BD1F0C20-14FB-40B0-B1C0-DFE83886D50E}" srcOrd="0" destOrd="0" presId="urn:microsoft.com/office/officeart/2009/3/layout/CircleRelationship"/>
    <dgm:cxn modelId="{94AE641D-FB79-490E-BFA4-7951AF7D116E}" type="presParOf" srcId="{0A3B6A28-E3CA-40C2-8D4F-F48F7D7BDCED}" destId="{D8CC13EF-FBD2-4634-B607-6EEEFFC767AA}" srcOrd="12" destOrd="0" presId="urn:microsoft.com/office/officeart/2009/3/layout/CircleRelationship"/>
    <dgm:cxn modelId="{C445A9AC-1678-4F59-B422-FD02A8E90FCF}" type="presParOf" srcId="{D8CC13EF-FBD2-4634-B607-6EEEFFC767AA}" destId="{8BA6E2E5-A506-4BB6-9F1D-92FDAF24C55E}" srcOrd="0" destOrd="0" presId="urn:microsoft.com/office/officeart/2009/3/layout/CircleRelationship"/>
    <dgm:cxn modelId="{372EDFF1-1499-4F73-B5DF-530F7A7D9DBD}" type="presParOf" srcId="{0A3B6A28-E3CA-40C2-8D4F-F48F7D7BDCED}" destId="{F4B97A29-1862-43D2-A74A-06F67FDFBFC1}" srcOrd="13" destOrd="0" presId="urn:microsoft.com/office/officeart/2009/3/layout/CircleRelationship"/>
    <dgm:cxn modelId="{A8B33DEA-88E6-4C72-B55F-B4F1B128C95F}" type="presParOf" srcId="{F4B97A29-1862-43D2-A74A-06F67FDFBFC1}" destId="{143BB34E-1546-4518-9294-2771827F192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9C026A-29A3-48D4-9125-8912550B89A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517CF130-4188-4E02-A0BB-5292D80B5F93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6B8ED2B1-60CF-470F-A9AE-C8F12853092F}" type="parTrans" cxnId="{BEE514CC-1312-4572-B677-BC3B147FDD3C}">
      <dgm:prSet/>
      <dgm:spPr/>
      <dgm:t>
        <a:bodyPr/>
        <a:lstStyle/>
        <a:p>
          <a:endParaRPr lang="ru-RU"/>
        </a:p>
      </dgm:t>
    </dgm:pt>
    <dgm:pt modelId="{310A9DF9-8EC3-4982-8846-D4C065804843}" type="sibTrans" cxnId="{BEE514CC-1312-4572-B677-BC3B147FDD3C}">
      <dgm:prSet/>
      <dgm:spPr/>
      <dgm:t>
        <a:bodyPr/>
        <a:lstStyle/>
        <a:p>
          <a:endParaRPr lang="ru-RU"/>
        </a:p>
      </dgm:t>
    </dgm:pt>
    <dgm:pt modelId="{0C439E97-EB04-4B63-BC5F-01D1C7ADE103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6AFA6161-BCE9-41E9-B342-611A58D404BA}" type="parTrans" cxnId="{DA4D237E-B21B-4C9C-8EBA-3AEADFCB9FE0}">
      <dgm:prSet/>
      <dgm:spPr/>
      <dgm:t>
        <a:bodyPr/>
        <a:lstStyle/>
        <a:p>
          <a:endParaRPr lang="ru-RU"/>
        </a:p>
      </dgm:t>
    </dgm:pt>
    <dgm:pt modelId="{715F001D-E4BC-4FC3-A8DC-2E20C96E0758}" type="sibTrans" cxnId="{DA4D237E-B21B-4C9C-8EBA-3AEADFCB9FE0}">
      <dgm:prSet/>
      <dgm:spPr/>
      <dgm:t>
        <a:bodyPr/>
        <a:lstStyle/>
        <a:p>
          <a:endParaRPr lang="ru-RU"/>
        </a:p>
      </dgm:t>
    </dgm:pt>
    <dgm:pt modelId="{DBE4B701-42BE-42D1-8B5A-15653607F629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13D90637-802A-4F25-8C18-F9DDB6C28A91}" type="parTrans" cxnId="{C715978E-6A6A-4AD2-938C-FEEC819FE55F}">
      <dgm:prSet/>
      <dgm:spPr/>
      <dgm:t>
        <a:bodyPr/>
        <a:lstStyle/>
        <a:p>
          <a:endParaRPr lang="ru-RU"/>
        </a:p>
      </dgm:t>
    </dgm:pt>
    <dgm:pt modelId="{BEFB4C71-944D-440A-90BA-A1E730F84099}" type="sibTrans" cxnId="{C715978E-6A6A-4AD2-938C-FEEC819FE55F}">
      <dgm:prSet/>
      <dgm:spPr/>
      <dgm:t>
        <a:bodyPr/>
        <a:lstStyle/>
        <a:p>
          <a:endParaRPr lang="ru-RU"/>
        </a:p>
      </dgm:t>
    </dgm:pt>
    <dgm:pt modelId="{AC9EB4B2-EEF3-4AAF-958F-293BB055045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Вебинары</a:t>
          </a:r>
          <a:endParaRPr lang="ru-RU" sz="2000" dirty="0"/>
        </a:p>
      </dgm:t>
    </dgm:pt>
    <dgm:pt modelId="{21E899B3-8450-425A-AA63-8DBF072AC590}" type="parTrans" cxnId="{DF3AD74A-15D0-4EEC-8636-10AAAFDB65E3}">
      <dgm:prSet/>
      <dgm:spPr/>
      <dgm:t>
        <a:bodyPr/>
        <a:lstStyle/>
        <a:p>
          <a:endParaRPr lang="ru-RU"/>
        </a:p>
      </dgm:t>
    </dgm:pt>
    <dgm:pt modelId="{52873B2D-3C07-4889-8882-A9C9215C7093}" type="sibTrans" cxnId="{DF3AD74A-15D0-4EEC-8636-10AAAFDB65E3}">
      <dgm:prSet/>
      <dgm:spPr/>
      <dgm:t>
        <a:bodyPr/>
        <a:lstStyle/>
        <a:p>
          <a:endParaRPr lang="ru-RU"/>
        </a:p>
      </dgm:t>
    </dgm:pt>
    <dgm:pt modelId="{08C21C60-8EBC-4DD3-B1D2-7C79AA706531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Новости муниципалитетов // </a:t>
          </a:r>
          <a:endParaRPr lang="ru-RU" sz="1800" dirty="0"/>
        </a:p>
      </dgm:t>
    </dgm:pt>
    <dgm:pt modelId="{13A5AEB3-C958-437E-A306-CE6F6191E18A}" type="parTrans" cxnId="{AE12FE91-8821-4264-92D9-588D1B44CCC5}">
      <dgm:prSet/>
      <dgm:spPr/>
      <dgm:t>
        <a:bodyPr/>
        <a:lstStyle/>
        <a:p>
          <a:endParaRPr lang="ru-RU"/>
        </a:p>
      </dgm:t>
    </dgm:pt>
    <dgm:pt modelId="{90602092-EB75-4D21-BC68-F72751F5E921}" type="sibTrans" cxnId="{AE12FE91-8821-4264-92D9-588D1B44CCC5}">
      <dgm:prSet/>
      <dgm:spPr/>
      <dgm:t>
        <a:bodyPr/>
        <a:lstStyle/>
        <a:p>
          <a:endParaRPr lang="ru-RU"/>
        </a:p>
      </dgm:t>
    </dgm:pt>
    <dgm:pt modelId="{9F10AEA8-CD6F-486E-AF76-756D9F6F9A68}">
      <dgm:prSet custT="1"/>
      <dgm:spPr>
        <a:ln>
          <a:solidFill>
            <a:schemeClr val="bg2"/>
          </a:solidFill>
        </a:ln>
      </dgm:spPr>
      <dgm:t>
        <a:bodyPr/>
        <a:lstStyle/>
        <a:p>
          <a:r>
            <a:rPr lang="ru-RU" sz="19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Ассоциация наставников Приморского края</a:t>
          </a:r>
          <a:endParaRPr lang="ru-RU" sz="1200" dirty="0"/>
        </a:p>
      </dgm:t>
    </dgm:pt>
    <dgm:pt modelId="{3077E182-4CA8-4409-BEF9-2A2EDAE8C52E}" type="parTrans" cxnId="{E01BF6A0-1636-4068-9567-C305FA5E1CA1}">
      <dgm:prSet/>
      <dgm:spPr/>
      <dgm:t>
        <a:bodyPr/>
        <a:lstStyle/>
        <a:p>
          <a:endParaRPr lang="ru-RU"/>
        </a:p>
      </dgm:t>
    </dgm:pt>
    <dgm:pt modelId="{4DB2EC51-A23A-4CB7-B292-021AB69EE931}" type="sibTrans" cxnId="{E01BF6A0-1636-4068-9567-C305FA5E1CA1}">
      <dgm:prSet/>
      <dgm:spPr/>
      <dgm:t>
        <a:bodyPr/>
        <a:lstStyle/>
        <a:p>
          <a:endParaRPr lang="ru-RU"/>
        </a:p>
      </dgm:t>
    </dgm:pt>
    <dgm:pt modelId="{8F2B3397-E32D-4571-BE47-04D53154897B}">
      <dgm:prSet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CB660C-D956-40FD-BC60-A67B452D9481}" type="parTrans" cxnId="{95864B02-F19D-4FDB-9A80-7897B26A7013}">
      <dgm:prSet/>
      <dgm:spPr/>
      <dgm:t>
        <a:bodyPr/>
        <a:lstStyle/>
        <a:p>
          <a:endParaRPr lang="ru-RU"/>
        </a:p>
      </dgm:t>
    </dgm:pt>
    <dgm:pt modelId="{EC007010-0807-4E8E-8474-D23C514A87B9}" type="sibTrans" cxnId="{95864B02-F19D-4FDB-9A80-7897B26A7013}">
      <dgm:prSet/>
      <dgm:spPr/>
      <dgm:t>
        <a:bodyPr/>
        <a:lstStyle/>
        <a:p>
          <a:endParaRPr lang="ru-RU"/>
        </a:p>
      </dgm:t>
    </dgm:pt>
    <dgm:pt modelId="{9BC26BCF-74C6-4B96-AA87-2DA1C12E14B4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Приморских пеликанов</a:t>
          </a:r>
          <a:endParaRPr lang="ru-RU" sz="18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5F5DF-7A79-4868-9722-B5C86216A032}" type="parTrans" cxnId="{0CF12EAB-9E7B-403C-9141-D041203CD639}">
      <dgm:prSet/>
      <dgm:spPr/>
      <dgm:t>
        <a:bodyPr/>
        <a:lstStyle/>
        <a:p>
          <a:endParaRPr lang="ru-RU"/>
        </a:p>
      </dgm:t>
    </dgm:pt>
    <dgm:pt modelId="{19BAB423-C990-477A-A37A-42B4E1FBD0A1}" type="sibTrans" cxnId="{0CF12EAB-9E7B-403C-9141-D041203CD639}">
      <dgm:prSet/>
      <dgm:spPr/>
      <dgm:t>
        <a:bodyPr/>
        <a:lstStyle/>
        <a:p>
          <a:endParaRPr lang="ru-RU"/>
        </a:p>
      </dgm:t>
    </dgm:pt>
    <dgm:pt modelId="{E9A24031-0E9B-4528-A7F0-99DB10D58EB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  <a:endParaRPr lang="ru-RU" sz="2000" dirty="0"/>
        </a:p>
      </dgm:t>
    </dgm:pt>
    <dgm:pt modelId="{C906CCF0-5603-4236-811F-35C8B28F2FA3}" type="parTrans" cxnId="{C78FD4EC-4A5C-4B2A-8645-2BC2AE779904}">
      <dgm:prSet/>
      <dgm:spPr/>
      <dgm:t>
        <a:bodyPr/>
        <a:lstStyle/>
        <a:p>
          <a:endParaRPr lang="ru-RU"/>
        </a:p>
      </dgm:t>
    </dgm:pt>
    <dgm:pt modelId="{B01191F3-F6FA-4B06-AF17-CB1FB95DB250}" type="sibTrans" cxnId="{C78FD4EC-4A5C-4B2A-8645-2BC2AE779904}">
      <dgm:prSet/>
      <dgm:spPr/>
      <dgm:t>
        <a:bodyPr/>
        <a:lstStyle/>
        <a:p>
          <a:endParaRPr lang="ru-RU"/>
        </a:p>
      </dgm:t>
    </dgm:pt>
    <dgm:pt modelId="{ABBDFA93-89C3-42F6-AB68-7C2FB9B4643D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 sz="2000" dirty="0"/>
        </a:p>
      </dgm:t>
    </dgm:pt>
    <dgm:pt modelId="{ED042DE2-2E1E-43F4-A5B5-0340034FC855}" type="parTrans" cxnId="{481D36AC-5931-40ED-AFB1-1C11537DE112}">
      <dgm:prSet/>
      <dgm:spPr/>
      <dgm:t>
        <a:bodyPr/>
        <a:lstStyle/>
        <a:p>
          <a:endParaRPr lang="ru-RU"/>
        </a:p>
      </dgm:t>
    </dgm:pt>
    <dgm:pt modelId="{5B837FBD-77F4-4C4F-9083-8C49ECD30F53}" type="sibTrans" cxnId="{481D36AC-5931-40ED-AFB1-1C11537DE112}">
      <dgm:prSet/>
      <dgm:spPr/>
      <dgm:t>
        <a:bodyPr/>
        <a:lstStyle/>
        <a:p>
          <a:endParaRPr lang="ru-RU"/>
        </a:p>
      </dgm:t>
    </dgm:pt>
    <dgm:pt modelId="{3B8BBBB2-6A3E-4031-8D7E-5D5B567FDB52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Форумы</a:t>
          </a:r>
          <a:endParaRPr lang="ru-RU" sz="2000" dirty="0"/>
        </a:p>
      </dgm:t>
    </dgm:pt>
    <dgm:pt modelId="{F610F5C4-CCA2-40AE-B57D-C1B0F4BE4165}" type="parTrans" cxnId="{329019CB-77E6-455C-91DE-E2E5E5C81AFC}">
      <dgm:prSet/>
      <dgm:spPr/>
      <dgm:t>
        <a:bodyPr/>
        <a:lstStyle/>
        <a:p>
          <a:endParaRPr lang="ru-RU"/>
        </a:p>
      </dgm:t>
    </dgm:pt>
    <dgm:pt modelId="{0BB0530B-9C17-4151-9487-8F640697207B}" type="sibTrans" cxnId="{329019CB-77E6-455C-91DE-E2E5E5C81AFC}">
      <dgm:prSet/>
      <dgm:spPr/>
      <dgm:t>
        <a:bodyPr/>
        <a:lstStyle/>
        <a:p>
          <a:endParaRPr lang="ru-RU"/>
        </a:p>
      </dgm:t>
    </dgm:pt>
    <dgm:pt modelId="{6DB828A8-7E7E-48FE-8A97-4E826554F27D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Фестиваль  </a:t>
          </a:r>
          <a:endParaRPr lang="ru-RU" sz="2000" dirty="0"/>
        </a:p>
      </dgm:t>
    </dgm:pt>
    <dgm:pt modelId="{25A2736D-3755-44F5-929A-93E44396C7AD}" type="parTrans" cxnId="{D4C28BF8-D288-41CC-B6AC-656A5B7BE580}">
      <dgm:prSet/>
      <dgm:spPr/>
      <dgm:t>
        <a:bodyPr/>
        <a:lstStyle/>
        <a:p>
          <a:endParaRPr lang="ru-RU"/>
        </a:p>
      </dgm:t>
    </dgm:pt>
    <dgm:pt modelId="{DA5E2B8B-1774-4CB4-9AF9-036E8B1154CA}" type="sibTrans" cxnId="{D4C28BF8-D288-41CC-B6AC-656A5B7BE580}">
      <dgm:prSet/>
      <dgm:spPr/>
      <dgm:t>
        <a:bodyPr/>
        <a:lstStyle/>
        <a:p>
          <a:endParaRPr lang="ru-RU"/>
        </a:p>
      </dgm:t>
    </dgm:pt>
    <dgm:pt modelId="{91061725-7CFC-4357-B5DF-6121797383AB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лидеров образования «Пеликаний </a:t>
          </a:r>
          <a:r>
            <a:rPr lang="en-US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DVIZ</a:t>
          </a:r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60F0D-F8D3-431E-A107-545405DBC491}" type="parTrans" cxnId="{96BDEC67-63D5-483D-94AB-3A740E11056B}">
      <dgm:prSet/>
      <dgm:spPr/>
      <dgm:t>
        <a:bodyPr/>
        <a:lstStyle/>
        <a:p>
          <a:endParaRPr lang="ru-RU"/>
        </a:p>
      </dgm:t>
    </dgm:pt>
    <dgm:pt modelId="{575C1FC3-2F99-4AE0-86A5-56F1A165C9A6}" type="sibTrans" cxnId="{96BDEC67-63D5-483D-94AB-3A740E11056B}">
      <dgm:prSet/>
      <dgm:spPr/>
      <dgm:t>
        <a:bodyPr/>
        <a:lstStyle/>
        <a:p>
          <a:endParaRPr lang="ru-RU"/>
        </a:p>
      </dgm:t>
    </dgm:pt>
    <dgm:pt modelId="{1A46D6D4-120C-45E2-A06F-47F6DB3876EE}" type="pres">
      <dgm:prSet presAssocID="{869C026A-29A3-48D4-9125-8912550B89A7}" presName="diagram" presStyleCnt="0">
        <dgm:presLayoutVars>
          <dgm:dir/>
          <dgm:animLvl val="lvl"/>
          <dgm:resizeHandles val="exact"/>
        </dgm:presLayoutVars>
      </dgm:prSet>
      <dgm:spPr/>
    </dgm:pt>
    <dgm:pt modelId="{9AB92BDD-3849-44B0-A232-476C20C9F3BC}" type="pres">
      <dgm:prSet presAssocID="{517CF130-4188-4E02-A0BB-5292D80B5F93}" presName="compNode" presStyleCnt="0"/>
      <dgm:spPr/>
    </dgm:pt>
    <dgm:pt modelId="{A4AAD345-5F6F-4965-AAA6-2408C7DF07A8}" type="pres">
      <dgm:prSet presAssocID="{517CF130-4188-4E02-A0BB-5292D80B5F93}" presName="childRect" presStyleLbl="bgAcc1" presStyleIdx="0" presStyleCnt="4" custScaleX="204182" custScaleY="434535" custLinFactNeighborX="-71670" custLinFactNeighborY="62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61366-8833-463B-B120-EC07D58EFF80}" type="pres">
      <dgm:prSet presAssocID="{517CF130-4188-4E02-A0BB-5292D80B5F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88338-844A-49D8-A119-32A75F6CBAB7}" type="pres">
      <dgm:prSet presAssocID="{517CF130-4188-4E02-A0BB-5292D80B5F93}" presName="parentRect" presStyleLbl="alignNode1" presStyleIdx="0" presStyleCnt="4" custFlipVert="0" custScaleX="108567" custScaleY="10114" custLinFactY="24534" custLinFactNeighborX="-20922" custLinFactNeighborY="100000"/>
      <dgm:spPr/>
      <dgm:t>
        <a:bodyPr/>
        <a:lstStyle/>
        <a:p>
          <a:endParaRPr lang="ru-RU"/>
        </a:p>
      </dgm:t>
    </dgm:pt>
    <dgm:pt modelId="{7B4244A3-3DF6-4EFD-AFAC-00433AABB451}" type="pres">
      <dgm:prSet presAssocID="{517CF130-4188-4E02-A0BB-5292D80B5F93}" presName="adorn" presStyleLbl="fgAccFollowNode1" presStyleIdx="0" presStyleCnt="4" custScaleX="841522" custScaleY="718387" custLinFactX="116335" custLinFactY="-8009" custLinFactNeighborX="200000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6C18D50-89DB-4EF8-8068-D098155D2432}" type="pres">
      <dgm:prSet presAssocID="{310A9DF9-8EC3-4982-8846-D4C0658048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E8C8E7-3A79-4BC5-AC99-6C79DCC2B77D}" type="pres">
      <dgm:prSet presAssocID="{0C439E97-EB04-4B63-BC5F-01D1C7ADE103}" presName="compNode" presStyleCnt="0"/>
      <dgm:spPr/>
    </dgm:pt>
    <dgm:pt modelId="{50F9DE01-1328-4003-AD13-D510103C2A54}" type="pres">
      <dgm:prSet presAssocID="{0C439E97-EB04-4B63-BC5F-01D1C7ADE103}" presName="childRect" presStyleLbl="bgAcc1" presStyleIdx="1" presStyleCnt="4" custScaleX="171019" custScaleY="204168" custLinFactY="160803" custLinFactNeighborX="-81571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99471-0617-4D8E-BF14-0425EDC810AA}" type="pres">
      <dgm:prSet presAssocID="{0C439E97-EB04-4B63-BC5F-01D1C7ADE10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8A27E-0A30-418E-BB07-81F53B1B1549}" type="pres">
      <dgm:prSet presAssocID="{0C439E97-EB04-4B63-BC5F-01D1C7ADE103}" presName="parentRect" presStyleLbl="alignNode1" presStyleIdx="1" presStyleCnt="4" custScaleY="16772" custLinFactY="437624" custLinFactNeighborX="-20304" custLinFactNeighborY="500000"/>
      <dgm:spPr/>
      <dgm:t>
        <a:bodyPr/>
        <a:lstStyle/>
        <a:p>
          <a:endParaRPr lang="ru-RU"/>
        </a:p>
      </dgm:t>
    </dgm:pt>
    <dgm:pt modelId="{A51BA5D0-4B4D-440A-B441-0A64E327E19B}" type="pres">
      <dgm:prSet presAssocID="{0C439E97-EB04-4B63-BC5F-01D1C7ADE103}" presName="adorn" presStyleLbl="fgAccFollowNode1" presStyleIdx="1" presStyleCnt="4" custScaleX="497484" custScaleY="524866" custLinFactY="443017" custLinFactNeighborX="-68359" custLinFactNeighborY="5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EA3A3D72-A32D-42FF-A01E-C67C7B5B85CE}" type="pres">
      <dgm:prSet presAssocID="{715F001D-E4BC-4FC3-A8DC-2E20C96E07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0236A1-697B-4E8A-B50E-9602735E1828}" type="pres">
      <dgm:prSet presAssocID="{DBE4B701-42BE-42D1-8B5A-15653607F629}" presName="compNode" presStyleCnt="0"/>
      <dgm:spPr/>
    </dgm:pt>
    <dgm:pt modelId="{0D415325-C7F5-4756-8783-509867693ABF}" type="pres">
      <dgm:prSet presAssocID="{DBE4B701-42BE-42D1-8B5A-15653607F629}" presName="childRect" presStyleLbl="bgAcc1" presStyleIdx="2" presStyleCnt="4" custScaleX="188304" custScaleY="417124" custLinFactY="-100000" custLinFactNeighborX="-87139" custLinFactNeighborY="-137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71E3F-0093-4153-8E43-1C78DB71C8EA}" type="pres">
      <dgm:prSet presAssocID="{DBE4B701-42BE-42D1-8B5A-15653607F62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0B94D-C91E-42BA-AF8D-CD781971783C}" type="pres">
      <dgm:prSet presAssocID="{DBE4B701-42BE-42D1-8B5A-15653607F629}" presName="parentRect" presStyleLbl="alignNode1" presStyleIdx="2" presStyleCnt="4" custFlipVert="1" custScaleX="128345" custScaleY="9291" custLinFactNeighborX="-3812" custLinFactNeighborY="71154"/>
      <dgm:spPr/>
      <dgm:t>
        <a:bodyPr/>
        <a:lstStyle/>
        <a:p>
          <a:endParaRPr lang="ru-RU"/>
        </a:p>
      </dgm:t>
    </dgm:pt>
    <dgm:pt modelId="{4C673E03-1900-4737-B5E4-DED0A4EFCF30}" type="pres">
      <dgm:prSet presAssocID="{DBE4B701-42BE-42D1-8B5A-15653607F629}" presName="adorn" presStyleLbl="fgAccFollowNode1" presStyleIdx="2" presStyleCnt="4" custScaleX="586633" custScaleY="506987" custLinFactX="251770" custLinFactY="-400000" custLinFactNeighborX="300000" custLinFactNeighborY="-4458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BED2F64-4ACB-4DA0-9C46-0F9FB864812B}" type="pres">
      <dgm:prSet presAssocID="{BEFB4C71-944D-440A-90BA-A1E730F840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BF63D27-A94E-4527-931A-EF8E1564C3B0}" type="pres">
      <dgm:prSet presAssocID="{8F2B3397-E32D-4571-BE47-04D53154897B}" presName="compNode" presStyleCnt="0"/>
      <dgm:spPr/>
    </dgm:pt>
    <dgm:pt modelId="{7F69BE86-59FA-4079-86A6-FEF5A91A29D0}" type="pres">
      <dgm:prSet presAssocID="{8F2B3397-E32D-4571-BE47-04D53154897B}" presName="childRect" presStyleLbl="bgAcc1" presStyleIdx="3" presStyleCnt="4" custScaleX="173012" custScaleY="374504" custLinFactX="100000" custLinFactNeighborX="175182" custLinFactNeighborY="-20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3181D-9833-4E5E-B486-F6532DE57ADE}" type="pres">
      <dgm:prSet presAssocID="{8F2B3397-E32D-4571-BE47-04D5315489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4889B-EE03-429F-ACC9-27D4D1E6BE3F}" type="pres">
      <dgm:prSet presAssocID="{8F2B3397-E32D-4571-BE47-04D53154897B}" presName="parentRect" presStyleLbl="alignNode1" presStyleIdx="3" presStyleCnt="4" custFlipVert="1" custScaleX="97293" custScaleY="47125" custLinFactY="254600" custLinFactNeighborX="36767" custLinFactNeighborY="300000"/>
      <dgm:spPr/>
      <dgm:t>
        <a:bodyPr/>
        <a:lstStyle/>
        <a:p>
          <a:endParaRPr lang="ru-RU"/>
        </a:p>
      </dgm:t>
    </dgm:pt>
    <dgm:pt modelId="{F80808CB-BB87-4C4E-ABE1-99D2AD41D0BB}" type="pres">
      <dgm:prSet presAssocID="{8F2B3397-E32D-4571-BE47-04D53154897B}" presName="adorn" presStyleLbl="fgAccFollowNode1" presStyleIdx="3" presStyleCnt="4" custScaleX="462741" custScaleY="409810" custLinFactX="502559" custLinFactNeighborX="600000" custLinFactNeighborY="5633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D64EAEFC-E4B2-4775-A721-6532FA666894}" type="presOf" srcId="{9BC26BCF-74C6-4B96-AA87-2DA1C12E14B4}" destId="{7F69BE86-59FA-4079-86A6-FEF5A91A29D0}" srcOrd="0" destOrd="0" presId="urn:microsoft.com/office/officeart/2005/8/layout/bList2"/>
    <dgm:cxn modelId="{D4C28BF8-D288-41CC-B6AC-656A5B7BE580}" srcId="{517CF130-4188-4E02-A0BB-5292D80B5F93}" destId="{6DB828A8-7E7E-48FE-8A97-4E826554F27D}" srcOrd="3" destOrd="0" parTransId="{25A2736D-3755-44F5-929A-93E44396C7AD}" sibTransId="{DA5E2B8B-1774-4CB4-9AF9-036E8B1154CA}"/>
    <dgm:cxn modelId="{926458A2-ABDC-48D3-AF0F-44CDA5DF0D8C}" type="presOf" srcId="{517CF130-4188-4E02-A0BB-5292D80B5F93}" destId="{51688338-844A-49D8-A119-32A75F6CBAB7}" srcOrd="1" destOrd="0" presId="urn:microsoft.com/office/officeart/2005/8/layout/bList2"/>
    <dgm:cxn modelId="{A58A223F-CADD-4E95-9CA0-90F71561831C}" type="presOf" srcId="{715F001D-E4BC-4FC3-A8DC-2E20C96E0758}" destId="{EA3A3D72-A32D-42FF-A01E-C67C7B5B85CE}" srcOrd="0" destOrd="0" presId="urn:microsoft.com/office/officeart/2005/8/layout/bList2"/>
    <dgm:cxn modelId="{908D3D6F-F8C8-4D49-B6F7-FBBCDD6856CC}" type="presOf" srcId="{DBE4B701-42BE-42D1-8B5A-15653607F629}" destId="{EC171E3F-0093-4153-8E43-1C78DB71C8EA}" srcOrd="0" destOrd="0" presId="urn:microsoft.com/office/officeart/2005/8/layout/bList2"/>
    <dgm:cxn modelId="{C533BFEF-3B05-4B1D-9C94-22FAE820B0F3}" type="presOf" srcId="{9F10AEA8-CD6F-486E-AF76-756D9F6F9A68}" destId="{0D415325-C7F5-4756-8783-509867693ABF}" srcOrd="0" destOrd="0" presId="urn:microsoft.com/office/officeart/2005/8/layout/bList2"/>
    <dgm:cxn modelId="{481D36AC-5931-40ED-AFB1-1C11537DE112}" srcId="{517CF130-4188-4E02-A0BB-5292D80B5F93}" destId="{ABBDFA93-89C3-42F6-AB68-7C2FB9B4643D}" srcOrd="4" destOrd="0" parTransId="{ED042DE2-2E1E-43F4-A5B5-0340034FC855}" sibTransId="{5B837FBD-77F4-4C4F-9083-8C49ECD30F53}"/>
    <dgm:cxn modelId="{4F4B702F-C322-4B38-A8BD-3F945288007B}" type="presOf" srcId="{ABBDFA93-89C3-42F6-AB68-7C2FB9B4643D}" destId="{A4AAD345-5F6F-4965-AAA6-2408C7DF07A8}" srcOrd="0" destOrd="4" presId="urn:microsoft.com/office/officeart/2005/8/layout/bList2"/>
    <dgm:cxn modelId="{0CF12EAB-9E7B-403C-9141-D041203CD639}" srcId="{8F2B3397-E32D-4571-BE47-04D53154897B}" destId="{9BC26BCF-74C6-4B96-AA87-2DA1C12E14B4}" srcOrd="0" destOrd="0" parTransId="{DA15F5DF-7A79-4868-9722-B5C86216A032}" sibTransId="{19BAB423-C990-477A-A37A-42B4E1FBD0A1}"/>
    <dgm:cxn modelId="{CCDF595B-A17B-4CAF-B6D1-AF97643A9B26}" type="presOf" srcId="{0C439E97-EB04-4B63-BC5F-01D1C7ADE103}" destId="{7CA99471-0617-4D8E-BF14-0425EDC810AA}" srcOrd="0" destOrd="0" presId="urn:microsoft.com/office/officeart/2005/8/layout/bList2"/>
    <dgm:cxn modelId="{42F274CB-D2E1-4D6B-A503-AECF5FF7DA65}" type="presOf" srcId="{517CF130-4188-4E02-A0BB-5292D80B5F93}" destId="{1B661366-8833-463B-B120-EC07D58EFF80}" srcOrd="0" destOrd="0" presId="urn:microsoft.com/office/officeart/2005/8/layout/bList2"/>
    <dgm:cxn modelId="{DA4D237E-B21B-4C9C-8EBA-3AEADFCB9FE0}" srcId="{869C026A-29A3-48D4-9125-8912550B89A7}" destId="{0C439E97-EB04-4B63-BC5F-01D1C7ADE103}" srcOrd="1" destOrd="0" parTransId="{6AFA6161-BCE9-41E9-B342-611A58D404BA}" sibTransId="{715F001D-E4BC-4FC3-A8DC-2E20C96E0758}"/>
    <dgm:cxn modelId="{C78FD4EC-4A5C-4B2A-8645-2BC2AE779904}" srcId="{517CF130-4188-4E02-A0BB-5292D80B5F93}" destId="{E9A24031-0E9B-4528-A7F0-99DB10D58EB6}" srcOrd="1" destOrd="0" parTransId="{C906CCF0-5603-4236-811F-35C8B28F2FA3}" sibTransId="{B01191F3-F6FA-4B06-AF17-CB1FB95DB250}"/>
    <dgm:cxn modelId="{E01BF6A0-1636-4068-9567-C305FA5E1CA1}" srcId="{DBE4B701-42BE-42D1-8B5A-15653607F629}" destId="{9F10AEA8-CD6F-486E-AF76-756D9F6F9A68}" srcOrd="0" destOrd="0" parTransId="{3077E182-4CA8-4409-BEF9-2A2EDAE8C52E}" sibTransId="{4DB2EC51-A23A-4CB7-B292-021AB69EE931}"/>
    <dgm:cxn modelId="{A275C41D-DF83-4035-A92C-844CA0190947}" type="presOf" srcId="{310A9DF9-8EC3-4982-8846-D4C065804843}" destId="{66C18D50-89DB-4EF8-8068-D098155D2432}" srcOrd="0" destOrd="0" presId="urn:microsoft.com/office/officeart/2005/8/layout/bList2"/>
    <dgm:cxn modelId="{7CCC6F61-98DC-4CC3-BF09-195691DF701A}" type="presOf" srcId="{0C439E97-EB04-4B63-BC5F-01D1C7ADE103}" destId="{3EA8A27E-0A30-418E-BB07-81F53B1B1549}" srcOrd="1" destOrd="0" presId="urn:microsoft.com/office/officeart/2005/8/layout/bList2"/>
    <dgm:cxn modelId="{B5EB6E9A-17F7-4137-A148-B547A55D9FD5}" type="presOf" srcId="{AC9EB4B2-EEF3-4AAF-958F-293BB0550456}" destId="{A4AAD345-5F6F-4965-AAA6-2408C7DF07A8}" srcOrd="0" destOrd="0" presId="urn:microsoft.com/office/officeart/2005/8/layout/bList2"/>
    <dgm:cxn modelId="{23DD9ED3-CC50-4E60-B634-E85BE76042E8}" type="presOf" srcId="{91061725-7CFC-4357-B5DF-6121797383AB}" destId="{7F69BE86-59FA-4079-86A6-FEF5A91A29D0}" srcOrd="0" destOrd="1" presId="urn:microsoft.com/office/officeart/2005/8/layout/bList2"/>
    <dgm:cxn modelId="{88BDF6FB-12FD-415C-B00C-4C775EA6CD7C}" type="presOf" srcId="{6DB828A8-7E7E-48FE-8A97-4E826554F27D}" destId="{A4AAD345-5F6F-4965-AAA6-2408C7DF07A8}" srcOrd="0" destOrd="3" presId="urn:microsoft.com/office/officeart/2005/8/layout/bList2"/>
    <dgm:cxn modelId="{E572A396-D497-42A7-B436-EF4B1703B0DE}" type="presOf" srcId="{8F2B3397-E32D-4571-BE47-04D53154897B}" destId="{4B14889B-EE03-429F-ACC9-27D4D1E6BE3F}" srcOrd="1" destOrd="0" presId="urn:microsoft.com/office/officeart/2005/8/layout/bList2"/>
    <dgm:cxn modelId="{AE12FE91-8821-4264-92D9-588D1B44CCC5}" srcId="{0C439E97-EB04-4B63-BC5F-01D1C7ADE103}" destId="{08C21C60-8EBC-4DD3-B1D2-7C79AA706531}" srcOrd="0" destOrd="0" parTransId="{13A5AEB3-C958-437E-A306-CE6F6191E18A}" sibTransId="{90602092-EB75-4D21-BC68-F72751F5E921}"/>
    <dgm:cxn modelId="{41434050-13D2-49E6-8B2B-4BAD071C8CE9}" type="presOf" srcId="{869C026A-29A3-48D4-9125-8912550B89A7}" destId="{1A46D6D4-120C-45E2-A06F-47F6DB3876EE}" srcOrd="0" destOrd="0" presId="urn:microsoft.com/office/officeart/2005/8/layout/bList2"/>
    <dgm:cxn modelId="{498E5914-7596-4932-8D79-C3E029112763}" type="presOf" srcId="{E9A24031-0E9B-4528-A7F0-99DB10D58EB6}" destId="{A4AAD345-5F6F-4965-AAA6-2408C7DF07A8}" srcOrd="0" destOrd="1" presId="urn:microsoft.com/office/officeart/2005/8/layout/bList2"/>
    <dgm:cxn modelId="{0A472791-AF1C-41A1-BA02-67A9820574FF}" type="presOf" srcId="{3B8BBBB2-6A3E-4031-8D7E-5D5B567FDB52}" destId="{A4AAD345-5F6F-4965-AAA6-2408C7DF07A8}" srcOrd="0" destOrd="2" presId="urn:microsoft.com/office/officeart/2005/8/layout/bList2"/>
    <dgm:cxn modelId="{95864B02-F19D-4FDB-9A80-7897B26A7013}" srcId="{869C026A-29A3-48D4-9125-8912550B89A7}" destId="{8F2B3397-E32D-4571-BE47-04D53154897B}" srcOrd="3" destOrd="0" parTransId="{A2CB660C-D956-40FD-BC60-A67B452D9481}" sibTransId="{EC007010-0807-4E8E-8474-D23C514A87B9}"/>
    <dgm:cxn modelId="{DF3AD74A-15D0-4EEC-8636-10AAAFDB65E3}" srcId="{517CF130-4188-4E02-A0BB-5292D80B5F93}" destId="{AC9EB4B2-EEF3-4AAF-958F-293BB0550456}" srcOrd="0" destOrd="0" parTransId="{21E899B3-8450-425A-AA63-8DBF072AC590}" sibTransId="{52873B2D-3C07-4889-8882-A9C9215C7093}"/>
    <dgm:cxn modelId="{BEE514CC-1312-4572-B677-BC3B147FDD3C}" srcId="{869C026A-29A3-48D4-9125-8912550B89A7}" destId="{517CF130-4188-4E02-A0BB-5292D80B5F93}" srcOrd="0" destOrd="0" parTransId="{6B8ED2B1-60CF-470F-A9AE-C8F12853092F}" sibTransId="{310A9DF9-8EC3-4982-8846-D4C065804843}"/>
    <dgm:cxn modelId="{96BDEC67-63D5-483D-94AB-3A740E11056B}" srcId="{8F2B3397-E32D-4571-BE47-04D53154897B}" destId="{91061725-7CFC-4357-B5DF-6121797383AB}" srcOrd="1" destOrd="0" parTransId="{48860F0D-F8D3-431E-A107-545405DBC491}" sibTransId="{575C1FC3-2F99-4AE0-86A5-56F1A165C9A6}"/>
    <dgm:cxn modelId="{C715978E-6A6A-4AD2-938C-FEEC819FE55F}" srcId="{869C026A-29A3-48D4-9125-8912550B89A7}" destId="{DBE4B701-42BE-42D1-8B5A-15653607F629}" srcOrd="2" destOrd="0" parTransId="{13D90637-802A-4F25-8C18-F9DDB6C28A91}" sibTransId="{BEFB4C71-944D-440A-90BA-A1E730F84099}"/>
    <dgm:cxn modelId="{D3587E25-9CF0-4703-9069-8D162FDA6EEB}" type="presOf" srcId="{DBE4B701-42BE-42D1-8B5A-15653607F629}" destId="{CA80B94D-C91E-42BA-AF8D-CD781971783C}" srcOrd="1" destOrd="0" presId="urn:microsoft.com/office/officeart/2005/8/layout/bList2"/>
    <dgm:cxn modelId="{18AF0C2F-F896-4CC1-AB7E-F2EDB624C20C}" type="presOf" srcId="{8F2B3397-E32D-4571-BE47-04D53154897B}" destId="{6093181D-9833-4E5E-B486-F6532DE57ADE}" srcOrd="0" destOrd="0" presId="urn:microsoft.com/office/officeart/2005/8/layout/bList2"/>
    <dgm:cxn modelId="{329019CB-77E6-455C-91DE-E2E5E5C81AFC}" srcId="{517CF130-4188-4E02-A0BB-5292D80B5F93}" destId="{3B8BBBB2-6A3E-4031-8D7E-5D5B567FDB52}" srcOrd="2" destOrd="0" parTransId="{F610F5C4-CCA2-40AE-B57D-C1B0F4BE4165}" sibTransId="{0BB0530B-9C17-4151-9487-8F640697207B}"/>
    <dgm:cxn modelId="{66190334-9F96-4458-A863-4ECB0317428A}" type="presOf" srcId="{BEFB4C71-944D-440A-90BA-A1E730F84099}" destId="{1BED2F64-4ACB-4DA0-9C46-0F9FB864812B}" srcOrd="0" destOrd="0" presId="urn:microsoft.com/office/officeart/2005/8/layout/bList2"/>
    <dgm:cxn modelId="{0F51AC4E-E2EC-472B-8566-2B8970CF1D98}" type="presOf" srcId="{08C21C60-8EBC-4DD3-B1D2-7C79AA706531}" destId="{50F9DE01-1328-4003-AD13-D510103C2A54}" srcOrd="0" destOrd="0" presId="urn:microsoft.com/office/officeart/2005/8/layout/bList2"/>
    <dgm:cxn modelId="{CB2C4FD0-A2A7-42CF-8C32-BB0876558214}" type="presParOf" srcId="{1A46D6D4-120C-45E2-A06F-47F6DB3876EE}" destId="{9AB92BDD-3849-44B0-A232-476C20C9F3BC}" srcOrd="0" destOrd="0" presId="urn:microsoft.com/office/officeart/2005/8/layout/bList2"/>
    <dgm:cxn modelId="{0AC081BD-EA6D-405D-8B89-291B491BBB86}" type="presParOf" srcId="{9AB92BDD-3849-44B0-A232-476C20C9F3BC}" destId="{A4AAD345-5F6F-4965-AAA6-2408C7DF07A8}" srcOrd="0" destOrd="0" presId="urn:microsoft.com/office/officeart/2005/8/layout/bList2"/>
    <dgm:cxn modelId="{EA91EBDB-61EF-4E59-A589-13FCDF3B63C6}" type="presParOf" srcId="{9AB92BDD-3849-44B0-A232-476C20C9F3BC}" destId="{1B661366-8833-463B-B120-EC07D58EFF80}" srcOrd="1" destOrd="0" presId="urn:microsoft.com/office/officeart/2005/8/layout/bList2"/>
    <dgm:cxn modelId="{63159D67-DDAE-45C3-B5A4-9E74BF2615EA}" type="presParOf" srcId="{9AB92BDD-3849-44B0-A232-476C20C9F3BC}" destId="{51688338-844A-49D8-A119-32A75F6CBAB7}" srcOrd="2" destOrd="0" presId="urn:microsoft.com/office/officeart/2005/8/layout/bList2"/>
    <dgm:cxn modelId="{DB2241E1-4F20-4FE3-90B3-542B9394527B}" type="presParOf" srcId="{9AB92BDD-3849-44B0-A232-476C20C9F3BC}" destId="{7B4244A3-3DF6-4EFD-AFAC-00433AABB451}" srcOrd="3" destOrd="0" presId="urn:microsoft.com/office/officeart/2005/8/layout/bList2"/>
    <dgm:cxn modelId="{79EA6F02-BE2E-4A34-A607-4300294975B2}" type="presParOf" srcId="{1A46D6D4-120C-45E2-A06F-47F6DB3876EE}" destId="{66C18D50-89DB-4EF8-8068-D098155D2432}" srcOrd="1" destOrd="0" presId="urn:microsoft.com/office/officeart/2005/8/layout/bList2"/>
    <dgm:cxn modelId="{F1EC3DD6-DA79-40FB-BA0C-887F7BB1E686}" type="presParOf" srcId="{1A46D6D4-120C-45E2-A06F-47F6DB3876EE}" destId="{1BE8C8E7-3A79-4BC5-AC99-6C79DCC2B77D}" srcOrd="2" destOrd="0" presId="urn:microsoft.com/office/officeart/2005/8/layout/bList2"/>
    <dgm:cxn modelId="{47E1EBF3-A91D-418A-BA7F-E17C533A0AB0}" type="presParOf" srcId="{1BE8C8E7-3A79-4BC5-AC99-6C79DCC2B77D}" destId="{50F9DE01-1328-4003-AD13-D510103C2A54}" srcOrd="0" destOrd="0" presId="urn:microsoft.com/office/officeart/2005/8/layout/bList2"/>
    <dgm:cxn modelId="{AAE04856-DE65-4187-8FFC-FBD3C27671DD}" type="presParOf" srcId="{1BE8C8E7-3A79-4BC5-AC99-6C79DCC2B77D}" destId="{7CA99471-0617-4D8E-BF14-0425EDC810AA}" srcOrd="1" destOrd="0" presId="urn:microsoft.com/office/officeart/2005/8/layout/bList2"/>
    <dgm:cxn modelId="{ABCAA179-D6EB-4F6C-BC23-0326E3A4057C}" type="presParOf" srcId="{1BE8C8E7-3A79-4BC5-AC99-6C79DCC2B77D}" destId="{3EA8A27E-0A30-418E-BB07-81F53B1B1549}" srcOrd="2" destOrd="0" presId="urn:microsoft.com/office/officeart/2005/8/layout/bList2"/>
    <dgm:cxn modelId="{CA66E574-64CE-4491-975C-9D9EECD8CA6B}" type="presParOf" srcId="{1BE8C8E7-3A79-4BC5-AC99-6C79DCC2B77D}" destId="{A51BA5D0-4B4D-440A-B441-0A64E327E19B}" srcOrd="3" destOrd="0" presId="urn:microsoft.com/office/officeart/2005/8/layout/bList2"/>
    <dgm:cxn modelId="{AD1DBAEB-9125-4C71-BF2C-010EE9E43DF3}" type="presParOf" srcId="{1A46D6D4-120C-45E2-A06F-47F6DB3876EE}" destId="{EA3A3D72-A32D-42FF-A01E-C67C7B5B85CE}" srcOrd="3" destOrd="0" presId="urn:microsoft.com/office/officeart/2005/8/layout/bList2"/>
    <dgm:cxn modelId="{9E152CFD-9D9B-4B7F-89D8-8592B6F29B74}" type="presParOf" srcId="{1A46D6D4-120C-45E2-A06F-47F6DB3876EE}" destId="{330236A1-697B-4E8A-B50E-9602735E1828}" srcOrd="4" destOrd="0" presId="urn:microsoft.com/office/officeart/2005/8/layout/bList2"/>
    <dgm:cxn modelId="{246DEA89-EF8A-4EBB-842E-F849A84C4BBD}" type="presParOf" srcId="{330236A1-697B-4E8A-B50E-9602735E1828}" destId="{0D415325-C7F5-4756-8783-509867693ABF}" srcOrd="0" destOrd="0" presId="urn:microsoft.com/office/officeart/2005/8/layout/bList2"/>
    <dgm:cxn modelId="{F6F6E319-4E68-4B4B-BA73-F61CE86435C0}" type="presParOf" srcId="{330236A1-697B-4E8A-B50E-9602735E1828}" destId="{EC171E3F-0093-4153-8E43-1C78DB71C8EA}" srcOrd="1" destOrd="0" presId="urn:microsoft.com/office/officeart/2005/8/layout/bList2"/>
    <dgm:cxn modelId="{F34231E9-364A-4697-AF92-4D32F76D253C}" type="presParOf" srcId="{330236A1-697B-4E8A-B50E-9602735E1828}" destId="{CA80B94D-C91E-42BA-AF8D-CD781971783C}" srcOrd="2" destOrd="0" presId="urn:microsoft.com/office/officeart/2005/8/layout/bList2"/>
    <dgm:cxn modelId="{DA98C21E-55A0-4E15-838D-F01FF8BE69E2}" type="presParOf" srcId="{330236A1-697B-4E8A-B50E-9602735E1828}" destId="{4C673E03-1900-4737-B5E4-DED0A4EFCF30}" srcOrd="3" destOrd="0" presId="urn:microsoft.com/office/officeart/2005/8/layout/bList2"/>
    <dgm:cxn modelId="{37B5BF86-E246-40A1-B280-E96CA70D800C}" type="presParOf" srcId="{1A46D6D4-120C-45E2-A06F-47F6DB3876EE}" destId="{1BED2F64-4ACB-4DA0-9C46-0F9FB864812B}" srcOrd="5" destOrd="0" presId="urn:microsoft.com/office/officeart/2005/8/layout/bList2"/>
    <dgm:cxn modelId="{8EAAC5E6-73FF-43BD-82A7-D944A1BB55EE}" type="presParOf" srcId="{1A46D6D4-120C-45E2-A06F-47F6DB3876EE}" destId="{4BF63D27-A94E-4527-931A-EF8E1564C3B0}" srcOrd="6" destOrd="0" presId="urn:microsoft.com/office/officeart/2005/8/layout/bList2"/>
    <dgm:cxn modelId="{8E9AD5C5-D5C3-4619-B720-716014995C2A}" type="presParOf" srcId="{4BF63D27-A94E-4527-931A-EF8E1564C3B0}" destId="{7F69BE86-59FA-4079-86A6-FEF5A91A29D0}" srcOrd="0" destOrd="0" presId="urn:microsoft.com/office/officeart/2005/8/layout/bList2"/>
    <dgm:cxn modelId="{FB698694-B059-4465-AB1D-ACE1A7ECBA2F}" type="presParOf" srcId="{4BF63D27-A94E-4527-931A-EF8E1564C3B0}" destId="{6093181D-9833-4E5E-B486-F6532DE57ADE}" srcOrd="1" destOrd="0" presId="urn:microsoft.com/office/officeart/2005/8/layout/bList2"/>
    <dgm:cxn modelId="{AD065A3C-4947-4597-BB4E-C10E97A38D56}" type="presParOf" srcId="{4BF63D27-A94E-4527-931A-EF8E1564C3B0}" destId="{4B14889B-EE03-429F-ACC9-27D4D1E6BE3F}" srcOrd="2" destOrd="0" presId="urn:microsoft.com/office/officeart/2005/8/layout/bList2"/>
    <dgm:cxn modelId="{C15D6587-AEE4-4877-96D6-57ABF89F3486}" type="presParOf" srcId="{4BF63D27-A94E-4527-931A-EF8E1564C3B0}" destId="{F80808CB-BB87-4C4E-ABE1-99D2AD41D0BB}" srcOrd="3" destOrd="0" presId="urn:microsoft.com/office/officeart/2005/8/layout/b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9EE569-2939-4566-8A48-B2616D78C1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68307A-BC71-4A7B-87DC-32555719183B}">
      <dgm:prSet phldrT="[Текст]" custT="1"/>
      <dgm:spPr>
        <a:solidFill>
          <a:schemeClr val="bg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сопровождение целевой модели наставничества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BF324DF9-77E3-4CC9-A331-79400F7C41E3}" type="parTrans" cxnId="{AEB77BD7-B60B-4744-BFB1-4823AE0AC0C1}">
      <dgm:prSet/>
      <dgm:spPr/>
      <dgm:t>
        <a:bodyPr/>
        <a:lstStyle/>
        <a:p>
          <a:endParaRPr lang="ru-RU"/>
        </a:p>
      </dgm:t>
    </dgm:pt>
    <dgm:pt modelId="{BC6532AF-2D76-4BBD-9173-FEAACF30F824}" type="sibTrans" cxnId="{AEB77BD7-B60B-4744-BFB1-4823AE0AC0C1}">
      <dgm:prSet/>
      <dgm:spPr/>
      <dgm:t>
        <a:bodyPr/>
        <a:lstStyle/>
        <a:p>
          <a:endParaRPr lang="ru-RU"/>
        </a:p>
      </dgm:t>
    </dgm:pt>
    <dgm:pt modelId="{408CD154-8560-445B-AD62-95BECDD6AC56}">
      <dgm:prSet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профессиональных  и </a:t>
          </a:r>
          <a:r>
            <a:rPr lang="ru-RU" b="1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стажировочных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площадок для диссеминации и тиражирования лучших наставнических практик в «горизонтальном» формате</a:t>
          </a:r>
        </a:p>
      </dgm:t>
    </dgm:pt>
    <dgm:pt modelId="{62EB6660-0866-46DA-9D7B-0479FE4C116C}" type="parTrans" cxnId="{DD27E0B6-416D-4F96-8ABA-250565FAB6B8}">
      <dgm:prSet/>
      <dgm:spPr/>
      <dgm:t>
        <a:bodyPr/>
        <a:lstStyle/>
        <a:p>
          <a:endParaRPr lang="ru-RU"/>
        </a:p>
      </dgm:t>
    </dgm:pt>
    <dgm:pt modelId="{F8FCE564-149F-4F4D-95DB-8FDBE2E104EC}" type="sibTrans" cxnId="{DD27E0B6-416D-4F96-8ABA-250565FAB6B8}">
      <dgm:prSet/>
      <dgm:spPr/>
      <dgm:t>
        <a:bodyPr/>
        <a:lstStyle/>
        <a:p>
          <a:endParaRPr lang="ru-RU"/>
        </a:p>
      </dgm:t>
    </dgm:pt>
    <dgm:pt modelId="{372EA05D-52F2-4956-A662-B198A047794B}">
      <dgm:prSet custT="1"/>
      <dgm:spPr>
        <a:solidFill>
          <a:schemeClr val="bg2"/>
        </a:solidFill>
      </dgm:spPr>
      <dgm:t>
        <a:bodyPr/>
        <a:lstStyle/>
        <a:p>
          <a:pPr algn="just"/>
          <a:r>
            <a:rPr lang="ru-RU" sz="22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программ дополнительного профессионального образования</a:t>
          </a:r>
          <a:endParaRPr lang="ru-RU" sz="22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446BD-E145-43B6-816F-C7C026494867}" type="parTrans" cxnId="{300DDFDD-BCBC-4F07-99BC-1BB764767330}">
      <dgm:prSet/>
      <dgm:spPr/>
      <dgm:t>
        <a:bodyPr/>
        <a:lstStyle/>
        <a:p>
          <a:endParaRPr lang="ru-RU"/>
        </a:p>
      </dgm:t>
    </dgm:pt>
    <dgm:pt modelId="{FD6CCC4C-00FD-41D3-97B4-AA5A877FF7AB}" type="sibTrans" cxnId="{300DDFDD-BCBC-4F07-99BC-1BB764767330}">
      <dgm:prSet/>
      <dgm:spPr/>
      <dgm:t>
        <a:bodyPr/>
        <a:lstStyle/>
        <a:p>
          <a:endParaRPr lang="ru-RU"/>
        </a:p>
      </dgm:t>
    </dgm:pt>
    <dgm:pt modelId="{92DAAAD0-E7EC-4453-8F01-AB0BCB201824}">
      <dgm:prSet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индивидуальных образовательных маршрутов для наставников и наставляемых (Региональная онлайн-школа «Быть наставником хочу!»)</a:t>
          </a:r>
          <a:endParaRPr lang="ru-RU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7B080-6A85-4C54-986D-CE4106E97AC7}" type="parTrans" cxnId="{C1137FDF-D46B-44D1-A73A-44D39F0485C9}">
      <dgm:prSet/>
      <dgm:spPr/>
      <dgm:t>
        <a:bodyPr/>
        <a:lstStyle/>
        <a:p>
          <a:endParaRPr lang="ru-RU"/>
        </a:p>
      </dgm:t>
    </dgm:pt>
    <dgm:pt modelId="{8B92C618-CEA1-45EF-A14B-4945FA65D0A3}" type="sibTrans" cxnId="{C1137FDF-D46B-44D1-A73A-44D39F0485C9}">
      <dgm:prSet/>
      <dgm:spPr/>
      <dgm:t>
        <a:bodyPr/>
        <a:lstStyle/>
        <a:p>
          <a:endParaRPr lang="ru-RU"/>
        </a:p>
      </dgm:t>
    </dgm:pt>
    <dgm:pt modelId="{4060CEB7-63F5-4E1B-9B47-66BCE8A5178E}" type="pres">
      <dgm:prSet presAssocID="{2E9EE569-2939-4566-8A48-B2616D78C1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C8B3A27-A905-414C-B515-06C37AE9259C}" type="pres">
      <dgm:prSet presAssocID="{2E9EE569-2939-4566-8A48-B2616D78C184}" presName="Name1" presStyleCnt="0"/>
      <dgm:spPr/>
    </dgm:pt>
    <dgm:pt modelId="{19C34F3C-DE9E-48F5-B92F-8D2D8E61B729}" type="pres">
      <dgm:prSet presAssocID="{2E9EE569-2939-4566-8A48-B2616D78C184}" presName="cycle" presStyleCnt="0"/>
      <dgm:spPr/>
    </dgm:pt>
    <dgm:pt modelId="{FF432B5D-C3E4-49F6-B8F3-392C066582CF}" type="pres">
      <dgm:prSet presAssocID="{2E9EE569-2939-4566-8A48-B2616D78C184}" presName="srcNode" presStyleLbl="node1" presStyleIdx="0" presStyleCnt="4"/>
      <dgm:spPr/>
    </dgm:pt>
    <dgm:pt modelId="{FF386EAF-4180-4FC2-8DF3-94041AF4AF58}" type="pres">
      <dgm:prSet presAssocID="{2E9EE569-2939-4566-8A48-B2616D78C184}" presName="conn" presStyleLbl="parChTrans1D2" presStyleIdx="0" presStyleCnt="1"/>
      <dgm:spPr/>
      <dgm:t>
        <a:bodyPr/>
        <a:lstStyle/>
        <a:p>
          <a:endParaRPr lang="ru-RU"/>
        </a:p>
      </dgm:t>
    </dgm:pt>
    <dgm:pt modelId="{9F0B0195-84B7-4317-A66D-12D08A8B7D8B}" type="pres">
      <dgm:prSet presAssocID="{2E9EE569-2939-4566-8A48-B2616D78C184}" presName="extraNode" presStyleLbl="node1" presStyleIdx="0" presStyleCnt="4"/>
      <dgm:spPr/>
    </dgm:pt>
    <dgm:pt modelId="{FF722B3B-6C38-4839-8B37-3276A37A9FBC}" type="pres">
      <dgm:prSet presAssocID="{2E9EE569-2939-4566-8A48-B2616D78C184}" presName="dstNode" presStyleLbl="node1" presStyleIdx="0" presStyleCnt="4"/>
      <dgm:spPr/>
    </dgm:pt>
    <dgm:pt modelId="{4C0B36A9-10CE-4779-B6FD-DD4B17BAEF37}" type="pres">
      <dgm:prSet presAssocID="{9568307A-BC71-4A7B-87DC-32555719183B}" presName="text_1" presStyleLbl="node1" presStyleIdx="0" presStyleCnt="4" custScaleX="94093" custLinFactNeighborX="2582" custLinFactNeighborY="-35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51638-CD62-4B1C-BCD0-66A85B679F69}" type="pres">
      <dgm:prSet presAssocID="{9568307A-BC71-4A7B-87DC-32555719183B}" presName="accent_1" presStyleCnt="0"/>
      <dgm:spPr/>
    </dgm:pt>
    <dgm:pt modelId="{6BE93B2B-E87E-4A64-8D29-E3951D8632FC}" type="pres">
      <dgm:prSet presAssocID="{9568307A-BC71-4A7B-87DC-32555719183B}" presName="accentRepeatNode" presStyleLbl="solidFgAcc1" presStyleIdx="0" presStyleCnt="4" custScaleX="198015" custScaleY="168148" custLinFactNeighborX="-17708" custLinFactNeighborY="65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F96230-2504-428E-AA08-EC0E51A1C61C}" type="pres">
      <dgm:prSet presAssocID="{372EA05D-52F2-4956-A662-B198A047794B}" presName="text_2" presStyleLbl="node1" presStyleIdx="1" presStyleCnt="4" custScaleX="87549" custScaleY="167975" custLinFactNeighborX="7707" custLinFactNeighborY="3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971C3-60A5-4F83-9A3D-BCE3BC3821D0}" type="pres">
      <dgm:prSet presAssocID="{372EA05D-52F2-4956-A662-B198A047794B}" presName="accent_2" presStyleCnt="0"/>
      <dgm:spPr/>
    </dgm:pt>
    <dgm:pt modelId="{638D34B3-AB2A-42FC-B962-D91B26A2296E}" type="pres">
      <dgm:prSet presAssocID="{372EA05D-52F2-4956-A662-B198A047794B}" presName="accentRepeatNode" presStyleLbl="solidFgAcc1" presStyleIdx="1" presStyleCnt="4" custScaleX="166055" custScaleY="136622" custLinFactNeighborX="39192" custLinFactNeighborY="100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E4D2F7-E930-4A76-92AB-BC9E464E8BB3}" type="pres">
      <dgm:prSet presAssocID="{408CD154-8560-445B-AD62-95BECDD6AC56}" presName="text_3" presStyleLbl="node1" presStyleIdx="2" presStyleCnt="4" custLinFactNeighborX="325" custLinFactNeighborY="15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41B83-33E9-4BB5-97FB-368EE50E2209}" type="pres">
      <dgm:prSet presAssocID="{408CD154-8560-445B-AD62-95BECDD6AC56}" presName="accent_3" presStyleCnt="0"/>
      <dgm:spPr/>
    </dgm:pt>
    <dgm:pt modelId="{4C739FED-19FE-4ECD-8325-20B0C2BBDB40}" type="pres">
      <dgm:prSet presAssocID="{408CD154-8560-445B-AD62-95BECDD6AC56}" presName="accentRepeatNode" presStyleLbl="solidFgAcc1" presStyleIdx="2" presStyleCnt="4" custScaleX="158957" custScaleY="137285" custLinFactNeighborX="-45311" custLinFactNeighborY="289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F58395F-A462-4870-AA54-E27CBE595F1F}" type="pres">
      <dgm:prSet presAssocID="{92DAAAD0-E7EC-4453-8F01-AB0BCB201824}" presName="text_4" presStyleLbl="node1" presStyleIdx="3" presStyleCnt="4" custScaleX="84857" custLinFactNeighborX="3608" custLinFactNeighborY="19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7EFE8-BB09-43F1-962C-2B25883E85FB}" type="pres">
      <dgm:prSet presAssocID="{92DAAAD0-E7EC-4453-8F01-AB0BCB201824}" presName="accent_4" presStyleCnt="0"/>
      <dgm:spPr/>
    </dgm:pt>
    <dgm:pt modelId="{FA785D1F-7A98-4424-810C-AD4233EB36B3}" type="pres">
      <dgm:prSet presAssocID="{92DAAAD0-E7EC-4453-8F01-AB0BCB201824}" presName="accentRepeatNode" presStyleLbl="solidFgAcc1" presStyleIdx="3" presStyleCnt="4" custScaleX="129105" custScaleY="113052" custLinFactNeighborX="47082" custLinFactNeighborY="183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1137FDF-D46B-44D1-A73A-44D39F0485C9}" srcId="{2E9EE569-2939-4566-8A48-B2616D78C184}" destId="{92DAAAD0-E7EC-4453-8F01-AB0BCB201824}" srcOrd="3" destOrd="0" parTransId="{66E7B080-6A85-4C54-986D-CE4106E97AC7}" sibTransId="{8B92C618-CEA1-45EF-A14B-4945FA65D0A3}"/>
    <dgm:cxn modelId="{F98B2596-4817-4282-ABF1-B4E5328287EE}" type="presOf" srcId="{372EA05D-52F2-4956-A662-B198A047794B}" destId="{65F96230-2504-428E-AA08-EC0E51A1C61C}" srcOrd="0" destOrd="0" presId="urn:microsoft.com/office/officeart/2008/layout/VerticalCurvedList"/>
    <dgm:cxn modelId="{0C0B9167-644D-44FF-89C7-60EE44B3A9B8}" type="presOf" srcId="{2E9EE569-2939-4566-8A48-B2616D78C184}" destId="{4060CEB7-63F5-4E1B-9B47-66BCE8A5178E}" srcOrd="0" destOrd="0" presId="urn:microsoft.com/office/officeart/2008/layout/VerticalCurvedList"/>
    <dgm:cxn modelId="{DD27E0B6-416D-4F96-8ABA-250565FAB6B8}" srcId="{2E9EE569-2939-4566-8A48-B2616D78C184}" destId="{408CD154-8560-445B-AD62-95BECDD6AC56}" srcOrd="2" destOrd="0" parTransId="{62EB6660-0866-46DA-9D7B-0479FE4C116C}" sibTransId="{F8FCE564-149F-4F4D-95DB-8FDBE2E104EC}"/>
    <dgm:cxn modelId="{51D195AD-169A-4B4A-B388-131C6C1D11E0}" type="presOf" srcId="{92DAAAD0-E7EC-4453-8F01-AB0BCB201824}" destId="{5F58395F-A462-4870-AA54-E27CBE595F1F}" srcOrd="0" destOrd="0" presId="urn:microsoft.com/office/officeart/2008/layout/VerticalCurvedList"/>
    <dgm:cxn modelId="{C411746D-8D58-4D8A-8E70-D2F0290CA70C}" type="presOf" srcId="{9568307A-BC71-4A7B-87DC-32555719183B}" destId="{4C0B36A9-10CE-4779-B6FD-DD4B17BAEF37}" srcOrd="0" destOrd="0" presId="urn:microsoft.com/office/officeart/2008/layout/VerticalCurvedList"/>
    <dgm:cxn modelId="{813ADAE1-D4E8-4BBF-82EE-4CBA774D7461}" type="presOf" srcId="{BC6532AF-2D76-4BBD-9173-FEAACF30F824}" destId="{FF386EAF-4180-4FC2-8DF3-94041AF4AF58}" srcOrd="0" destOrd="0" presId="urn:microsoft.com/office/officeart/2008/layout/VerticalCurvedList"/>
    <dgm:cxn modelId="{AEB77BD7-B60B-4744-BFB1-4823AE0AC0C1}" srcId="{2E9EE569-2939-4566-8A48-B2616D78C184}" destId="{9568307A-BC71-4A7B-87DC-32555719183B}" srcOrd="0" destOrd="0" parTransId="{BF324DF9-77E3-4CC9-A331-79400F7C41E3}" sibTransId="{BC6532AF-2D76-4BBD-9173-FEAACF30F824}"/>
    <dgm:cxn modelId="{02D803F0-1CF6-46F5-AEC9-0467017A2B98}" type="presOf" srcId="{408CD154-8560-445B-AD62-95BECDD6AC56}" destId="{34E4D2F7-E930-4A76-92AB-BC9E464E8BB3}" srcOrd="0" destOrd="0" presId="urn:microsoft.com/office/officeart/2008/layout/VerticalCurvedList"/>
    <dgm:cxn modelId="{300DDFDD-BCBC-4F07-99BC-1BB764767330}" srcId="{2E9EE569-2939-4566-8A48-B2616D78C184}" destId="{372EA05D-52F2-4956-A662-B198A047794B}" srcOrd="1" destOrd="0" parTransId="{2D3446BD-E145-43B6-816F-C7C026494867}" sibTransId="{FD6CCC4C-00FD-41D3-97B4-AA5A877FF7AB}"/>
    <dgm:cxn modelId="{8780FC44-F0D4-4FC3-BA2D-306EF4B4D1EF}" type="presParOf" srcId="{4060CEB7-63F5-4E1B-9B47-66BCE8A5178E}" destId="{4C8B3A27-A905-414C-B515-06C37AE9259C}" srcOrd="0" destOrd="0" presId="urn:microsoft.com/office/officeart/2008/layout/VerticalCurvedList"/>
    <dgm:cxn modelId="{EA00297B-36CB-41AC-B2B3-E952322D8D4B}" type="presParOf" srcId="{4C8B3A27-A905-414C-B515-06C37AE9259C}" destId="{19C34F3C-DE9E-48F5-B92F-8D2D8E61B729}" srcOrd="0" destOrd="0" presId="urn:microsoft.com/office/officeart/2008/layout/VerticalCurvedList"/>
    <dgm:cxn modelId="{BDA37120-F8E9-4B9E-9F55-6573141BAD6C}" type="presParOf" srcId="{19C34F3C-DE9E-48F5-B92F-8D2D8E61B729}" destId="{FF432B5D-C3E4-49F6-B8F3-392C066582CF}" srcOrd="0" destOrd="0" presId="urn:microsoft.com/office/officeart/2008/layout/VerticalCurvedList"/>
    <dgm:cxn modelId="{6076F6A1-670B-436F-B528-AE1895A8AC66}" type="presParOf" srcId="{19C34F3C-DE9E-48F5-B92F-8D2D8E61B729}" destId="{FF386EAF-4180-4FC2-8DF3-94041AF4AF58}" srcOrd="1" destOrd="0" presId="urn:microsoft.com/office/officeart/2008/layout/VerticalCurvedList"/>
    <dgm:cxn modelId="{1FF104FE-C75E-43EE-8642-FCF0957193C5}" type="presParOf" srcId="{19C34F3C-DE9E-48F5-B92F-8D2D8E61B729}" destId="{9F0B0195-84B7-4317-A66D-12D08A8B7D8B}" srcOrd="2" destOrd="0" presId="urn:microsoft.com/office/officeart/2008/layout/VerticalCurvedList"/>
    <dgm:cxn modelId="{C60CE1EF-837A-4BC3-9BB5-6CB3AF01B350}" type="presParOf" srcId="{19C34F3C-DE9E-48F5-B92F-8D2D8E61B729}" destId="{FF722B3B-6C38-4839-8B37-3276A37A9FBC}" srcOrd="3" destOrd="0" presId="urn:microsoft.com/office/officeart/2008/layout/VerticalCurvedList"/>
    <dgm:cxn modelId="{EF7C36E5-921A-47BE-BE6E-A2E210807D91}" type="presParOf" srcId="{4C8B3A27-A905-414C-B515-06C37AE9259C}" destId="{4C0B36A9-10CE-4779-B6FD-DD4B17BAEF37}" srcOrd="1" destOrd="0" presId="urn:microsoft.com/office/officeart/2008/layout/VerticalCurvedList"/>
    <dgm:cxn modelId="{5942A59F-3C43-4F82-9056-33A1C1FBC195}" type="presParOf" srcId="{4C8B3A27-A905-414C-B515-06C37AE9259C}" destId="{37951638-CD62-4B1C-BCD0-66A85B679F69}" srcOrd="2" destOrd="0" presId="urn:microsoft.com/office/officeart/2008/layout/VerticalCurvedList"/>
    <dgm:cxn modelId="{B0194072-B47B-4432-8085-7ECB5ADD8206}" type="presParOf" srcId="{37951638-CD62-4B1C-BCD0-66A85B679F69}" destId="{6BE93B2B-E87E-4A64-8D29-E3951D8632FC}" srcOrd="0" destOrd="0" presId="urn:microsoft.com/office/officeart/2008/layout/VerticalCurvedList"/>
    <dgm:cxn modelId="{05B16106-94BA-42A2-BC94-20981AB87E5D}" type="presParOf" srcId="{4C8B3A27-A905-414C-B515-06C37AE9259C}" destId="{65F96230-2504-428E-AA08-EC0E51A1C61C}" srcOrd="3" destOrd="0" presId="urn:microsoft.com/office/officeart/2008/layout/VerticalCurvedList"/>
    <dgm:cxn modelId="{42ED92AC-034F-441A-B07C-77E12440D973}" type="presParOf" srcId="{4C8B3A27-A905-414C-B515-06C37AE9259C}" destId="{558971C3-60A5-4F83-9A3D-BCE3BC3821D0}" srcOrd="4" destOrd="0" presId="urn:microsoft.com/office/officeart/2008/layout/VerticalCurvedList"/>
    <dgm:cxn modelId="{536E25E2-6328-4C62-9586-B90C809199D4}" type="presParOf" srcId="{558971C3-60A5-4F83-9A3D-BCE3BC3821D0}" destId="{638D34B3-AB2A-42FC-B962-D91B26A2296E}" srcOrd="0" destOrd="0" presId="urn:microsoft.com/office/officeart/2008/layout/VerticalCurvedList"/>
    <dgm:cxn modelId="{EDD5225B-5E68-4170-83B4-A6E59C38714A}" type="presParOf" srcId="{4C8B3A27-A905-414C-B515-06C37AE9259C}" destId="{34E4D2F7-E930-4A76-92AB-BC9E464E8BB3}" srcOrd="5" destOrd="0" presId="urn:microsoft.com/office/officeart/2008/layout/VerticalCurvedList"/>
    <dgm:cxn modelId="{18FC7E96-A650-4847-8F47-0E903483996D}" type="presParOf" srcId="{4C8B3A27-A905-414C-B515-06C37AE9259C}" destId="{8C241B83-33E9-4BB5-97FB-368EE50E2209}" srcOrd="6" destOrd="0" presId="urn:microsoft.com/office/officeart/2008/layout/VerticalCurvedList"/>
    <dgm:cxn modelId="{AB22209F-5D03-44D6-9FE5-8BD68B228685}" type="presParOf" srcId="{8C241B83-33E9-4BB5-97FB-368EE50E2209}" destId="{4C739FED-19FE-4ECD-8325-20B0C2BBDB40}" srcOrd="0" destOrd="0" presId="urn:microsoft.com/office/officeart/2008/layout/VerticalCurvedList"/>
    <dgm:cxn modelId="{FFB5DD9F-C397-44B3-9213-27228F699C8F}" type="presParOf" srcId="{4C8B3A27-A905-414C-B515-06C37AE9259C}" destId="{5F58395F-A462-4870-AA54-E27CBE595F1F}" srcOrd="7" destOrd="0" presId="urn:microsoft.com/office/officeart/2008/layout/VerticalCurvedList"/>
    <dgm:cxn modelId="{97356B3C-523B-40CD-9752-04853E6F37E7}" type="presParOf" srcId="{4C8B3A27-A905-414C-B515-06C37AE9259C}" destId="{90E7EFE8-BB09-43F1-962C-2B25883E85FB}" srcOrd="8" destOrd="0" presId="urn:microsoft.com/office/officeart/2008/layout/VerticalCurvedList"/>
    <dgm:cxn modelId="{D1E4B4B4-5DCF-4CEC-A21C-1CE7A9100715}" type="presParOf" srcId="{90E7EFE8-BB09-43F1-962C-2B25883E85FB}" destId="{FA785D1F-7A98-4424-810C-AD4233EB36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AB9E04-8E44-4CDB-8C76-6A440DAF491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58B2C0-755F-46E1-B76D-3F94B4D601D5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  <a:endParaRPr lang="ru-RU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59A46-D04A-4239-B37A-374DB58A2EAF}" type="parTrans" cxnId="{B427C550-BAA4-4621-9165-F1C7FAE2CBA4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913C5919-E1F8-4BED-846C-603CA1430FED}" type="sibTrans" cxnId="{B427C550-BAA4-4621-9165-F1C7FAE2CBA4}">
      <dgm:prSet/>
      <dgm:spPr/>
      <dgm:t>
        <a:bodyPr/>
        <a:lstStyle/>
        <a:p>
          <a:endParaRPr lang="ru-RU"/>
        </a:p>
      </dgm:t>
    </dgm:pt>
    <dgm:pt modelId="{E7944B4F-729E-4918-A367-AAB9B08A5E48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сопровождение реализации целевой модели наставничества в муниципалитете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5C33FB-4F08-4FED-A5CE-EC8688677CA7}" type="parTrans" cxnId="{876BCE61-947F-4CB6-9D8C-9B6D80D9B209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6CB27857-8C9D-44FD-A2AF-3985C58C364F}" type="sibTrans" cxnId="{876BCE61-947F-4CB6-9D8C-9B6D80D9B209}">
      <dgm:prSet/>
      <dgm:spPr/>
      <dgm:t>
        <a:bodyPr/>
        <a:lstStyle/>
        <a:p>
          <a:endParaRPr lang="ru-RU"/>
        </a:p>
      </dgm:t>
    </dgm:pt>
    <dgm:pt modelId="{4F04052B-3723-414A-B3DE-344D59F299AE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Консалтинг</a:t>
          </a:r>
          <a:endParaRPr lang="ru-RU" sz="28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C258F-DA47-46C8-9480-0091375D45D3}" type="parTrans" cxnId="{E18C64FC-4829-4F2B-982E-2B57178144A3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8FF4AAE1-EED2-4123-8987-046B35657B16}" type="sibTrans" cxnId="{E18C64FC-4829-4F2B-982E-2B57178144A3}">
      <dgm:prSet/>
      <dgm:spPr/>
      <dgm:t>
        <a:bodyPr/>
        <a:lstStyle/>
        <a:p>
          <a:endParaRPr lang="ru-RU"/>
        </a:p>
      </dgm:t>
    </dgm:pt>
    <dgm:pt modelId="{28FB331E-00B4-4C5F-AA07-D1E3E901B773}">
      <dgm:prSet custT="1"/>
      <dgm:spPr>
        <a:solidFill>
          <a:schemeClr val="bg2"/>
        </a:solidFill>
      </dgm:spPr>
      <dgm:t>
        <a:bodyPr/>
        <a:lstStyle/>
        <a:p>
          <a:r>
            <a:rPr lang="ru-RU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сообщество </a:t>
          </a:r>
          <a:endParaRPr lang="ru-RU" sz="28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40A16-5493-4162-A3B0-6FA2823365D9}" type="parTrans" cxnId="{5795328B-EFC4-43D3-B9E0-7FD7E4AD9D0E}">
      <dgm:prSet/>
      <dgm:spPr/>
      <dgm:t>
        <a:bodyPr/>
        <a:lstStyle/>
        <a:p>
          <a:endParaRPr lang="ru-RU"/>
        </a:p>
      </dgm:t>
    </dgm:pt>
    <dgm:pt modelId="{D7819ECA-D326-4D47-A35D-9274E3E517DA}" type="sibTrans" cxnId="{5795328B-EFC4-43D3-B9E0-7FD7E4AD9D0E}">
      <dgm:prSet/>
      <dgm:spPr/>
      <dgm:t>
        <a:bodyPr/>
        <a:lstStyle/>
        <a:p>
          <a:endParaRPr lang="ru-RU"/>
        </a:p>
      </dgm:t>
    </dgm:pt>
    <dgm:pt modelId="{F7FCC948-E127-4813-96C7-26AB3B28304E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Региональные/муниципальные методисты/руководители муниципальных школ наставничества</a:t>
          </a:r>
          <a:endParaRPr lang="ru-RU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5E0D6-C70F-40F8-B480-5568596C0850}" type="sibTrans" cxnId="{7929132F-F04F-4C05-93B8-48A04A80BCAC}">
      <dgm:prSet/>
      <dgm:spPr/>
      <dgm:t>
        <a:bodyPr/>
        <a:lstStyle/>
        <a:p>
          <a:endParaRPr lang="ru-RU"/>
        </a:p>
      </dgm:t>
    </dgm:pt>
    <dgm:pt modelId="{D32EA911-224C-4390-9BDD-82955A33F6BF}" type="parTrans" cxnId="{7929132F-F04F-4C05-93B8-48A04A80BCAC}">
      <dgm:prSet/>
      <dgm:spPr/>
      <dgm:t>
        <a:bodyPr/>
        <a:lstStyle/>
        <a:p>
          <a:endParaRPr lang="ru-RU"/>
        </a:p>
      </dgm:t>
    </dgm:pt>
    <dgm:pt modelId="{E5D4CB60-15DF-48D9-A94A-E9AE09EF9687}" type="pres">
      <dgm:prSet presAssocID="{F5AB9E04-8E44-4CDB-8C76-6A440DAF49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1B9366-6FAD-4B8C-8437-4B789ADA8FC8}" type="pres">
      <dgm:prSet presAssocID="{F7FCC948-E127-4813-96C7-26AB3B28304E}" presName="hierRoot1" presStyleCnt="0">
        <dgm:presLayoutVars>
          <dgm:hierBranch val="init"/>
        </dgm:presLayoutVars>
      </dgm:prSet>
      <dgm:spPr/>
    </dgm:pt>
    <dgm:pt modelId="{4E1140F9-4E53-4066-A7D9-BD8D9FF52175}" type="pres">
      <dgm:prSet presAssocID="{F7FCC948-E127-4813-96C7-26AB3B28304E}" presName="rootComposite1" presStyleCnt="0"/>
      <dgm:spPr/>
    </dgm:pt>
    <dgm:pt modelId="{E6B09DA7-E6AB-4FD3-97EA-D38EBAA754F4}" type="pres">
      <dgm:prSet presAssocID="{F7FCC948-E127-4813-96C7-26AB3B28304E}" presName="rootText1" presStyleLbl="node0" presStyleIdx="0" presStyleCnt="2" custScaleX="250965" custScaleY="342466" custLinFactX="53984" custLinFactNeighborX="100000" custLinFactNeighborY="-170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E7514-EB76-4F78-8A89-00CC103DF3CF}" type="pres">
      <dgm:prSet presAssocID="{F7FCC948-E127-4813-96C7-26AB3B28304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D4E6A9F-FA91-40C9-B14A-3D9871E84A78}" type="pres">
      <dgm:prSet presAssocID="{F7FCC948-E127-4813-96C7-26AB3B28304E}" presName="hierChild2" presStyleCnt="0"/>
      <dgm:spPr/>
    </dgm:pt>
    <dgm:pt modelId="{5BDCDA27-1B93-445E-883A-901D6CB7D26B}" type="pres">
      <dgm:prSet presAssocID="{1AB59A46-D04A-4239-B37A-374DB58A2EA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200CD00-E707-4ACA-999B-FD271E0C77A5}" type="pres">
      <dgm:prSet presAssocID="{0B58B2C0-755F-46E1-B76D-3F94B4D601D5}" presName="hierRoot2" presStyleCnt="0">
        <dgm:presLayoutVars>
          <dgm:hierBranch val="init"/>
        </dgm:presLayoutVars>
      </dgm:prSet>
      <dgm:spPr/>
    </dgm:pt>
    <dgm:pt modelId="{85B4C981-8F18-48E0-A912-9A85418449B2}" type="pres">
      <dgm:prSet presAssocID="{0B58B2C0-755F-46E1-B76D-3F94B4D601D5}" presName="rootComposite" presStyleCnt="0"/>
      <dgm:spPr/>
    </dgm:pt>
    <dgm:pt modelId="{6C2DC724-BEC8-44BF-B963-6F021D2BE4D5}" type="pres">
      <dgm:prSet presAssocID="{0B58B2C0-755F-46E1-B76D-3F94B4D601D5}" presName="rootText" presStyleLbl="node2" presStyleIdx="0" presStyleCnt="3" custScaleX="132604" custScaleY="140031" custLinFactY="45569" custLinFactNeighborX="264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B92A8F-D766-43AC-B7BC-EB50F08C56B4}" type="pres">
      <dgm:prSet presAssocID="{0B58B2C0-755F-46E1-B76D-3F94B4D601D5}" presName="rootConnector" presStyleLbl="node2" presStyleIdx="0" presStyleCnt="3"/>
      <dgm:spPr/>
      <dgm:t>
        <a:bodyPr/>
        <a:lstStyle/>
        <a:p>
          <a:endParaRPr lang="ru-RU"/>
        </a:p>
      </dgm:t>
    </dgm:pt>
    <dgm:pt modelId="{2C60488D-F44F-455E-B0B5-DF5BF6E769A3}" type="pres">
      <dgm:prSet presAssocID="{0B58B2C0-755F-46E1-B76D-3F94B4D601D5}" presName="hierChild4" presStyleCnt="0"/>
      <dgm:spPr/>
    </dgm:pt>
    <dgm:pt modelId="{0BBE928B-AA42-4BEE-BE25-9BCCD86123A0}" type="pres">
      <dgm:prSet presAssocID="{0B58B2C0-755F-46E1-B76D-3F94B4D601D5}" presName="hierChild5" presStyleCnt="0"/>
      <dgm:spPr/>
    </dgm:pt>
    <dgm:pt modelId="{30E1809E-264A-42A3-8CF6-7C83F4ECDE8A}" type="pres">
      <dgm:prSet presAssocID="{5D5C33FB-4F08-4FED-A5CE-EC8688677CA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470D68C-C2F0-4629-80C5-A49F48FE3316}" type="pres">
      <dgm:prSet presAssocID="{E7944B4F-729E-4918-A367-AAB9B08A5E48}" presName="hierRoot2" presStyleCnt="0">
        <dgm:presLayoutVars>
          <dgm:hierBranch val="init"/>
        </dgm:presLayoutVars>
      </dgm:prSet>
      <dgm:spPr/>
    </dgm:pt>
    <dgm:pt modelId="{CC252B58-FA36-4AEE-8DF8-FF0E882BCADE}" type="pres">
      <dgm:prSet presAssocID="{E7944B4F-729E-4918-A367-AAB9B08A5E48}" presName="rootComposite" presStyleCnt="0"/>
      <dgm:spPr/>
    </dgm:pt>
    <dgm:pt modelId="{07A8C6C9-4E38-449B-B28A-E5F3E3FA47A5}" type="pres">
      <dgm:prSet presAssocID="{E7944B4F-729E-4918-A367-AAB9B08A5E48}" presName="rootText" presStyleLbl="node2" presStyleIdx="1" presStyleCnt="3" custScaleX="164059" custScaleY="428581" custLinFactNeighborX="53099" custLinFactNeighborY="48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CC8F27-BF4B-465A-B824-0A451DC33426}" type="pres">
      <dgm:prSet presAssocID="{E7944B4F-729E-4918-A367-AAB9B08A5E48}" presName="rootConnector" presStyleLbl="node2" presStyleIdx="1" presStyleCnt="3"/>
      <dgm:spPr/>
      <dgm:t>
        <a:bodyPr/>
        <a:lstStyle/>
        <a:p>
          <a:endParaRPr lang="ru-RU"/>
        </a:p>
      </dgm:t>
    </dgm:pt>
    <dgm:pt modelId="{9AAF94D8-420D-4772-B03A-172617020020}" type="pres">
      <dgm:prSet presAssocID="{E7944B4F-729E-4918-A367-AAB9B08A5E48}" presName="hierChild4" presStyleCnt="0"/>
      <dgm:spPr/>
    </dgm:pt>
    <dgm:pt modelId="{D5C7AD5C-996C-4D5D-AC73-C80109F92473}" type="pres">
      <dgm:prSet presAssocID="{E7944B4F-729E-4918-A367-AAB9B08A5E48}" presName="hierChild5" presStyleCnt="0"/>
      <dgm:spPr/>
    </dgm:pt>
    <dgm:pt modelId="{48257CC4-B82F-4E07-AC31-85E60AA0DDA2}" type="pres">
      <dgm:prSet presAssocID="{17CC258F-DA47-46C8-9480-0091375D45D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7607613A-68A7-43B8-BF76-AE40C1E3CC53}" type="pres">
      <dgm:prSet presAssocID="{4F04052B-3723-414A-B3DE-344D59F299AE}" presName="hierRoot2" presStyleCnt="0">
        <dgm:presLayoutVars>
          <dgm:hierBranch val="init"/>
        </dgm:presLayoutVars>
      </dgm:prSet>
      <dgm:spPr/>
    </dgm:pt>
    <dgm:pt modelId="{F1FF205A-DA10-4899-8DA6-6AEB9B3AF02C}" type="pres">
      <dgm:prSet presAssocID="{4F04052B-3723-414A-B3DE-344D59F299AE}" presName="rootComposite" presStyleCnt="0"/>
      <dgm:spPr/>
    </dgm:pt>
    <dgm:pt modelId="{8214CDC7-630E-45B7-970F-7E869F913D69}" type="pres">
      <dgm:prSet presAssocID="{4F04052B-3723-414A-B3DE-344D59F299AE}" presName="rootText" presStyleLbl="node2" presStyleIdx="2" presStyleCnt="3" custScaleX="188194" custScaleY="287274" custLinFactY="34828" custLinFactNeighborX="7747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CDF18E-11E3-4744-A6AF-538198A91E6C}" type="pres">
      <dgm:prSet presAssocID="{4F04052B-3723-414A-B3DE-344D59F299AE}" presName="rootConnector" presStyleLbl="node2" presStyleIdx="2" presStyleCnt="3"/>
      <dgm:spPr/>
      <dgm:t>
        <a:bodyPr/>
        <a:lstStyle/>
        <a:p>
          <a:endParaRPr lang="ru-RU"/>
        </a:p>
      </dgm:t>
    </dgm:pt>
    <dgm:pt modelId="{F5BE42D9-FCBD-48D8-97A4-5DDA49423923}" type="pres">
      <dgm:prSet presAssocID="{4F04052B-3723-414A-B3DE-344D59F299AE}" presName="hierChild4" presStyleCnt="0"/>
      <dgm:spPr/>
    </dgm:pt>
    <dgm:pt modelId="{19CCAC65-D282-4BAF-8B83-07F8062B7DFE}" type="pres">
      <dgm:prSet presAssocID="{4F04052B-3723-414A-B3DE-344D59F299AE}" presName="hierChild5" presStyleCnt="0"/>
      <dgm:spPr/>
    </dgm:pt>
    <dgm:pt modelId="{ACA597A4-C239-4605-830C-D5942FBC40D1}" type="pres">
      <dgm:prSet presAssocID="{F7FCC948-E127-4813-96C7-26AB3B28304E}" presName="hierChild3" presStyleCnt="0"/>
      <dgm:spPr/>
    </dgm:pt>
    <dgm:pt modelId="{88ED6DD1-F4BD-4D74-ADF8-B80697975853}" type="pres">
      <dgm:prSet presAssocID="{28FB331E-00B4-4C5F-AA07-D1E3E901B773}" presName="hierRoot1" presStyleCnt="0">
        <dgm:presLayoutVars>
          <dgm:hierBranch val="init"/>
        </dgm:presLayoutVars>
      </dgm:prSet>
      <dgm:spPr/>
    </dgm:pt>
    <dgm:pt modelId="{8D2BD6F5-29D1-45CE-9244-430B9E93DFDB}" type="pres">
      <dgm:prSet presAssocID="{28FB331E-00B4-4C5F-AA07-D1E3E901B773}" presName="rootComposite1" presStyleCnt="0"/>
      <dgm:spPr/>
    </dgm:pt>
    <dgm:pt modelId="{ACA4DB69-2063-4321-A852-669683980AB4}" type="pres">
      <dgm:prSet presAssocID="{28FB331E-00B4-4C5F-AA07-D1E3E901B773}" presName="rootText1" presStyleLbl="node0" presStyleIdx="1" presStyleCnt="2" custScaleX="233877" custScaleY="274314" custLinFactX="-250704" custLinFactY="-100000" custLinFactNeighborX="-300000" custLinFactNeighborY="-102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20AE05-81B2-48D4-BC2B-38E836FA77E4}" type="pres">
      <dgm:prSet presAssocID="{28FB331E-00B4-4C5F-AA07-D1E3E901B77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76FF6C1-0BC7-4DEA-8A8A-1F58D34D88AB}" type="pres">
      <dgm:prSet presAssocID="{28FB331E-00B4-4C5F-AA07-D1E3E901B773}" presName="hierChild2" presStyleCnt="0"/>
      <dgm:spPr/>
    </dgm:pt>
    <dgm:pt modelId="{EA260743-D282-4768-AB11-CE934D3B7957}" type="pres">
      <dgm:prSet presAssocID="{28FB331E-00B4-4C5F-AA07-D1E3E901B773}" presName="hierChild3" presStyleCnt="0"/>
      <dgm:spPr/>
    </dgm:pt>
  </dgm:ptLst>
  <dgm:cxnLst>
    <dgm:cxn modelId="{7929132F-F04F-4C05-93B8-48A04A80BCAC}" srcId="{F5AB9E04-8E44-4CDB-8C76-6A440DAF4911}" destId="{F7FCC948-E127-4813-96C7-26AB3B28304E}" srcOrd="0" destOrd="0" parTransId="{D32EA911-224C-4390-9BDD-82955A33F6BF}" sibTransId="{7AD5E0D6-C70F-40F8-B480-5568596C0850}"/>
    <dgm:cxn modelId="{C29F3873-EF4F-49F8-8BBA-64162DA446A9}" type="presOf" srcId="{5D5C33FB-4F08-4FED-A5CE-EC8688677CA7}" destId="{30E1809E-264A-42A3-8CF6-7C83F4ECDE8A}" srcOrd="0" destOrd="0" presId="urn:microsoft.com/office/officeart/2005/8/layout/orgChart1"/>
    <dgm:cxn modelId="{E18C64FC-4829-4F2B-982E-2B57178144A3}" srcId="{F7FCC948-E127-4813-96C7-26AB3B28304E}" destId="{4F04052B-3723-414A-B3DE-344D59F299AE}" srcOrd="2" destOrd="0" parTransId="{17CC258F-DA47-46C8-9480-0091375D45D3}" sibTransId="{8FF4AAE1-EED2-4123-8987-046B35657B16}"/>
    <dgm:cxn modelId="{4946DEDE-A38C-4F09-B6CB-B99E1695E041}" type="presOf" srcId="{E7944B4F-729E-4918-A367-AAB9B08A5E48}" destId="{07A8C6C9-4E38-449B-B28A-E5F3E3FA47A5}" srcOrd="0" destOrd="0" presId="urn:microsoft.com/office/officeart/2005/8/layout/orgChart1"/>
    <dgm:cxn modelId="{5795328B-EFC4-43D3-B9E0-7FD7E4AD9D0E}" srcId="{F5AB9E04-8E44-4CDB-8C76-6A440DAF4911}" destId="{28FB331E-00B4-4C5F-AA07-D1E3E901B773}" srcOrd="1" destOrd="0" parTransId="{54840A16-5493-4162-A3B0-6FA2823365D9}" sibTransId="{D7819ECA-D326-4D47-A35D-9274E3E517DA}"/>
    <dgm:cxn modelId="{83E26FA9-C2AA-4F73-B951-AF4A86E700AF}" type="presOf" srcId="{4F04052B-3723-414A-B3DE-344D59F299AE}" destId="{AECDF18E-11E3-4744-A6AF-538198A91E6C}" srcOrd="1" destOrd="0" presId="urn:microsoft.com/office/officeart/2005/8/layout/orgChart1"/>
    <dgm:cxn modelId="{3611974A-4970-406B-984E-79F2E46A819B}" type="presOf" srcId="{F5AB9E04-8E44-4CDB-8C76-6A440DAF4911}" destId="{E5D4CB60-15DF-48D9-A94A-E9AE09EF9687}" srcOrd="0" destOrd="0" presId="urn:microsoft.com/office/officeart/2005/8/layout/orgChart1"/>
    <dgm:cxn modelId="{ACD2576D-BC53-4004-8D38-0189DB504EC0}" type="presOf" srcId="{F7FCC948-E127-4813-96C7-26AB3B28304E}" destId="{E6B09DA7-E6AB-4FD3-97EA-D38EBAA754F4}" srcOrd="0" destOrd="0" presId="urn:microsoft.com/office/officeart/2005/8/layout/orgChart1"/>
    <dgm:cxn modelId="{1E939F43-5579-4F61-9A4C-48A15178E9F8}" type="presOf" srcId="{1AB59A46-D04A-4239-B37A-374DB58A2EAF}" destId="{5BDCDA27-1B93-445E-883A-901D6CB7D26B}" srcOrd="0" destOrd="0" presId="urn:microsoft.com/office/officeart/2005/8/layout/orgChart1"/>
    <dgm:cxn modelId="{B8C4A67A-94BF-4308-A956-7D6C9CF03526}" type="presOf" srcId="{4F04052B-3723-414A-B3DE-344D59F299AE}" destId="{8214CDC7-630E-45B7-970F-7E869F913D69}" srcOrd="0" destOrd="0" presId="urn:microsoft.com/office/officeart/2005/8/layout/orgChart1"/>
    <dgm:cxn modelId="{2396D37E-CA1E-4599-A09A-E7A44AED1ABB}" type="presOf" srcId="{28FB331E-00B4-4C5F-AA07-D1E3E901B773}" destId="{C220AE05-81B2-48D4-BC2B-38E836FA77E4}" srcOrd="1" destOrd="0" presId="urn:microsoft.com/office/officeart/2005/8/layout/orgChart1"/>
    <dgm:cxn modelId="{3166AE72-9DEE-4E05-8065-74BED299930B}" type="presOf" srcId="{0B58B2C0-755F-46E1-B76D-3F94B4D601D5}" destId="{6C2DC724-BEC8-44BF-B963-6F021D2BE4D5}" srcOrd="0" destOrd="0" presId="urn:microsoft.com/office/officeart/2005/8/layout/orgChart1"/>
    <dgm:cxn modelId="{B427C550-BAA4-4621-9165-F1C7FAE2CBA4}" srcId="{F7FCC948-E127-4813-96C7-26AB3B28304E}" destId="{0B58B2C0-755F-46E1-B76D-3F94B4D601D5}" srcOrd="0" destOrd="0" parTransId="{1AB59A46-D04A-4239-B37A-374DB58A2EAF}" sibTransId="{913C5919-E1F8-4BED-846C-603CA1430FED}"/>
    <dgm:cxn modelId="{7BB6DEC6-1929-4E23-A04E-B1BE19C990B8}" type="presOf" srcId="{0B58B2C0-755F-46E1-B76D-3F94B4D601D5}" destId="{6EB92A8F-D766-43AC-B7BC-EB50F08C56B4}" srcOrd="1" destOrd="0" presId="urn:microsoft.com/office/officeart/2005/8/layout/orgChart1"/>
    <dgm:cxn modelId="{876BCE61-947F-4CB6-9D8C-9B6D80D9B209}" srcId="{F7FCC948-E127-4813-96C7-26AB3B28304E}" destId="{E7944B4F-729E-4918-A367-AAB9B08A5E48}" srcOrd="1" destOrd="0" parTransId="{5D5C33FB-4F08-4FED-A5CE-EC8688677CA7}" sibTransId="{6CB27857-8C9D-44FD-A2AF-3985C58C364F}"/>
    <dgm:cxn modelId="{7ED25241-9C19-4269-88FE-157D2366F930}" type="presOf" srcId="{E7944B4F-729E-4918-A367-AAB9B08A5E48}" destId="{B3CC8F27-BF4B-465A-B824-0A451DC33426}" srcOrd="1" destOrd="0" presId="urn:microsoft.com/office/officeart/2005/8/layout/orgChart1"/>
    <dgm:cxn modelId="{BCBC3B45-CF7A-4525-8F96-EAAFC65DF99B}" type="presOf" srcId="{28FB331E-00B4-4C5F-AA07-D1E3E901B773}" destId="{ACA4DB69-2063-4321-A852-669683980AB4}" srcOrd="0" destOrd="0" presId="urn:microsoft.com/office/officeart/2005/8/layout/orgChart1"/>
    <dgm:cxn modelId="{76834FFA-7139-48D1-BAA2-43EFB47BA842}" type="presOf" srcId="{F7FCC948-E127-4813-96C7-26AB3B28304E}" destId="{250E7514-EB76-4F78-8A89-00CC103DF3CF}" srcOrd="1" destOrd="0" presId="urn:microsoft.com/office/officeart/2005/8/layout/orgChart1"/>
    <dgm:cxn modelId="{75F1C7C3-F0D1-46EA-AE35-F789D573DF1C}" type="presOf" srcId="{17CC258F-DA47-46C8-9480-0091375D45D3}" destId="{48257CC4-B82F-4E07-AC31-85E60AA0DDA2}" srcOrd="0" destOrd="0" presId="urn:microsoft.com/office/officeart/2005/8/layout/orgChart1"/>
    <dgm:cxn modelId="{63FD6A34-04F0-45C9-B417-2FDE19B118EA}" type="presParOf" srcId="{E5D4CB60-15DF-48D9-A94A-E9AE09EF9687}" destId="{771B9366-6FAD-4B8C-8437-4B789ADA8FC8}" srcOrd="0" destOrd="0" presId="urn:microsoft.com/office/officeart/2005/8/layout/orgChart1"/>
    <dgm:cxn modelId="{0C2683DA-C24C-4236-A0C6-2F6725894DFB}" type="presParOf" srcId="{771B9366-6FAD-4B8C-8437-4B789ADA8FC8}" destId="{4E1140F9-4E53-4066-A7D9-BD8D9FF52175}" srcOrd="0" destOrd="0" presId="urn:microsoft.com/office/officeart/2005/8/layout/orgChart1"/>
    <dgm:cxn modelId="{EF751D78-A896-4395-B338-9EECEEEE9B25}" type="presParOf" srcId="{4E1140F9-4E53-4066-A7D9-BD8D9FF52175}" destId="{E6B09DA7-E6AB-4FD3-97EA-D38EBAA754F4}" srcOrd="0" destOrd="0" presId="urn:microsoft.com/office/officeart/2005/8/layout/orgChart1"/>
    <dgm:cxn modelId="{CB426FAF-62D3-43CF-BF55-B11C661836BB}" type="presParOf" srcId="{4E1140F9-4E53-4066-A7D9-BD8D9FF52175}" destId="{250E7514-EB76-4F78-8A89-00CC103DF3CF}" srcOrd="1" destOrd="0" presId="urn:microsoft.com/office/officeart/2005/8/layout/orgChart1"/>
    <dgm:cxn modelId="{3D44C008-2C7A-4CFE-92C5-ED8F9FE1A9AD}" type="presParOf" srcId="{771B9366-6FAD-4B8C-8437-4B789ADA8FC8}" destId="{CD4E6A9F-FA91-40C9-B14A-3D9871E84A78}" srcOrd="1" destOrd="0" presId="urn:microsoft.com/office/officeart/2005/8/layout/orgChart1"/>
    <dgm:cxn modelId="{C3CBC576-992A-4F69-9A3F-091371EC8C52}" type="presParOf" srcId="{CD4E6A9F-FA91-40C9-B14A-3D9871E84A78}" destId="{5BDCDA27-1B93-445E-883A-901D6CB7D26B}" srcOrd="0" destOrd="0" presId="urn:microsoft.com/office/officeart/2005/8/layout/orgChart1"/>
    <dgm:cxn modelId="{8FBF972C-CEF0-4735-BB6C-9FDD77CB0824}" type="presParOf" srcId="{CD4E6A9F-FA91-40C9-B14A-3D9871E84A78}" destId="{A200CD00-E707-4ACA-999B-FD271E0C77A5}" srcOrd="1" destOrd="0" presId="urn:microsoft.com/office/officeart/2005/8/layout/orgChart1"/>
    <dgm:cxn modelId="{DE89CBBF-6D99-461F-A199-3017298F5791}" type="presParOf" srcId="{A200CD00-E707-4ACA-999B-FD271E0C77A5}" destId="{85B4C981-8F18-48E0-A912-9A85418449B2}" srcOrd="0" destOrd="0" presId="urn:microsoft.com/office/officeart/2005/8/layout/orgChart1"/>
    <dgm:cxn modelId="{F53ACFC2-4305-4149-90D1-5021F047CFC0}" type="presParOf" srcId="{85B4C981-8F18-48E0-A912-9A85418449B2}" destId="{6C2DC724-BEC8-44BF-B963-6F021D2BE4D5}" srcOrd="0" destOrd="0" presId="urn:microsoft.com/office/officeart/2005/8/layout/orgChart1"/>
    <dgm:cxn modelId="{208C23A6-FA65-4D1E-93B1-D724B0A98043}" type="presParOf" srcId="{85B4C981-8F18-48E0-A912-9A85418449B2}" destId="{6EB92A8F-D766-43AC-B7BC-EB50F08C56B4}" srcOrd="1" destOrd="0" presId="urn:microsoft.com/office/officeart/2005/8/layout/orgChart1"/>
    <dgm:cxn modelId="{B33E876E-989D-431F-8C73-29D24C25B4B3}" type="presParOf" srcId="{A200CD00-E707-4ACA-999B-FD271E0C77A5}" destId="{2C60488D-F44F-455E-B0B5-DF5BF6E769A3}" srcOrd="1" destOrd="0" presId="urn:microsoft.com/office/officeart/2005/8/layout/orgChart1"/>
    <dgm:cxn modelId="{91A91AEC-7257-4542-87A6-A9A5C91F4972}" type="presParOf" srcId="{A200CD00-E707-4ACA-999B-FD271E0C77A5}" destId="{0BBE928B-AA42-4BEE-BE25-9BCCD86123A0}" srcOrd="2" destOrd="0" presId="urn:microsoft.com/office/officeart/2005/8/layout/orgChart1"/>
    <dgm:cxn modelId="{D6713A99-24D0-48AC-A8A1-5C64582E9E9A}" type="presParOf" srcId="{CD4E6A9F-FA91-40C9-B14A-3D9871E84A78}" destId="{30E1809E-264A-42A3-8CF6-7C83F4ECDE8A}" srcOrd="2" destOrd="0" presId="urn:microsoft.com/office/officeart/2005/8/layout/orgChart1"/>
    <dgm:cxn modelId="{283F3702-4EBA-4045-8FB1-A2F389AFD881}" type="presParOf" srcId="{CD4E6A9F-FA91-40C9-B14A-3D9871E84A78}" destId="{D470D68C-C2F0-4629-80C5-A49F48FE3316}" srcOrd="3" destOrd="0" presId="urn:microsoft.com/office/officeart/2005/8/layout/orgChart1"/>
    <dgm:cxn modelId="{40D18B43-CB6C-4434-84DD-2A0649EFAF18}" type="presParOf" srcId="{D470D68C-C2F0-4629-80C5-A49F48FE3316}" destId="{CC252B58-FA36-4AEE-8DF8-FF0E882BCADE}" srcOrd="0" destOrd="0" presId="urn:microsoft.com/office/officeart/2005/8/layout/orgChart1"/>
    <dgm:cxn modelId="{D549239F-C174-4DB2-A7B2-75839141C3E2}" type="presParOf" srcId="{CC252B58-FA36-4AEE-8DF8-FF0E882BCADE}" destId="{07A8C6C9-4E38-449B-B28A-E5F3E3FA47A5}" srcOrd="0" destOrd="0" presId="urn:microsoft.com/office/officeart/2005/8/layout/orgChart1"/>
    <dgm:cxn modelId="{078876E8-A795-4573-ACA6-4AB8BC7A8986}" type="presParOf" srcId="{CC252B58-FA36-4AEE-8DF8-FF0E882BCADE}" destId="{B3CC8F27-BF4B-465A-B824-0A451DC33426}" srcOrd="1" destOrd="0" presId="urn:microsoft.com/office/officeart/2005/8/layout/orgChart1"/>
    <dgm:cxn modelId="{78500A8F-298F-43B5-BD6B-6011EF10AF97}" type="presParOf" srcId="{D470D68C-C2F0-4629-80C5-A49F48FE3316}" destId="{9AAF94D8-420D-4772-B03A-172617020020}" srcOrd="1" destOrd="0" presId="urn:microsoft.com/office/officeart/2005/8/layout/orgChart1"/>
    <dgm:cxn modelId="{793CEDEF-04FF-4EC8-AB1E-0628FF253B14}" type="presParOf" srcId="{D470D68C-C2F0-4629-80C5-A49F48FE3316}" destId="{D5C7AD5C-996C-4D5D-AC73-C80109F92473}" srcOrd="2" destOrd="0" presId="urn:microsoft.com/office/officeart/2005/8/layout/orgChart1"/>
    <dgm:cxn modelId="{79EDA328-70AC-435F-A619-6E5297AEDB6F}" type="presParOf" srcId="{CD4E6A9F-FA91-40C9-B14A-3D9871E84A78}" destId="{48257CC4-B82F-4E07-AC31-85E60AA0DDA2}" srcOrd="4" destOrd="0" presId="urn:microsoft.com/office/officeart/2005/8/layout/orgChart1"/>
    <dgm:cxn modelId="{D8E70893-682B-4091-AF1E-D3A92F61CC63}" type="presParOf" srcId="{CD4E6A9F-FA91-40C9-B14A-3D9871E84A78}" destId="{7607613A-68A7-43B8-BF76-AE40C1E3CC53}" srcOrd="5" destOrd="0" presId="urn:microsoft.com/office/officeart/2005/8/layout/orgChart1"/>
    <dgm:cxn modelId="{A764DEE1-9278-4DAD-B770-A7939B9751DD}" type="presParOf" srcId="{7607613A-68A7-43B8-BF76-AE40C1E3CC53}" destId="{F1FF205A-DA10-4899-8DA6-6AEB9B3AF02C}" srcOrd="0" destOrd="0" presId="urn:microsoft.com/office/officeart/2005/8/layout/orgChart1"/>
    <dgm:cxn modelId="{30036D11-1ED1-45E1-9646-AD1550256B2F}" type="presParOf" srcId="{F1FF205A-DA10-4899-8DA6-6AEB9B3AF02C}" destId="{8214CDC7-630E-45B7-970F-7E869F913D69}" srcOrd="0" destOrd="0" presId="urn:microsoft.com/office/officeart/2005/8/layout/orgChart1"/>
    <dgm:cxn modelId="{C2509BAD-444A-48B7-A1AA-A1C4A67B7DC3}" type="presParOf" srcId="{F1FF205A-DA10-4899-8DA6-6AEB9B3AF02C}" destId="{AECDF18E-11E3-4744-A6AF-538198A91E6C}" srcOrd="1" destOrd="0" presId="urn:microsoft.com/office/officeart/2005/8/layout/orgChart1"/>
    <dgm:cxn modelId="{A5BD3174-5BE3-4208-A571-24EA19E6915F}" type="presParOf" srcId="{7607613A-68A7-43B8-BF76-AE40C1E3CC53}" destId="{F5BE42D9-FCBD-48D8-97A4-5DDA49423923}" srcOrd="1" destOrd="0" presId="urn:microsoft.com/office/officeart/2005/8/layout/orgChart1"/>
    <dgm:cxn modelId="{73DCF23E-4A57-4E1F-AF04-F1F79998282A}" type="presParOf" srcId="{7607613A-68A7-43B8-BF76-AE40C1E3CC53}" destId="{19CCAC65-D282-4BAF-8B83-07F8062B7DFE}" srcOrd="2" destOrd="0" presId="urn:microsoft.com/office/officeart/2005/8/layout/orgChart1"/>
    <dgm:cxn modelId="{601B7EFB-ED55-4585-9235-3AE296641042}" type="presParOf" srcId="{771B9366-6FAD-4B8C-8437-4B789ADA8FC8}" destId="{ACA597A4-C239-4605-830C-D5942FBC40D1}" srcOrd="2" destOrd="0" presId="urn:microsoft.com/office/officeart/2005/8/layout/orgChart1"/>
    <dgm:cxn modelId="{686308DE-805A-4147-81E3-2723F1E220B3}" type="presParOf" srcId="{E5D4CB60-15DF-48D9-A94A-E9AE09EF9687}" destId="{88ED6DD1-F4BD-4D74-ADF8-B80697975853}" srcOrd="1" destOrd="0" presId="urn:microsoft.com/office/officeart/2005/8/layout/orgChart1"/>
    <dgm:cxn modelId="{2F351146-7D80-4990-8C77-2ABF095AADEF}" type="presParOf" srcId="{88ED6DD1-F4BD-4D74-ADF8-B80697975853}" destId="{8D2BD6F5-29D1-45CE-9244-430B9E93DFDB}" srcOrd="0" destOrd="0" presId="urn:microsoft.com/office/officeart/2005/8/layout/orgChart1"/>
    <dgm:cxn modelId="{15915856-0FE0-4A30-8C24-FA1956001C39}" type="presParOf" srcId="{8D2BD6F5-29D1-45CE-9244-430B9E93DFDB}" destId="{ACA4DB69-2063-4321-A852-669683980AB4}" srcOrd="0" destOrd="0" presId="urn:microsoft.com/office/officeart/2005/8/layout/orgChart1"/>
    <dgm:cxn modelId="{F535F5E0-2DC2-47A4-B84D-CCD19C1EA347}" type="presParOf" srcId="{8D2BD6F5-29D1-45CE-9244-430B9E93DFDB}" destId="{C220AE05-81B2-48D4-BC2B-38E836FA77E4}" srcOrd="1" destOrd="0" presId="urn:microsoft.com/office/officeart/2005/8/layout/orgChart1"/>
    <dgm:cxn modelId="{AE626C6B-D447-49F6-8F4A-BB0434FA65EF}" type="presParOf" srcId="{88ED6DD1-F4BD-4D74-ADF8-B80697975853}" destId="{C76FF6C1-0BC7-4DEA-8A8A-1F58D34D88AB}" srcOrd="1" destOrd="0" presId="urn:microsoft.com/office/officeart/2005/8/layout/orgChart1"/>
    <dgm:cxn modelId="{BA5B4E80-9647-4648-A068-493A6A8EA3F1}" type="presParOf" srcId="{88ED6DD1-F4BD-4D74-ADF8-B80697975853}" destId="{EA260743-D282-4768-AB11-CE934D3B79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BD8F3C-5543-4B96-B759-7E1C4DD45607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0523D4-ACA3-4825-A855-39D90E85EFC6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муниципальных школ наставничества как фокус продвижения идей наставничества</a:t>
          </a:r>
          <a:endParaRPr lang="ru-RU" sz="18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281CE3-43FD-478A-B976-80676401AA39}" type="parTrans" cxnId="{ED58F9D9-F1A3-494B-A74B-B34CB1280C16}">
      <dgm:prSet/>
      <dgm:spPr/>
      <dgm:t>
        <a:bodyPr/>
        <a:lstStyle/>
        <a:p>
          <a:endParaRPr lang="ru-RU"/>
        </a:p>
      </dgm:t>
    </dgm:pt>
    <dgm:pt modelId="{EE583E05-6E0F-4946-B3AA-6BBADDAD7F83}" type="sibTrans" cxnId="{ED58F9D9-F1A3-494B-A74B-B34CB1280C16}">
      <dgm:prSet/>
      <dgm:spPr/>
      <dgm:t>
        <a:bodyPr/>
        <a:lstStyle/>
        <a:p>
          <a:endParaRPr lang="ru-RU"/>
        </a:p>
      </dgm:t>
    </dgm:pt>
    <dgm:pt modelId="{4BEE78A9-84C5-40B2-8291-B1B45699FC60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инновационных форм практик «Ученик-ученик», «учитель-ученик», в том числе в сетевой форме, реализация сетевых наставнических проектов</a:t>
          </a:r>
          <a:endParaRPr lang="ru-RU" sz="1400" b="1" dirty="0"/>
        </a:p>
      </dgm:t>
    </dgm:pt>
    <dgm:pt modelId="{4010E47D-984F-42C1-B34B-99B96BD890D5}" type="parTrans" cxnId="{90DA6694-92E5-4687-9DE5-44F1CBE53716}">
      <dgm:prSet/>
      <dgm:spPr/>
      <dgm:t>
        <a:bodyPr/>
        <a:lstStyle/>
        <a:p>
          <a:endParaRPr lang="ru-RU"/>
        </a:p>
      </dgm:t>
    </dgm:pt>
    <dgm:pt modelId="{47E93F26-BA90-4685-848B-EBE8E83908EC}" type="sibTrans" cxnId="{90DA6694-92E5-4687-9DE5-44F1CBE53716}">
      <dgm:prSet/>
      <dgm:spPr/>
      <dgm:t>
        <a:bodyPr/>
        <a:lstStyle/>
        <a:p>
          <a:endParaRPr lang="ru-RU"/>
        </a:p>
      </dgm:t>
    </dgm:pt>
    <dgm:pt modelId="{923C5659-339D-4FAF-8D09-C4BA34705083}">
      <dgm:prSet phldrT="[Текст]" custT="1"/>
      <dgm:spPr>
        <a:solidFill>
          <a:schemeClr val="bg2"/>
        </a:solidFill>
      </dgm:spPr>
      <dgm:t>
        <a:bodyPr/>
        <a:lstStyle/>
        <a:p>
          <a:pPr algn="just"/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сеть муниципальных школ наставничества как инструмент сетевой интеграции, обеспечивающий создание  единого методического пространства на основе эффективное взаимодействия  муниципальных формальных и неформальных структур методического сопровождения. </a:t>
          </a:r>
        </a:p>
        <a:p>
          <a:pPr algn="just"/>
          <a:r>
            <a:rPr lang="ru-RU" sz="1600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Школ (79% от общего количества муниципальных систем образования), организованных в муниципалитетах Приморского края как площадки профессионального взаимодействия и развития и  методического сопровождения педагогов в «горизонтальном» формате. Планируется до конца 2024 года создание Школ в 30 муниципальных системах образования, что составит 88%). </a:t>
          </a:r>
          <a:endParaRPr lang="ru-RU" sz="1600" dirty="0">
            <a:solidFill>
              <a:schemeClr val="bg2">
                <a:lumMod val="25000"/>
              </a:schemeClr>
            </a:solidFill>
          </a:endParaRPr>
        </a:p>
      </dgm:t>
    </dgm:pt>
    <dgm:pt modelId="{01ACB5D9-C4E6-4CB6-8BCF-4A630459A3BF}" type="sibTrans" cxnId="{F452EBCB-483B-4571-88A3-D28CCED434C1}">
      <dgm:prSet/>
      <dgm:spPr/>
      <dgm:t>
        <a:bodyPr/>
        <a:lstStyle/>
        <a:p>
          <a:endParaRPr lang="ru-RU"/>
        </a:p>
      </dgm:t>
    </dgm:pt>
    <dgm:pt modelId="{05B0A1FB-7E6F-4148-885D-3019783572FE}" type="parTrans" cxnId="{F452EBCB-483B-4571-88A3-D28CCED434C1}">
      <dgm:prSet/>
      <dgm:spPr/>
      <dgm:t>
        <a:bodyPr/>
        <a:lstStyle/>
        <a:p>
          <a:endParaRPr lang="ru-RU"/>
        </a:p>
      </dgm:t>
    </dgm:pt>
    <dgm:pt modelId="{444DB98B-3D07-49B4-8768-CC9FF3806131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1600" b="1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«В фокусе:..!» как механизм создания региональной сети и профессиональная площадка для диссеминации опыта наставничества.</a:t>
          </a:r>
        </a:p>
        <a:p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(ежемесячно)</a:t>
          </a:r>
          <a:endParaRPr lang="ru-RU" sz="16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8C0F0-E058-43EF-8E51-1C8C1F7EDAB1}" type="parTrans" cxnId="{24ED4364-F76B-400B-9411-1262F8881C02}">
      <dgm:prSet/>
      <dgm:spPr/>
      <dgm:t>
        <a:bodyPr/>
        <a:lstStyle/>
        <a:p>
          <a:endParaRPr lang="ru-RU"/>
        </a:p>
      </dgm:t>
    </dgm:pt>
    <dgm:pt modelId="{C3709734-858D-4AA0-89F2-2CEF4FFEB74C}" type="sibTrans" cxnId="{24ED4364-F76B-400B-9411-1262F8881C02}">
      <dgm:prSet/>
      <dgm:spPr/>
      <dgm:t>
        <a:bodyPr/>
        <a:lstStyle/>
        <a:p>
          <a:endParaRPr lang="ru-RU"/>
        </a:p>
      </dgm:t>
    </dgm:pt>
    <dgm:pt modelId="{81BFF730-28F3-4A9F-B869-F0E7E82A9267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онлайн-школа «Как стать хорошим наставником»  -  </a:t>
          </a:r>
        </a:p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 организации индивидуальной траектории профессионального и личностного развития наставника</a:t>
          </a:r>
          <a:r>
            <a:rPr lang="ru-RU" sz="13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3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592B4-E1A8-4842-B6D5-012D6FC9DE42}" type="parTrans" cxnId="{BC055F15-A02A-49E8-A7FC-6CCC92D912C9}">
      <dgm:prSet/>
      <dgm:spPr/>
      <dgm:t>
        <a:bodyPr/>
        <a:lstStyle/>
        <a:p>
          <a:endParaRPr lang="ru-RU"/>
        </a:p>
      </dgm:t>
    </dgm:pt>
    <dgm:pt modelId="{E52B1606-ADE8-4AF4-9B63-41BD2D579000}" type="sibTrans" cxnId="{BC055F15-A02A-49E8-A7FC-6CCC92D912C9}">
      <dgm:prSet/>
      <dgm:spPr/>
      <dgm:t>
        <a:bodyPr/>
        <a:lstStyle/>
        <a:p>
          <a:endParaRPr lang="ru-RU"/>
        </a:p>
      </dgm:t>
    </dgm:pt>
    <dgm:pt modelId="{0B44BB00-7340-4F2A-9DEA-D032C5D4973F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26663F-9B8E-4976-89ED-871F0B0513CF}" type="sibTrans" cxnId="{D9ADA711-C409-4984-9C3A-29127731E11E}">
      <dgm:prSet/>
      <dgm:spPr/>
    </dgm:pt>
    <dgm:pt modelId="{90DD76D7-FBF7-412C-91AF-28FCE950EC91}" type="parTrans" cxnId="{D9ADA711-C409-4984-9C3A-29127731E11E}">
      <dgm:prSet/>
      <dgm:spPr/>
    </dgm:pt>
    <dgm:pt modelId="{DDB7556F-5F74-4630-8449-7071414AA63A}" type="pres">
      <dgm:prSet presAssocID="{96BD8F3C-5543-4B96-B759-7E1C4DD4560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E022956-A383-450A-8B7B-8E75BE3A5E43}" type="pres">
      <dgm:prSet presAssocID="{923C5659-339D-4FAF-8D09-C4BA34705083}" presName="vertOne" presStyleCnt="0"/>
      <dgm:spPr/>
    </dgm:pt>
    <dgm:pt modelId="{736DAB66-B7D1-4006-9732-5BB978D1BDC5}" type="pres">
      <dgm:prSet presAssocID="{923C5659-339D-4FAF-8D09-C4BA34705083}" presName="txOne" presStyleLbl="node0" presStyleIdx="0" presStyleCnt="1" custScaleY="141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6F4D-E73D-4FEF-84A7-7EE8DB2F953A}" type="pres">
      <dgm:prSet presAssocID="{923C5659-339D-4FAF-8D09-C4BA34705083}" presName="parTransOne" presStyleCnt="0"/>
      <dgm:spPr/>
    </dgm:pt>
    <dgm:pt modelId="{B35063DB-AD57-4CC3-AEFA-21B05184647E}" type="pres">
      <dgm:prSet presAssocID="{923C5659-339D-4FAF-8D09-C4BA34705083}" presName="horzOne" presStyleCnt="0"/>
      <dgm:spPr/>
    </dgm:pt>
    <dgm:pt modelId="{26DFBC84-9EFC-4036-A15C-25B4837611DA}" type="pres">
      <dgm:prSet presAssocID="{BB0523D4-ACA3-4825-A855-39D90E85EFC6}" presName="vertTwo" presStyleCnt="0"/>
      <dgm:spPr/>
    </dgm:pt>
    <dgm:pt modelId="{C2109EE9-9A89-44CF-940A-A5F293032766}" type="pres">
      <dgm:prSet presAssocID="{BB0523D4-ACA3-4825-A855-39D90E85EFC6}" presName="txTwo" presStyleLbl="node2" presStyleIdx="0" presStyleCnt="2" custScaleY="70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0F618-1680-43EF-93DD-8624F5F8B23E}" type="pres">
      <dgm:prSet presAssocID="{BB0523D4-ACA3-4825-A855-39D90E85EFC6}" presName="parTransTwo" presStyleCnt="0"/>
      <dgm:spPr/>
    </dgm:pt>
    <dgm:pt modelId="{AC3A0037-6C15-4FD9-B436-026B63E82BE4}" type="pres">
      <dgm:prSet presAssocID="{BB0523D4-ACA3-4825-A855-39D90E85EFC6}" presName="horzTwo" presStyleCnt="0"/>
      <dgm:spPr/>
    </dgm:pt>
    <dgm:pt modelId="{5A67B930-8224-412F-AA09-C2B936CCE292}" type="pres">
      <dgm:prSet presAssocID="{81BFF730-28F3-4A9F-B869-F0E7E82A9267}" presName="vertThree" presStyleCnt="0"/>
      <dgm:spPr/>
    </dgm:pt>
    <dgm:pt modelId="{29D45843-5798-41A3-B7C7-32E8CD49B5C2}" type="pres">
      <dgm:prSet presAssocID="{81BFF730-28F3-4A9F-B869-F0E7E82A9267}" presName="txThree" presStyleLbl="node3" presStyleIdx="0" presStyleCnt="3" custScaleX="154928" custScaleY="1494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AA2A-9961-40CE-A2F0-7EAA16D14AEA}" type="pres">
      <dgm:prSet presAssocID="{81BFF730-28F3-4A9F-B869-F0E7E82A9267}" presName="horzThree" presStyleCnt="0"/>
      <dgm:spPr/>
    </dgm:pt>
    <dgm:pt modelId="{1661767F-13B0-439C-9D26-B59D91F43653}" type="pres">
      <dgm:prSet presAssocID="{E52B1606-ADE8-4AF4-9B63-41BD2D579000}" presName="sibSpaceThree" presStyleCnt="0"/>
      <dgm:spPr/>
    </dgm:pt>
    <dgm:pt modelId="{5FB94F84-6B34-41E6-81D0-DD1AC465C8B2}" type="pres">
      <dgm:prSet presAssocID="{444DB98B-3D07-49B4-8768-CC9FF3806131}" presName="vertThree" presStyleCnt="0"/>
      <dgm:spPr/>
    </dgm:pt>
    <dgm:pt modelId="{A837164F-8E67-4328-BC42-E37C791C1332}" type="pres">
      <dgm:prSet presAssocID="{444DB98B-3D07-49B4-8768-CC9FF3806131}" presName="txThree" presStyleLbl="node3" presStyleIdx="1" presStyleCnt="3" custScaleX="159982" custScaleY="160745" custLinFactNeighborX="42761" custLinFactNeighborY="-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F9535C-A137-4AC8-8C2F-46F5B4A0159A}" type="pres">
      <dgm:prSet presAssocID="{444DB98B-3D07-49B4-8768-CC9FF3806131}" presName="horzThree" presStyleCnt="0"/>
      <dgm:spPr/>
    </dgm:pt>
    <dgm:pt modelId="{91A2148F-BBC4-4E3C-8E24-AC1202F4F98D}" type="pres">
      <dgm:prSet presAssocID="{C3709734-858D-4AA0-89F2-2CEF4FFEB74C}" presName="sibSpaceThree" presStyleCnt="0"/>
      <dgm:spPr/>
    </dgm:pt>
    <dgm:pt modelId="{1DE37262-4032-4723-82BB-358BED27B2EE}" type="pres">
      <dgm:prSet presAssocID="{0B44BB00-7340-4F2A-9DEA-D032C5D4973F}" presName="vertThree" presStyleCnt="0"/>
      <dgm:spPr/>
    </dgm:pt>
    <dgm:pt modelId="{6C0AF18E-F8F8-4A1E-8286-3D4A40747336}" type="pres">
      <dgm:prSet presAssocID="{0B44BB00-7340-4F2A-9DEA-D032C5D4973F}" presName="txThree" presStyleLbl="node3" presStyleIdx="2" presStyleCnt="3" custLinFactNeighborX="88485" custLinFactNeighborY="73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49312-B3BA-4441-9C22-FE263A0FCFF0}" type="pres">
      <dgm:prSet presAssocID="{0B44BB00-7340-4F2A-9DEA-D032C5D4973F}" presName="horzThree" presStyleCnt="0"/>
      <dgm:spPr/>
    </dgm:pt>
    <dgm:pt modelId="{B7CD7E07-9FFD-4644-A980-A281DE1ACB82}" type="pres">
      <dgm:prSet presAssocID="{EE583E05-6E0F-4946-B3AA-6BBADDAD7F83}" presName="sibSpaceTwo" presStyleCnt="0"/>
      <dgm:spPr/>
    </dgm:pt>
    <dgm:pt modelId="{11047EA7-1B58-4776-AE55-6C59D5EA3B60}" type="pres">
      <dgm:prSet presAssocID="{4BEE78A9-84C5-40B2-8291-B1B45699FC60}" presName="vertTwo" presStyleCnt="0"/>
      <dgm:spPr/>
    </dgm:pt>
    <dgm:pt modelId="{21679EAB-D2D1-41B8-9068-36B1B59AD1E2}" type="pres">
      <dgm:prSet presAssocID="{4BEE78A9-84C5-40B2-8291-B1B45699FC60}" presName="txTwo" presStyleLbl="node2" presStyleIdx="1" presStyleCnt="2" custScaleX="120901" custScaleY="134504" custLinFactNeighborX="979" custLinFactNeighborY="1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23811C-8599-469E-B55D-FD353C328E59}" type="pres">
      <dgm:prSet presAssocID="{4BEE78A9-84C5-40B2-8291-B1B45699FC60}" presName="horzTwo" presStyleCnt="0"/>
      <dgm:spPr/>
    </dgm:pt>
  </dgm:ptLst>
  <dgm:cxnLst>
    <dgm:cxn modelId="{F452EBCB-483B-4571-88A3-D28CCED434C1}" srcId="{96BD8F3C-5543-4B96-B759-7E1C4DD45607}" destId="{923C5659-339D-4FAF-8D09-C4BA34705083}" srcOrd="0" destOrd="0" parTransId="{05B0A1FB-7E6F-4148-885D-3019783572FE}" sibTransId="{01ACB5D9-C4E6-4CB6-8BCF-4A630459A3BF}"/>
    <dgm:cxn modelId="{E2B2A93E-C4E6-43C9-A710-CA129AF34AB1}" type="presOf" srcId="{BB0523D4-ACA3-4825-A855-39D90E85EFC6}" destId="{C2109EE9-9A89-44CF-940A-A5F293032766}" srcOrd="0" destOrd="0" presId="urn:microsoft.com/office/officeart/2005/8/layout/hierarchy4"/>
    <dgm:cxn modelId="{90DA6694-92E5-4687-9DE5-44F1CBE53716}" srcId="{923C5659-339D-4FAF-8D09-C4BA34705083}" destId="{4BEE78A9-84C5-40B2-8291-B1B45699FC60}" srcOrd="1" destOrd="0" parTransId="{4010E47D-984F-42C1-B34B-99B96BD890D5}" sibTransId="{47E93F26-BA90-4685-848B-EBE8E83908EC}"/>
    <dgm:cxn modelId="{44E34254-E043-42E8-8C00-E8D068561C43}" type="presOf" srcId="{81BFF730-28F3-4A9F-B869-F0E7E82A9267}" destId="{29D45843-5798-41A3-B7C7-32E8CD49B5C2}" srcOrd="0" destOrd="0" presId="urn:microsoft.com/office/officeart/2005/8/layout/hierarchy4"/>
    <dgm:cxn modelId="{D9ADA711-C409-4984-9C3A-29127731E11E}" srcId="{BB0523D4-ACA3-4825-A855-39D90E85EFC6}" destId="{0B44BB00-7340-4F2A-9DEA-D032C5D4973F}" srcOrd="2" destOrd="0" parTransId="{90DD76D7-FBF7-412C-91AF-28FCE950EC91}" sibTransId="{A826663F-9B8E-4976-89ED-871F0B0513CF}"/>
    <dgm:cxn modelId="{7453583D-8268-42A8-A3AD-C1914D10D4F6}" type="presOf" srcId="{923C5659-339D-4FAF-8D09-C4BA34705083}" destId="{736DAB66-B7D1-4006-9732-5BB978D1BDC5}" srcOrd="0" destOrd="0" presId="urn:microsoft.com/office/officeart/2005/8/layout/hierarchy4"/>
    <dgm:cxn modelId="{24ED4364-F76B-400B-9411-1262F8881C02}" srcId="{BB0523D4-ACA3-4825-A855-39D90E85EFC6}" destId="{444DB98B-3D07-49B4-8768-CC9FF3806131}" srcOrd="1" destOrd="0" parTransId="{F1A8C0F0-E058-43EF-8E51-1C8C1F7EDAB1}" sibTransId="{C3709734-858D-4AA0-89F2-2CEF4FFEB74C}"/>
    <dgm:cxn modelId="{ED58F9D9-F1A3-494B-A74B-B34CB1280C16}" srcId="{923C5659-339D-4FAF-8D09-C4BA34705083}" destId="{BB0523D4-ACA3-4825-A855-39D90E85EFC6}" srcOrd="0" destOrd="0" parTransId="{11281CE3-43FD-478A-B976-80676401AA39}" sibTransId="{EE583E05-6E0F-4946-B3AA-6BBADDAD7F83}"/>
    <dgm:cxn modelId="{BC055F15-A02A-49E8-A7FC-6CCC92D912C9}" srcId="{BB0523D4-ACA3-4825-A855-39D90E85EFC6}" destId="{81BFF730-28F3-4A9F-B869-F0E7E82A9267}" srcOrd="0" destOrd="0" parTransId="{D20592B4-E1A8-4842-B6D5-012D6FC9DE42}" sibTransId="{E52B1606-ADE8-4AF4-9B63-41BD2D579000}"/>
    <dgm:cxn modelId="{285B5E82-8266-478C-8045-DBEFBC44DE05}" type="presOf" srcId="{96BD8F3C-5543-4B96-B759-7E1C4DD45607}" destId="{DDB7556F-5F74-4630-8449-7071414AA63A}" srcOrd="0" destOrd="0" presId="urn:microsoft.com/office/officeart/2005/8/layout/hierarchy4"/>
    <dgm:cxn modelId="{82590880-1997-4D08-946F-3209F21F49ED}" type="presOf" srcId="{0B44BB00-7340-4F2A-9DEA-D032C5D4973F}" destId="{6C0AF18E-F8F8-4A1E-8286-3D4A40747336}" srcOrd="0" destOrd="0" presId="urn:microsoft.com/office/officeart/2005/8/layout/hierarchy4"/>
    <dgm:cxn modelId="{672BC737-BAE6-4397-A5DD-921C4D702766}" type="presOf" srcId="{444DB98B-3D07-49B4-8768-CC9FF3806131}" destId="{A837164F-8E67-4328-BC42-E37C791C1332}" srcOrd="0" destOrd="0" presId="urn:microsoft.com/office/officeart/2005/8/layout/hierarchy4"/>
    <dgm:cxn modelId="{815C7349-4992-4A35-866C-B21C2BC51540}" type="presOf" srcId="{4BEE78A9-84C5-40B2-8291-B1B45699FC60}" destId="{21679EAB-D2D1-41B8-9068-36B1B59AD1E2}" srcOrd="0" destOrd="0" presId="urn:microsoft.com/office/officeart/2005/8/layout/hierarchy4"/>
    <dgm:cxn modelId="{98D96190-AED6-483D-B749-2FF2BCCB3BAF}" type="presParOf" srcId="{DDB7556F-5F74-4630-8449-7071414AA63A}" destId="{DE022956-A383-450A-8B7B-8E75BE3A5E43}" srcOrd="0" destOrd="0" presId="urn:microsoft.com/office/officeart/2005/8/layout/hierarchy4"/>
    <dgm:cxn modelId="{D28730C1-1499-4612-9BCE-22BCC8613046}" type="presParOf" srcId="{DE022956-A383-450A-8B7B-8E75BE3A5E43}" destId="{736DAB66-B7D1-4006-9732-5BB978D1BDC5}" srcOrd="0" destOrd="0" presId="urn:microsoft.com/office/officeart/2005/8/layout/hierarchy4"/>
    <dgm:cxn modelId="{A55FD981-9F42-4709-84C2-BDA137E3BA26}" type="presParOf" srcId="{DE022956-A383-450A-8B7B-8E75BE3A5E43}" destId="{BA5B6F4D-E73D-4FEF-84A7-7EE8DB2F953A}" srcOrd="1" destOrd="0" presId="urn:microsoft.com/office/officeart/2005/8/layout/hierarchy4"/>
    <dgm:cxn modelId="{B1BE90FB-755E-4FB4-9775-4B62D812DACE}" type="presParOf" srcId="{DE022956-A383-450A-8B7B-8E75BE3A5E43}" destId="{B35063DB-AD57-4CC3-AEFA-21B05184647E}" srcOrd="2" destOrd="0" presId="urn:microsoft.com/office/officeart/2005/8/layout/hierarchy4"/>
    <dgm:cxn modelId="{DE84B056-2917-41EE-ADB2-C40F543A5795}" type="presParOf" srcId="{B35063DB-AD57-4CC3-AEFA-21B05184647E}" destId="{26DFBC84-9EFC-4036-A15C-25B4837611DA}" srcOrd="0" destOrd="0" presId="urn:microsoft.com/office/officeart/2005/8/layout/hierarchy4"/>
    <dgm:cxn modelId="{5FA7CCAD-CF9D-4165-98AF-482E1616A8CD}" type="presParOf" srcId="{26DFBC84-9EFC-4036-A15C-25B4837611DA}" destId="{C2109EE9-9A89-44CF-940A-A5F293032766}" srcOrd="0" destOrd="0" presId="urn:microsoft.com/office/officeart/2005/8/layout/hierarchy4"/>
    <dgm:cxn modelId="{D3454C75-C667-4305-933F-5FD1523ACC9F}" type="presParOf" srcId="{26DFBC84-9EFC-4036-A15C-25B4837611DA}" destId="{CDB0F618-1680-43EF-93DD-8624F5F8B23E}" srcOrd="1" destOrd="0" presId="urn:microsoft.com/office/officeart/2005/8/layout/hierarchy4"/>
    <dgm:cxn modelId="{07377C8D-624E-4309-AEEE-2801B6000BF1}" type="presParOf" srcId="{26DFBC84-9EFC-4036-A15C-25B4837611DA}" destId="{AC3A0037-6C15-4FD9-B436-026B63E82BE4}" srcOrd="2" destOrd="0" presId="urn:microsoft.com/office/officeart/2005/8/layout/hierarchy4"/>
    <dgm:cxn modelId="{BFEE7E6D-DD4B-4E60-A315-42F32A008AE5}" type="presParOf" srcId="{AC3A0037-6C15-4FD9-B436-026B63E82BE4}" destId="{5A67B930-8224-412F-AA09-C2B936CCE292}" srcOrd="0" destOrd="0" presId="urn:microsoft.com/office/officeart/2005/8/layout/hierarchy4"/>
    <dgm:cxn modelId="{4261F483-1817-460C-B722-CF3E41F7E733}" type="presParOf" srcId="{5A67B930-8224-412F-AA09-C2B936CCE292}" destId="{29D45843-5798-41A3-B7C7-32E8CD49B5C2}" srcOrd="0" destOrd="0" presId="urn:microsoft.com/office/officeart/2005/8/layout/hierarchy4"/>
    <dgm:cxn modelId="{7473458A-FE92-4EA5-A740-5F491EC33FE9}" type="presParOf" srcId="{5A67B930-8224-412F-AA09-C2B936CCE292}" destId="{4A0CAA2A-9961-40CE-A2F0-7EAA16D14AEA}" srcOrd="1" destOrd="0" presId="urn:microsoft.com/office/officeart/2005/8/layout/hierarchy4"/>
    <dgm:cxn modelId="{1597A443-78A6-4239-831B-825642A1C7C8}" type="presParOf" srcId="{AC3A0037-6C15-4FD9-B436-026B63E82BE4}" destId="{1661767F-13B0-439C-9D26-B59D91F43653}" srcOrd="1" destOrd="0" presId="urn:microsoft.com/office/officeart/2005/8/layout/hierarchy4"/>
    <dgm:cxn modelId="{86DBC352-37DB-4809-A3C1-051197841789}" type="presParOf" srcId="{AC3A0037-6C15-4FD9-B436-026B63E82BE4}" destId="{5FB94F84-6B34-41E6-81D0-DD1AC465C8B2}" srcOrd="2" destOrd="0" presId="urn:microsoft.com/office/officeart/2005/8/layout/hierarchy4"/>
    <dgm:cxn modelId="{54712FF7-3F52-4F0D-816D-BE6805F159F6}" type="presParOf" srcId="{5FB94F84-6B34-41E6-81D0-DD1AC465C8B2}" destId="{A837164F-8E67-4328-BC42-E37C791C1332}" srcOrd="0" destOrd="0" presId="urn:microsoft.com/office/officeart/2005/8/layout/hierarchy4"/>
    <dgm:cxn modelId="{4042945F-E6AC-43B8-8E96-17CB21979AE8}" type="presParOf" srcId="{5FB94F84-6B34-41E6-81D0-DD1AC465C8B2}" destId="{88F9535C-A137-4AC8-8C2F-46F5B4A0159A}" srcOrd="1" destOrd="0" presId="urn:microsoft.com/office/officeart/2005/8/layout/hierarchy4"/>
    <dgm:cxn modelId="{B64EAE92-1D8E-424C-B127-FD583C285665}" type="presParOf" srcId="{AC3A0037-6C15-4FD9-B436-026B63E82BE4}" destId="{91A2148F-BBC4-4E3C-8E24-AC1202F4F98D}" srcOrd="3" destOrd="0" presId="urn:microsoft.com/office/officeart/2005/8/layout/hierarchy4"/>
    <dgm:cxn modelId="{2EE8C76A-DF85-4AA5-AA39-D473A4CBA1DE}" type="presParOf" srcId="{AC3A0037-6C15-4FD9-B436-026B63E82BE4}" destId="{1DE37262-4032-4723-82BB-358BED27B2EE}" srcOrd="4" destOrd="0" presId="urn:microsoft.com/office/officeart/2005/8/layout/hierarchy4"/>
    <dgm:cxn modelId="{91E79F71-C9D1-4BEB-BC76-F4E9DB99B6E2}" type="presParOf" srcId="{1DE37262-4032-4723-82BB-358BED27B2EE}" destId="{6C0AF18E-F8F8-4A1E-8286-3D4A40747336}" srcOrd="0" destOrd="0" presId="urn:microsoft.com/office/officeart/2005/8/layout/hierarchy4"/>
    <dgm:cxn modelId="{B4461845-C70F-42FD-8CF0-91A00CB9D57E}" type="presParOf" srcId="{1DE37262-4032-4723-82BB-358BED27B2EE}" destId="{22B49312-B3BA-4441-9C22-FE263A0FCFF0}" srcOrd="1" destOrd="0" presId="urn:microsoft.com/office/officeart/2005/8/layout/hierarchy4"/>
    <dgm:cxn modelId="{13839C1C-CE82-4C5F-99DE-5E61FBBFFFDE}" type="presParOf" srcId="{B35063DB-AD57-4CC3-AEFA-21B05184647E}" destId="{B7CD7E07-9FFD-4644-A980-A281DE1ACB82}" srcOrd="1" destOrd="0" presId="urn:microsoft.com/office/officeart/2005/8/layout/hierarchy4"/>
    <dgm:cxn modelId="{6218615D-EF0D-4DDE-999C-4F5EA7AE342B}" type="presParOf" srcId="{B35063DB-AD57-4CC3-AEFA-21B05184647E}" destId="{11047EA7-1B58-4776-AE55-6C59D5EA3B60}" srcOrd="2" destOrd="0" presId="urn:microsoft.com/office/officeart/2005/8/layout/hierarchy4"/>
    <dgm:cxn modelId="{F4446CCE-D286-475D-85C7-4625D32BF73F}" type="presParOf" srcId="{11047EA7-1B58-4776-AE55-6C59D5EA3B60}" destId="{21679EAB-D2D1-41B8-9068-36B1B59AD1E2}" srcOrd="0" destOrd="0" presId="urn:microsoft.com/office/officeart/2005/8/layout/hierarchy4"/>
    <dgm:cxn modelId="{3F32FE9E-72A4-4441-9A75-B8C69104218F}" type="presParOf" srcId="{11047EA7-1B58-4776-AE55-6C59D5EA3B60}" destId="{9923811C-8599-469E-B55D-FD353C328E5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0A2DA-8214-47E7-8260-B6320B6D0EB0}">
      <dsp:nvSpPr>
        <dsp:cNvPr id="0" name=""/>
        <dsp:cNvSpPr/>
      </dsp:nvSpPr>
      <dsp:spPr>
        <a:xfrm>
          <a:off x="1292213" y="901155"/>
          <a:ext cx="4940807" cy="4374679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i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 методология наставничества/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адаптация под специфические условия региональной системы образования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Минобразования </a:t>
          </a: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ПК №789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2021-2024 гг.</a:t>
          </a:r>
          <a:endParaRPr lang="ru-RU" sz="1600" b="1" kern="1200" dirty="0" smtClean="0">
            <a:solidFill>
              <a:schemeClr val="bg2">
                <a:lumMod val="50000"/>
              </a:schemeClr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015777" y="1541812"/>
        <a:ext cx="3493679" cy="3093365"/>
      </dsp:txXfrm>
    </dsp:sp>
    <dsp:sp modelId="{335E6215-FD06-4193-A01E-CAF8B1E74042}">
      <dsp:nvSpPr>
        <dsp:cNvPr id="0" name=""/>
        <dsp:cNvSpPr/>
      </dsp:nvSpPr>
      <dsp:spPr>
        <a:xfrm>
          <a:off x="4042790" y="252029"/>
          <a:ext cx="457192" cy="45738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A3B32-80F4-4A34-B9E3-04A5A95A4892}">
      <dsp:nvSpPr>
        <dsp:cNvPr id="0" name=""/>
        <dsp:cNvSpPr/>
      </dsp:nvSpPr>
      <dsp:spPr>
        <a:xfrm>
          <a:off x="2530625" y="4968551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33A0-2076-4382-8289-A310A738609C}">
      <dsp:nvSpPr>
        <dsp:cNvPr id="0" name=""/>
        <dsp:cNvSpPr/>
      </dsp:nvSpPr>
      <dsp:spPr>
        <a:xfrm>
          <a:off x="5901948" y="2500882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9265-F869-4B46-B216-7D586E72F79D}">
      <dsp:nvSpPr>
        <dsp:cNvPr id="0" name=""/>
        <dsp:cNvSpPr/>
      </dsp:nvSpPr>
      <dsp:spPr>
        <a:xfrm>
          <a:off x="6182550" y="4156339"/>
          <a:ext cx="930710" cy="90371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4268-FB9E-400E-B930-E6253030CF6A}">
      <dsp:nvSpPr>
        <dsp:cNvPr id="0" name=""/>
        <dsp:cNvSpPr/>
      </dsp:nvSpPr>
      <dsp:spPr>
        <a:xfrm>
          <a:off x="2314598" y="468052"/>
          <a:ext cx="331506" cy="33151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DFC19-E6C6-4D40-8B1D-3CFEE35A9E29}">
      <dsp:nvSpPr>
        <dsp:cNvPr id="0" name=""/>
        <dsp:cNvSpPr/>
      </dsp:nvSpPr>
      <dsp:spPr>
        <a:xfrm>
          <a:off x="1838674" y="3190810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4423B-F805-47B4-B36E-79ADD5FE1A58}">
      <dsp:nvSpPr>
        <dsp:cNvPr id="0" name=""/>
        <dsp:cNvSpPr/>
      </dsp:nvSpPr>
      <dsp:spPr>
        <a:xfrm>
          <a:off x="-51569" y="425077"/>
          <a:ext cx="2315459" cy="2423024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6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522" y="779921"/>
        <a:ext cx="1637277" cy="1713336"/>
      </dsp:txXfrm>
    </dsp:sp>
    <dsp:sp modelId="{9B041A32-4032-4A4B-B30F-80BA611FF466}">
      <dsp:nvSpPr>
        <dsp:cNvPr id="0" name=""/>
        <dsp:cNvSpPr/>
      </dsp:nvSpPr>
      <dsp:spPr>
        <a:xfrm>
          <a:off x="3178697" y="180019"/>
          <a:ext cx="457192" cy="45738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F621E-7A0D-4F86-9406-55EF183251C4}">
      <dsp:nvSpPr>
        <dsp:cNvPr id="0" name=""/>
        <dsp:cNvSpPr/>
      </dsp:nvSpPr>
      <dsp:spPr>
        <a:xfrm>
          <a:off x="0" y="3780416"/>
          <a:ext cx="826657" cy="826856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42271-0152-459A-B37E-D9219F6485EB}">
      <dsp:nvSpPr>
        <dsp:cNvPr id="0" name=""/>
        <dsp:cNvSpPr/>
      </dsp:nvSpPr>
      <dsp:spPr>
        <a:xfrm>
          <a:off x="5374833" y="-35998"/>
          <a:ext cx="3060446" cy="335762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Молодые педагоги, вовлеченные в программы наставничества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6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3025" y="455714"/>
        <a:ext cx="2164062" cy="2374197"/>
      </dsp:txXfrm>
    </dsp:sp>
    <dsp:sp modelId="{BD1F0C20-14FB-40B0-B1C0-DFE83886D50E}">
      <dsp:nvSpPr>
        <dsp:cNvPr id="0" name=""/>
        <dsp:cNvSpPr/>
      </dsp:nvSpPr>
      <dsp:spPr>
        <a:xfrm>
          <a:off x="5079193" y="490373"/>
          <a:ext cx="457192" cy="45738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6E2E5-A506-4BB6-9F1D-92FDAF24C55E}">
      <dsp:nvSpPr>
        <dsp:cNvPr id="0" name=""/>
        <dsp:cNvSpPr/>
      </dsp:nvSpPr>
      <dsp:spPr>
        <a:xfrm>
          <a:off x="82448" y="4719605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BB34E-1546-4518-9294-2771827F1925}">
      <dsp:nvSpPr>
        <dsp:cNvPr id="0" name=""/>
        <dsp:cNvSpPr/>
      </dsp:nvSpPr>
      <dsp:spPr>
        <a:xfrm>
          <a:off x="1748337" y="4799775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6E0F1-2BF4-4A82-BB10-2D40AAFC381B}">
      <dsp:nvSpPr>
        <dsp:cNvPr id="0" name=""/>
        <dsp:cNvSpPr/>
      </dsp:nvSpPr>
      <dsp:spPr>
        <a:xfrm>
          <a:off x="20436" y="3348378"/>
          <a:ext cx="1671872" cy="167148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10% </a:t>
          </a:r>
          <a:endParaRPr lang="ru-RU" sz="13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276" y="3593162"/>
        <a:ext cx="1182192" cy="1181921"/>
      </dsp:txXfrm>
    </dsp:sp>
    <dsp:sp modelId="{0AFAAE3D-AE2D-4121-839B-C8A79E41CC57}">
      <dsp:nvSpPr>
        <dsp:cNvPr id="0" name=""/>
        <dsp:cNvSpPr/>
      </dsp:nvSpPr>
      <dsp:spPr>
        <a:xfrm>
          <a:off x="6374324" y="3618412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6FD85-1303-4A81-AC18-EDD99AB0A487}">
      <dsp:nvSpPr>
        <dsp:cNvPr id="0" name=""/>
        <dsp:cNvSpPr/>
      </dsp:nvSpPr>
      <dsp:spPr>
        <a:xfrm>
          <a:off x="0" y="1582515"/>
          <a:ext cx="844562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A44B8-CDA0-4D16-ADF2-52D18913A036}">
      <dsp:nvSpPr>
        <dsp:cNvPr id="0" name=""/>
        <dsp:cNvSpPr/>
      </dsp:nvSpPr>
      <dsp:spPr>
        <a:xfrm>
          <a:off x="0" y="84926"/>
          <a:ext cx="8093714" cy="1639430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457" tIns="0" rIns="223457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Удаленность от центра муниципалитетов с разными ресурсами и возможностями: большое количество малокомплектных школ в сельской местности, острый кадровый дефицит, нехватка  высококвалифицированных методических и педагогических кадров </a:t>
          </a:r>
          <a:endParaRPr lang="ru-RU" sz="22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30" y="164956"/>
        <a:ext cx="7933654" cy="1479370"/>
      </dsp:txXfrm>
    </dsp:sp>
    <dsp:sp modelId="{E54958EA-2AF5-4FF2-9976-533B16B2965F}">
      <dsp:nvSpPr>
        <dsp:cNvPr id="0" name=""/>
        <dsp:cNvSpPr/>
      </dsp:nvSpPr>
      <dsp:spPr>
        <a:xfrm>
          <a:off x="0" y="3216433"/>
          <a:ext cx="844562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B037C-6945-4B06-89CC-B29667713FB0}">
      <dsp:nvSpPr>
        <dsp:cNvPr id="0" name=""/>
        <dsp:cNvSpPr/>
      </dsp:nvSpPr>
      <dsp:spPr>
        <a:xfrm>
          <a:off x="72009" y="1933130"/>
          <a:ext cx="8149703" cy="1459678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457" tIns="0" rIns="2234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 мотивации к профессиональному саморазвитию, недостаточный уровень профессиональных компетенций педагогов</a:t>
          </a:r>
          <a:endParaRPr lang="ru-RU" sz="24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265" y="2004386"/>
        <a:ext cx="8007191" cy="1317166"/>
      </dsp:txXfrm>
    </dsp:sp>
    <dsp:sp modelId="{B1B163E6-819B-4000-9EE4-2DBBF72DE0C8}">
      <dsp:nvSpPr>
        <dsp:cNvPr id="0" name=""/>
        <dsp:cNvSpPr/>
      </dsp:nvSpPr>
      <dsp:spPr>
        <a:xfrm>
          <a:off x="0" y="5233978"/>
          <a:ext cx="844562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C3E63-5658-4EAE-83DC-823BF10B8FBC}">
      <dsp:nvSpPr>
        <dsp:cNvPr id="0" name=""/>
        <dsp:cNvSpPr/>
      </dsp:nvSpPr>
      <dsp:spPr>
        <a:xfrm>
          <a:off x="145252" y="3732415"/>
          <a:ext cx="8068144" cy="1843305"/>
        </a:xfrm>
        <a:prstGeom prst="roundRect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457" tIns="0" rIns="223457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дефициты в условиях  внедрения инновационных процессов 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235" y="3822398"/>
        <a:ext cx="7888178" cy="16633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CDBB8-9A2B-4C47-89CA-4C6DE7124C55}">
      <dsp:nvSpPr>
        <dsp:cNvPr id="0" name=""/>
        <dsp:cNvSpPr/>
      </dsp:nvSpPr>
      <dsp:spPr>
        <a:xfrm rot="5400000">
          <a:off x="876600" y="2045708"/>
          <a:ext cx="1237560" cy="2503767"/>
        </a:xfrm>
        <a:prstGeom prst="corner">
          <a:avLst>
            <a:gd name="adj1" fmla="val 16120"/>
            <a:gd name="adj2" fmla="val 1611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0F611-9595-4BC0-A993-4F229FA5409C}">
      <dsp:nvSpPr>
        <dsp:cNvPr id="0" name=""/>
        <dsp:cNvSpPr/>
      </dsp:nvSpPr>
      <dsp:spPr>
        <a:xfrm>
          <a:off x="516715" y="2912977"/>
          <a:ext cx="2151359" cy="2844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Директивное/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бессистемное внедрение программы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отсутствие ожидаемых результатов</a:t>
          </a:r>
          <a:endParaRPr lang="ru-RU" sz="20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16715" y="2912977"/>
        <a:ext cx="2151359" cy="2844635"/>
      </dsp:txXfrm>
    </dsp:sp>
    <dsp:sp modelId="{608B7BEF-1212-42B5-88A2-4ABF1D139769}">
      <dsp:nvSpPr>
        <dsp:cNvPr id="0" name=""/>
        <dsp:cNvSpPr/>
      </dsp:nvSpPr>
      <dsp:spPr>
        <a:xfrm>
          <a:off x="2088241" y="2088231"/>
          <a:ext cx="350778" cy="350778"/>
        </a:xfrm>
        <a:prstGeom prst="triangle">
          <a:avLst>
            <a:gd name="adj" fmla="val 100000"/>
          </a:avLst>
        </a:prstGeom>
        <a:solidFill>
          <a:schemeClr val="tx1"/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A317D-A8B1-4BA1-B0D8-882F8415D729}">
      <dsp:nvSpPr>
        <dsp:cNvPr id="0" name=""/>
        <dsp:cNvSpPr/>
      </dsp:nvSpPr>
      <dsp:spPr>
        <a:xfrm rot="5400000">
          <a:off x="3219163" y="-50810"/>
          <a:ext cx="1237560" cy="2059273"/>
        </a:xfrm>
        <a:prstGeom prst="corner">
          <a:avLst>
            <a:gd name="adj1" fmla="val 16120"/>
            <a:gd name="adj2" fmla="val 1611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F0057-8D32-49EB-8651-E46173723172}">
      <dsp:nvSpPr>
        <dsp:cNvPr id="0" name=""/>
        <dsp:cNvSpPr/>
      </dsp:nvSpPr>
      <dsp:spPr>
        <a:xfrm>
          <a:off x="3024332" y="720075"/>
          <a:ext cx="2555588" cy="444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Неподготовленность низкая квалификация/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неготовность наставников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должного информирования </a:t>
          </a: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процессах в  системе наставничества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800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Сопротивление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внедрению инновационных процессов </a:t>
          </a:r>
          <a:endParaRPr lang="ru-RU" sz="1800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24332" y="720075"/>
        <a:ext cx="2555588" cy="4442569"/>
      </dsp:txXfrm>
    </dsp:sp>
    <dsp:sp modelId="{1F688BEE-7C8F-44F2-BC45-86A511997A5B}">
      <dsp:nvSpPr>
        <dsp:cNvPr id="0" name=""/>
        <dsp:cNvSpPr/>
      </dsp:nvSpPr>
      <dsp:spPr>
        <a:xfrm>
          <a:off x="5760640" y="1296143"/>
          <a:ext cx="350778" cy="350778"/>
        </a:xfrm>
        <a:prstGeom prst="triangle">
          <a:avLst>
            <a:gd name="adj" fmla="val 10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73642-7377-4FB9-98A5-BED103DDF839}">
      <dsp:nvSpPr>
        <dsp:cNvPr id="0" name=""/>
        <dsp:cNvSpPr/>
      </dsp:nvSpPr>
      <dsp:spPr>
        <a:xfrm rot="5400000">
          <a:off x="5983195" y="1721666"/>
          <a:ext cx="1606886" cy="2340014"/>
        </a:xfrm>
        <a:prstGeom prst="corner">
          <a:avLst>
            <a:gd name="adj1" fmla="val 16120"/>
            <a:gd name="adj2" fmla="val 1611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9C226-0C31-4211-8926-FA5564D790D5}">
      <dsp:nvSpPr>
        <dsp:cNvPr id="0" name=""/>
        <dsp:cNvSpPr/>
      </dsp:nvSpPr>
      <dsp:spPr>
        <a:xfrm>
          <a:off x="5905215" y="2376269"/>
          <a:ext cx="2951768" cy="1541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700" b="1" kern="12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Неадекватная система мотивации и стимулирования наставников</a:t>
          </a:r>
        </a:p>
      </dsp:txBody>
      <dsp:txXfrm>
        <a:off x="5905215" y="2376269"/>
        <a:ext cx="2951768" cy="1541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A7BC8-A378-4B1B-B66B-CF4591666035}">
      <dsp:nvSpPr>
        <dsp:cNvPr id="0" name=""/>
        <dsp:cNvSpPr/>
      </dsp:nvSpPr>
      <dsp:spPr>
        <a:xfrm>
          <a:off x="5370" y="1008364"/>
          <a:ext cx="3099045" cy="3606850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статуса в должности, присвоение квалификационной категории «педагог-наставник»</a:t>
          </a:r>
          <a:endParaRPr lang="ru-RU" sz="20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96138" y="1099132"/>
        <a:ext cx="2917509" cy="3425314"/>
      </dsp:txXfrm>
    </dsp:sp>
    <dsp:sp modelId="{6D89D56D-357E-4949-91DA-357E1F1EE542}">
      <dsp:nvSpPr>
        <dsp:cNvPr id="0" name=""/>
        <dsp:cNvSpPr/>
      </dsp:nvSpPr>
      <dsp:spPr>
        <a:xfrm rot="16949976">
          <a:off x="2611765" y="2195431"/>
          <a:ext cx="1257456" cy="5065"/>
        </a:xfrm>
        <a:custGeom>
          <a:avLst/>
          <a:gdLst/>
          <a:ahLst/>
          <a:cxnLst/>
          <a:rect l="0" t="0" r="0" b="0"/>
          <a:pathLst>
            <a:path>
              <a:moveTo>
                <a:pt x="0" y="2532"/>
              </a:moveTo>
              <a:lnTo>
                <a:pt x="1257456" y="2532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09057" y="2166527"/>
        <a:ext cx="62872" cy="62872"/>
      </dsp:txXfrm>
    </dsp:sp>
    <dsp:sp modelId="{0C426BB6-6F0A-4DBC-B5FD-D8D9FBEF09DB}">
      <dsp:nvSpPr>
        <dsp:cNvPr id="0" name=""/>
        <dsp:cNvSpPr/>
      </dsp:nvSpPr>
      <dsp:spPr>
        <a:xfrm>
          <a:off x="3376571" y="1020791"/>
          <a:ext cx="625045" cy="1126691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Материальная поддержка</a:t>
          </a:r>
          <a:endParaRPr lang="ru-RU" sz="14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4878" y="1039098"/>
        <a:ext cx="588431" cy="1090077"/>
      </dsp:txXfrm>
    </dsp:sp>
    <dsp:sp modelId="{455C96DA-DDED-4786-8109-F8C9E80C8CAC}">
      <dsp:nvSpPr>
        <dsp:cNvPr id="0" name=""/>
        <dsp:cNvSpPr/>
      </dsp:nvSpPr>
      <dsp:spPr>
        <a:xfrm rot="21004818">
          <a:off x="3996601" y="1523810"/>
          <a:ext cx="670982" cy="5065"/>
        </a:xfrm>
        <a:custGeom>
          <a:avLst/>
          <a:gdLst/>
          <a:ahLst/>
          <a:cxnLst/>
          <a:rect l="0" t="0" r="0" b="0"/>
          <a:pathLst>
            <a:path>
              <a:moveTo>
                <a:pt x="0" y="2532"/>
              </a:moveTo>
              <a:lnTo>
                <a:pt x="670982" y="2532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15318" y="1509568"/>
        <a:ext cx="33549" cy="33549"/>
      </dsp:txXfrm>
    </dsp:sp>
    <dsp:sp modelId="{0FC38974-E3D4-4C98-8854-7812155EF611}">
      <dsp:nvSpPr>
        <dsp:cNvPr id="0" name=""/>
        <dsp:cNvSpPr/>
      </dsp:nvSpPr>
      <dsp:spPr>
        <a:xfrm>
          <a:off x="4662568" y="697045"/>
          <a:ext cx="3649296" cy="1543007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Денежные выплаты -  локальный нормативный акт «О стимулирующих выплатах педагогическим работникам» относительно критериев стимулирования. </a:t>
          </a:r>
          <a:endParaRPr lang="ru-RU" sz="18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707761" y="742238"/>
        <a:ext cx="3558910" cy="1452621"/>
      </dsp:txXfrm>
    </dsp:sp>
    <dsp:sp modelId="{13CC4107-CF81-444B-8BD7-41385258DDD5}">
      <dsp:nvSpPr>
        <dsp:cNvPr id="0" name=""/>
        <dsp:cNvSpPr/>
      </dsp:nvSpPr>
      <dsp:spPr>
        <a:xfrm rot="4559920">
          <a:off x="2966171" y="2906947"/>
          <a:ext cx="2731846" cy="5065"/>
        </a:xfrm>
        <a:custGeom>
          <a:avLst/>
          <a:gdLst/>
          <a:ahLst/>
          <a:cxnLst/>
          <a:rect l="0" t="0" r="0" b="0"/>
          <a:pathLst>
            <a:path>
              <a:moveTo>
                <a:pt x="0" y="2532"/>
              </a:moveTo>
              <a:lnTo>
                <a:pt x="2731846" y="2532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263798" y="2841183"/>
        <a:ext cx="136592" cy="136592"/>
      </dsp:txXfrm>
    </dsp:sp>
    <dsp:sp modelId="{185E6568-4AD4-43E0-B27B-CDC537152EB4}">
      <dsp:nvSpPr>
        <dsp:cNvPr id="0" name=""/>
        <dsp:cNvSpPr/>
      </dsp:nvSpPr>
      <dsp:spPr>
        <a:xfrm>
          <a:off x="4662572" y="2431396"/>
          <a:ext cx="3807896" cy="360685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Критерий «наставническая  деятельность»  с высоким баллом  по следующим показателям: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Разработка и реализация персонализированных программ наставничества;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Участие в формировании и пополнении школьного, муниципального, регионального  банка наставнических практик;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Трансляция опыта наставничества в  ОО, в муниципалитете, в регионе;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Участие в наставнических проектах;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конкурсном движении </a:t>
          </a:r>
          <a:endParaRPr lang="ru-RU" sz="16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768213" y="2537037"/>
        <a:ext cx="3596614" cy="3395568"/>
      </dsp:txXfrm>
    </dsp:sp>
    <dsp:sp modelId="{3F2995A5-E0A1-43F9-932D-D38C46209AFA}">
      <dsp:nvSpPr>
        <dsp:cNvPr id="0" name=""/>
        <dsp:cNvSpPr/>
      </dsp:nvSpPr>
      <dsp:spPr>
        <a:xfrm rot="3858816">
          <a:off x="2918045" y="3105705"/>
          <a:ext cx="657911" cy="5065"/>
        </a:xfrm>
        <a:custGeom>
          <a:avLst/>
          <a:gdLst/>
          <a:ahLst/>
          <a:cxnLst/>
          <a:rect l="0" t="0" r="0" b="0"/>
          <a:pathLst>
            <a:path>
              <a:moveTo>
                <a:pt x="0" y="2532"/>
              </a:moveTo>
              <a:lnTo>
                <a:pt x="657911" y="2532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30552" y="3091789"/>
        <a:ext cx="32895" cy="32895"/>
      </dsp:txXfrm>
    </dsp:sp>
    <dsp:sp modelId="{2FB52C47-9F9A-4188-99C0-FD7BE2661D5F}">
      <dsp:nvSpPr>
        <dsp:cNvPr id="0" name=""/>
        <dsp:cNvSpPr/>
      </dsp:nvSpPr>
      <dsp:spPr>
        <a:xfrm>
          <a:off x="3389584" y="2808479"/>
          <a:ext cx="888021" cy="1192412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Нематериальная поддержка</a:t>
          </a:r>
          <a:endParaRPr lang="ru-RU" sz="14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5593" y="2834488"/>
        <a:ext cx="836003" cy="1140394"/>
      </dsp:txXfrm>
    </dsp:sp>
    <dsp:sp modelId="{E5AB8A67-A78C-4E27-B71A-11E9C9550D11}">
      <dsp:nvSpPr>
        <dsp:cNvPr id="0" name=""/>
        <dsp:cNvSpPr/>
      </dsp:nvSpPr>
      <dsp:spPr>
        <a:xfrm rot="8493410">
          <a:off x="1197162" y="4476178"/>
          <a:ext cx="3454913" cy="5065"/>
        </a:xfrm>
        <a:custGeom>
          <a:avLst/>
          <a:gdLst/>
          <a:ahLst/>
          <a:cxnLst/>
          <a:rect l="0" t="0" r="0" b="0"/>
          <a:pathLst>
            <a:path>
              <a:moveTo>
                <a:pt x="0" y="2532"/>
              </a:moveTo>
              <a:lnTo>
                <a:pt x="3454913" y="2532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838245" y="4392338"/>
        <a:ext cx="172745" cy="172745"/>
      </dsp:txXfrm>
    </dsp:sp>
    <dsp:sp modelId="{E140452A-D9AC-491D-9BFC-5901A3FD868F}">
      <dsp:nvSpPr>
        <dsp:cNvPr id="0" name=""/>
        <dsp:cNvSpPr/>
      </dsp:nvSpPr>
      <dsp:spPr>
        <a:xfrm>
          <a:off x="1571631" y="4968620"/>
          <a:ext cx="3031745" cy="116823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Варианты нематериальной мотивации наставников</a:t>
          </a:r>
          <a:endParaRPr lang="ru-RU" sz="1600" b="1" i="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605847" y="5002836"/>
        <a:ext cx="2963313" cy="10998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0A2DA-8214-47E7-8260-B6320B6D0EB0}">
      <dsp:nvSpPr>
        <dsp:cNvPr id="0" name=""/>
        <dsp:cNvSpPr/>
      </dsp:nvSpPr>
      <dsp:spPr>
        <a:xfrm>
          <a:off x="1090461" y="-18"/>
          <a:ext cx="6169617" cy="5400618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- организационная, методическая, экспертно-консультационная, информационная и просветительская поддержка педагогического сообщества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993980" y="790884"/>
        <a:ext cx="4362579" cy="3818814"/>
      </dsp:txXfrm>
    </dsp:sp>
    <dsp:sp modelId="{335E6215-FD06-4193-A01E-CAF8B1E74042}">
      <dsp:nvSpPr>
        <dsp:cNvPr id="0" name=""/>
        <dsp:cNvSpPr/>
      </dsp:nvSpPr>
      <dsp:spPr>
        <a:xfrm>
          <a:off x="4068176" y="169889"/>
          <a:ext cx="504429" cy="50442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A3B32-80F4-4A34-B9E3-04A5A95A4892}">
      <dsp:nvSpPr>
        <dsp:cNvPr id="0" name=""/>
        <dsp:cNvSpPr/>
      </dsp:nvSpPr>
      <dsp:spPr>
        <a:xfrm>
          <a:off x="2873740" y="4575097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33A0-2076-4382-8289-A310A738609C}">
      <dsp:nvSpPr>
        <dsp:cNvPr id="0" name=""/>
        <dsp:cNvSpPr/>
      </dsp:nvSpPr>
      <dsp:spPr>
        <a:xfrm>
          <a:off x="6307743" y="2217246"/>
          <a:ext cx="365247" cy="3655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9265-F869-4B46-B216-7D586E72F79D}">
      <dsp:nvSpPr>
        <dsp:cNvPr id="0" name=""/>
        <dsp:cNvSpPr/>
      </dsp:nvSpPr>
      <dsp:spPr>
        <a:xfrm>
          <a:off x="6617368" y="4042927"/>
          <a:ext cx="1026872" cy="996645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4268-FB9E-400E-B930-E6253030CF6A}">
      <dsp:nvSpPr>
        <dsp:cNvPr id="0" name=""/>
        <dsp:cNvSpPr/>
      </dsp:nvSpPr>
      <dsp:spPr>
        <a:xfrm>
          <a:off x="2977494" y="886782"/>
          <a:ext cx="365247" cy="36559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DFC19-E6C6-4D40-8B1D-3CFEE35A9E29}">
      <dsp:nvSpPr>
        <dsp:cNvPr id="0" name=""/>
        <dsp:cNvSpPr/>
      </dsp:nvSpPr>
      <dsp:spPr>
        <a:xfrm>
          <a:off x="1826079" y="2978116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4423B-F805-47B4-B36E-79ADD5FE1A58}">
      <dsp:nvSpPr>
        <dsp:cNvPr id="0" name=""/>
        <dsp:cNvSpPr/>
      </dsp:nvSpPr>
      <dsp:spPr>
        <a:xfrm>
          <a:off x="-222024" y="0"/>
          <a:ext cx="2414212" cy="281619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ресурс стратегического проектирования и развития системы наставничества</a:t>
          </a:r>
          <a:endParaRPr lang="ru-RU" sz="16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31529" y="412423"/>
        <a:ext cx="1707106" cy="1991351"/>
      </dsp:txXfrm>
    </dsp:sp>
    <dsp:sp modelId="{9B041A32-4032-4A4B-B30F-80BA611FF466}">
      <dsp:nvSpPr>
        <dsp:cNvPr id="0" name=""/>
        <dsp:cNvSpPr/>
      </dsp:nvSpPr>
      <dsp:spPr>
        <a:xfrm>
          <a:off x="2818655" y="0"/>
          <a:ext cx="504429" cy="50442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F621E-7A0D-4F86-9406-55EF183251C4}">
      <dsp:nvSpPr>
        <dsp:cNvPr id="0" name=""/>
        <dsp:cNvSpPr/>
      </dsp:nvSpPr>
      <dsp:spPr>
        <a:xfrm>
          <a:off x="236028" y="3578971"/>
          <a:ext cx="911853" cy="91187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42271-0152-459A-B37E-D9219F6485EB}">
      <dsp:nvSpPr>
        <dsp:cNvPr id="0" name=""/>
        <dsp:cNvSpPr/>
      </dsp:nvSpPr>
      <dsp:spPr>
        <a:xfrm>
          <a:off x="6147980" y="854102"/>
          <a:ext cx="2509323" cy="312682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Организационно-методические инструменты реализации ЦМН, развитие конкурсного движения как механизма выявления и тиражирования лучших практик</a:t>
          </a:r>
          <a:endParaRPr lang="ru-RU" sz="16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5462" y="1312014"/>
        <a:ext cx="1774359" cy="2210998"/>
      </dsp:txXfrm>
    </dsp:sp>
    <dsp:sp modelId="{BD1F0C20-14FB-40B0-B1C0-DFE83886D50E}">
      <dsp:nvSpPr>
        <dsp:cNvPr id="0" name=""/>
        <dsp:cNvSpPr/>
      </dsp:nvSpPr>
      <dsp:spPr>
        <a:xfrm>
          <a:off x="5826650" y="0"/>
          <a:ext cx="504429" cy="50442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6E2E5-A506-4BB6-9F1D-92FDAF24C55E}">
      <dsp:nvSpPr>
        <dsp:cNvPr id="0" name=""/>
        <dsp:cNvSpPr/>
      </dsp:nvSpPr>
      <dsp:spPr>
        <a:xfrm>
          <a:off x="-110661" y="4664113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BB34E-1546-4518-9294-2771827F1925}">
      <dsp:nvSpPr>
        <dsp:cNvPr id="0" name=""/>
        <dsp:cNvSpPr/>
      </dsp:nvSpPr>
      <dsp:spPr>
        <a:xfrm>
          <a:off x="3682751" y="4248471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D345-5F6F-4965-AAA6-2408C7DF07A8}">
      <dsp:nvSpPr>
        <dsp:cNvPr id="0" name=""/>
        <dsp:cNvSpPr/>
      </dsp:nvSpPr>
      <dsp:spPr>
        <a:xfrm>
          <a:off x="237880" y="432050"/>
          <a:ext cx="1890876" cy="300391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Вебинары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Фестиваль  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282185" y="476355"/>
        <a:ext cx="1802266" cy="2959612"/>
      </dsp:txXfrm>
    </dsp:sp>
    <dsp:sp modelId="{51688338-844A-49D8-A119-32A75F6CBAB7}">
      <dsp:nvSpPr>
        <dsp:cNvPr id="0" name=""/>
        <dsp:cNvSpPr/>
      </dsp:nvSpPr>
      <dsp:spPr>
        <a:xfrm>
          <a:off x="1150577" y="2354427"/>
          <a:ext cx="1005410" cy="30064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150577" y="2354427"/>
        <a:ext cx="708035" cy="30064"/>
      </dsp:txXfrm>
    </dsp:sp>
    <dsp:sp modelId="{7B4244A3-3DF6-4EFD-AFAC-00433AABB451}">
      <dsp:nvSpPr>
        <dsp:cNvPr id="0" name=""/>
        <dsp:cNvSpPr/>
      </dsp:nvSpPr>
      <dsp:spPr>
        <a:xfrm>
          <a:off x="1885952" y="545601"/>
          <a:ext cx="2727591" cy="232847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9DE01-1328-4003-AD13-D510103C2A54}">
      <dsp:nvSpPr>
        <dsp:cNvPr id="0" name=""/>
        <dsp:cNvSpPr/>
      </dsp:nvSpPr>
      <dsp:spPr>
        <a:xfrm>
          <a:off x="2913112" y="3052193"/>
          <a:ext cx="1583762" cy="141140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Новости муниципалитетов // </a:t>
          </a:r>
          <a:endParaRPr lang="ru-RU" sz="1800" kern="1200" dirty="0"/>
        </a:p>
      </dsp:txBody>
      <dsp:txXfrm>
        <a:off x="2946183" y="3085264"/>
        <a:ext cx="1517620" cy="1378331"/>
      </dsp:txXfrm>
    </dsp:sp>
    <dsp:sp modelId="{3EA8A27E-0A30-418E-BB07-81F53B1B1549}">
      <dsp:nvSpPr>
        <dsp:cNvPr id="0" name=""/>
        <dsp:cNvSpPr/>
      </dsp:nvSpPr>
      <dsp:spPr>
        <a:xfrm>
          <a:off x="3809334" y="4520181"/>
          <a:ext cx="926074" cy="49855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809334" y="4520181"/>
        <a:ext cx="652164" cy="49855"/>
      </dsp:txXfrm>
    </dsp:sp>
    <dsp:sp modelId="{A51BA5D0-4B4D-440A-B441-0A64E327E19B}">
      <dsp:nvSpPr>
        <dsp:cNvPr id="0" name=""/>
        <dsp:cNvSpPr/>
      </dsp:nvSpPr>
      <dsp:spPr>
        <a:xfrm>
          <a:off x="3809982" y="4024558"/>
          <a:ext cx="1612474" cy="170122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15325-C7F5-4756-8783-509867693ABF}">
      <dsp:nvSpPr>
        <dsp:cNvPr id="0" name=""/>
        <dsp:cNvSpPr/>
      </dsp:nvSpPr>
      <dsp:spPr>
        <a:xfrm>
          <a:off x="4917355" y="0"/>
          <a:ext cx="1743834" cy="28835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Ассоциация наставников Приморского края</a:t>
          </a:r>
          <a:endParaRPr lang="ru-RU" sz="1200" kern="1200" dirty="0"/>
        </a:p>
      </dsp:txBody>
      <dsp:txXfrm>
        <a:off x="4958215" y="40860"/>
        <a:ext cx="1662114" cy="2842696"/>
      </dsp:txXfrm>
    </dsp:sp>
    <dsp:sp modelId="{CA80B94D-C91E-42BA-AF8D-CD781971783C}">
      <dsp:nvSpPr>
        <dsp:cNvPr id="0" name=""/>
        <dsp:cNvSpPr/>
      </dsp:nvSpPr>
      <dsp:spPr>
        <a:xfrm flipV="1">
          <a:off x="5966657" y="2305579"/>
          <a:ext cx="1188569" cy="2761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5966657" y="2305579"/>
        <a:ext cx="837020" cy="27618"/>
      </dsp:txXfrm>
    </dsp:sp>
    <dsp:sp modelId="{4C673E03-1900-4737-B5E4-DED0A4EFCF30}">
      <dsp:nvSpPr>
        <dsp:cNvPr id="0" name=""/>
        <dsp:cNvSpPr/>
      </dsp:nvSpPr>
      <dsp:spPr>
        <a:xfrm>
          <a:off x="6883546" y="0"/>
          <a:ext cx="1901429" cy="16432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9BE86-59FA-4079-86A6-FEF5A91A29D0}">
      <dsp:nvSpPr>
        <dsp:cNvPr id="0" name=""/>
        <dsp:cNvSpPr/>
      </dsp:nvSpPr>
      <dsp:spPr>
        <a:xfrm>
          <a:off x="5976662" y="3240362"/>
          <a:ext cx="1602219" cy="25889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Приморских пеликанов</a:t>
          </a:r>
          <a:endParaRPr lang="ru-RU" sz="1800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лидеров образования «Пеликаний </a:t>
          </a:r>
          <a:r>
            <a:rPr lang="en-US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DVIZ</a:t>
          </a: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4204" y="3277904"/>
        <a:ext cx="1527135" cy="2551384"/>
      </dsp:txXfrm>
    </dsp:sp>
    <dsp:sp modelId="{4B14889B-EE03-429F-ACC9-27D4D1E6BE3F}">
      <dsp:nvSpPr>
        <dsp:cNvPr id="0" name=""/>
        <dsp:cNvSpPr/>
      </dsp:nvSpPr>
      <dsp:spPr>
        <a:xfrm flipV="1">
          <a:off x="4119369" y="5836581"/>
          <a:ext cx="901005" cy="140082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119369" y="5836581"/>
        <a:ext cx="634510" cy="140082"/>
      </dsp:txXfrm>
    </dsp:sp>
    <dsp:sp modelId="{F80808CB-BB87-4C4E-ABE1-99D2AD41D0BB}">
      <dsp:nvSpPr>
        <dsp:cNvPr id="0" name=""/>
        <dsp:cNvSpPr/>
      </dsp:nvSpPr>
      <dsp:spPr>
        <a:xfrm>
          <a:off x="7285112" y="4648363"/>
          <a:ext cx="1499863" cy="132830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86EAF-4180-4FC2-8DF3-94041AF4AF58}">
      <dsp:nvSpPr>
        <dsp:cNvPr id="0" name=""/>
        <dsp:cNvSpPr/>
      </dsp:nvSpPr>
      <dsp:spPr>
        <a:xfrm>
          <a:off x="-6248736" y="-911047"/>
          <a:ext cx="7753100" cy="7753100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B36A9-10CE-4779-B6FD-DD4B17BAEF37}">
      <dsp:nvSpPr>
        <dsp:cNvPr id="0" name=""/>
        <dsp:cNvSpPr/>
      </dsp:nvSpPr>
      <dsp:spPr>
        <a:xfrm>
          <a:off x="1201976" y="216023"/>
          <a:ext cx="7510991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сопровождение целевой модели наставничества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201976" y="216023"/>
        <a:ext cx="7510991" cy="886216"/>
      </dsp:txXfrm>
    </dsp:sp>
    <dsp:sp modelId="{6BE93B2B-E87E-4A64-8D29-E3951D8632FC}">
      <dsp:nvSpPr>
        <dsp:cNvPr id="0" name=""/>
        <dsp:cNvSpPr/>
      </dsp:nvSpPr>
      <dsp:spPr>
        <a:xfrm>
          <a:off x="-183163" y="111826"/>
          <a:ext cx="2193552" cy="18626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96230-2504-428E-AA08-EC0E51A1C61C}">
      <dsp:nvSpPr>
        <dsp:cNvPr id="0" name=""/>
        <dsp:cNvSpPr/>
      </dsp:nvSpPr>
      <dsp:spPr>
        <a:xfrm>
          <a:off x="2169178" y="1584178"/>
          <a:ext cx="6543789" cy="1488622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программ дополнительного профессионального образования</a:t>
          </a:r>
          <a:endParaRPr lang="ru-RU" sz="22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178" y="1584178"/>
        <a:ext cx="6543789" cy="1488622"/>
      </dsp:txXfrm>
    </dsp:sp>
    <dsp:sp modelId="{638D34B3-AB2A-42FC-B962-D91B26A2296E}">
      <dsp:nvSpPr>
        <dsp:cNvPr id="0" name=""/>
        <dsp:cNvSpPr/>
      </dsp:nvSpPr>
      <dsp:spPr>
        <a:xfrm>
          <a:off x="936104" y="1654893"/>
          <a:ext cx="1839509" cy="151345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4D2F7-E930-4A76-92AB-BC9E464E8BB3}">
      <dsp:nvSpPr>
        <dsp:cNvPr id="0" name=""/>
        <dsp:cNvSpPr/>
      </dsp:nvSpPr>
      <dsp:spPr>
        <a:xfrm>
          <a:off x="1421701" y="3325545"/>
          <a:ext cx="7474430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профессиональных  и </a:t>
          </a:r>
          <a:r>
            <a:rPr lang="ru-RU" sz="1700" b="1" kern="12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стажировочных</a:t>
          </a: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площадок для диссеминации и тиражирования лучших наставнических практик в «горизонтальном» формате</a:t>
          </a:r>
        </a:p>
      </dsp:txBody>
      <dsp:txXfrm>
        <a:off x="1421701" y="3325545"/>
        <a:ext cx="7474430" cy="886216"/>
      </dsp:txXfrm>
    </dsp:sp>
    <dsp:sp modelId="{4C739FED-19FE-4ECD-8325-20B0C2BBDB40}">
      <dsp:nvSpPr>
        <dsp:cNvPr id="0" name=""/>
        <dsp:cNvSpPr/>
      </dsp:nvSpPr>
      <dsp:spPr>
        <a:xfrm>
          <a:off x="39319" y="3191032"/>
          <a:ext cx="1760879" cy="15208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8395F-A462-4870-AA54-E27CBE595F1F}">
      <dsp:nvSpPr>
        <dsp:cNvPr id="0" name=""/>
        <dsp:cNvSpPr/>
      </dsp:nvSpPr>
      <dsp:spPr>
        <a:xfrm>
          <a:off x="1806018" y="4693696"/>
          <a:ext cx="6773726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индивидуальных образовательных маршрутов для наставников и наставляемых (Региональная онлайн-школа «Быть наставником хочу!»)</a:t>
          </a:r>
          <a:endParaRPr lang="ru-RU" sz="17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6018" y="4693696"/>
        <a:ext cx="6773726" cy="886216"/>
      </dsp:txXfrm>
    </dsp:sp>
    <dsp:sp modelId="{FA785D1F-7A98-4424-810C-AD4233EB36B3}">
      <dsp:nvSpPr>
        <dsp:cNvPr id="0" name=""/>
        <dsp:cNvSpPr/>
      </dsp:nvSpPr>
      <dsp:spPr>
        <a:xfrm>
          <a:off x="720079" y="4508282"/>
          <a:ext cx="1430187" cy="125235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57CC4-B82F-4E07-AC31-85E60AA0DDA2}">
      <dsp:nvSpPr>
        <dsp:cNvPr id="0" name=""/>
        <dsp:cNvSpPr/>
      </dsp:nvSpPr>
      <dsp:spPr>
        <a:xfrm>
          <a:off x="5601307" y="2372275"/>
          <a:ext cx="1244635" cy="1300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333"/>
              </a:lnTo>
              <a:lnTo>
                <a:pt x="1244635" y="1159333"/>
              </a:lnTo>
              <a:lnTo>
                <a:pt x="1244635" y="1300129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1809E-264A-42A3-8CF6-7C83F4ECDE8A}">
      <dsp:nvSpPr>
        <dsp:cNvPr id="0" name=""/>
        <dsp:cNvSpPr/>
      </dsp:nvSpPr>
      <dsp:spPr>
        <a:xfrm>
          <a:off x="3875810" y="2372275"/>
          <a:ext cx="1725496" cy="586906"/>
        </a:xfrm>
        <a:custGeom>
          <a:avLst/>
          <a:gdLst/>
          <a:ahLst/>
          <a:cxnLst/>
          <a:rect l="0" t="0" r="0" b="0"/>
          <a:pathLst>
            <a:path>
              <a:moveTo>
                <a:pt x="1725496" y="0"/>
              </a:moveTo>
              <a:lnTo>
                <a:pt x="1725496" y="446110"/>
              </a:lnTo>
              <a:lnTo>
                <a:pt x="0" y="446110"/>
              </a:lnTo>
              <a:lnTo>
                <a:pt x="0" y="586906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CDA27-1B93-445E-883A-901D6CB7D26B}">
      <dsp:nvSpPr>
        <dsp:cNvPr id="0" name=""/>
        <dsp:cNvSpPr/>
      </dsp:nvSpPr>
      <dsp:spPr>
        <a:xfrm>
          <a:off x="928608" y="2372275"/>
          <a:ext cx="4672698" cy="1372143"/>
        </a:xfrm>
        <a:custGeom>
          <a:avLst/>
          <a:gdLst/>
          <a:ahLst/>
          <a:cxnLst/>
          <a:rect l="0" t="0" r="0" b="0"/>
          <a:pathLst>
            <a:path>
              <a:moveTo>
                <a:pt x="4672698" y="0"/>
              </a:moveTo>
              <a:lnTo>
                <a:pt x="4672698" y="1231347"/>
              </a:lnTo>
              <a:lnTo>
                <a:pt x="0" y="1231347"/>
              </a:lnTo>
              <a:lnTo>
                <a:pt x="0" y="1372143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09DA7-E6AB-4FD3-97EA-D38EBAA754F4}">
      <dsp:nvSpPr>
        <dsp:cNvPr id="0" name=""/>
        <dsp:cNvSpPr/>
      </dsp:nvSpPr>
      <dsp:spPr>
        <a:xfrm>
          <a:off x="3918686" y="76176"/>
          <a:ext cx="3365241" cy="2296098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Региональные/муниципальные методисты/руководители муниципальных школ наставничества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8686" y="76176"/>
        <a:ext cx="3365241" cy="2296098"/>
      </dsp:txXfrm>
    </dsp:sp>
    <dsp:sp modelId="{6C2DC724-BEC8-44BF-B963-6F021D2BE4D5}">
      <dsp:nvSpPr>
        <dsp:cNvPr id="0" name=""/>
        <dsp:cNvSpPr/>
      </dsp:nvSpPr>
      <dsp:spPr>
        <a:xfrm>
          <a:off x="39551" y="3744418"/>
          <a:ext cx="1778114" cy="93885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51" y="3744418"/>
        <a:ext cx="1778114" cy="938852"/>
      </dsp:txXfrm>
    </dsp:sp>
    <dsp:sp modelId="{07A8C6C9-4E38-449B-B28A-E5F3E3FA47A5}">
      <dsp:nvSpPr>
        <dsp:cNvPr id="0" name=""/>
        <dsp:cNvSpPr/>
      </dsp:nvSpPr>
      <dsp:spPr>
        <a:xfrm>
          <a:off x="2775860" y="2959181"/>
          <a:ext cx="2199900" cy="2873465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сопровождение реализации целевой модели наставничества в муниципалитете</a:t>
          </a:r>
          <a:endParaRPr lang="ru-RU" sz="18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860" y="2959181"/>
        <a:ext cx="2199900" cy="2873465"/>
      </dsp:txXfrm>
    </dsp:sp>
    <dsp:sp modelId="{8214CDC7-630E-45B7-970F-7E869F913D69}">
      <dsp:nvSpPr>
        <dsp:cNvPr id="0" name=""/>
        <dsp:cNvSpPr/>
      </dsp:nvSpPr>
      <dsp:spPr>
        <a:xfrm>
          <a:off x="5584176" y="3672404"/>
          <a:ext cx="2523531" cy="1926057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Консалтинг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84176" y="3672404"/>
        <a:ext cx="2523531" cy="1926057"/>
      </dsp:txXfrm>
    </dsp:sp>
    <dsp:sp modelId="{ACA4DB69-2063-4321-A852-669683980AB4}">
      <dsp:nvSpPr>
        <dsp:cNvPr id="0" name=""/>
        <dsp:cNvSpPr/>
      </dsp:nvSpPr>
      <dsp:spPr>
        <a:xfrm>
          <a:off x="0" y="0"/>
          <a:ext cx="3136104" cy="183916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сообщество </a:t>
          </a:r>
          <a:endParaRPr lang="ru-RU" sz="28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136104" cy="18391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DAB66-B7D1-4006-9732-5BB978D1BDC5}">
      <dsp:nvSpPr>
        <dsp:cNvPr id="0" name=""/>
        <dsp:cNvSpPr/>
      </dsp:nvSpPr>
      <dsp:spPr>
        <a:xfrm>
          <a:off x="1311" y="4817"/>
          <a:ext cx="8854360" cy="2083818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сеть муниципальных школ наставничества как инструмент сетевой интеграции, обеспечивающий создание  единого методического пространства на основе эффективное взаимодействия  муниципальных формальных и неформальных структур методического сопровождения.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Школ (79% от общего количества муниципальных систем образования), организованных в муниципалитетах Приморского края как площадки профессионального взаимодействия и развития и  методического сопровождения педагогов в «горизонтальном» формате. Планируется до конца 2024 года создание Школ в 30 муниципальных системах образования, что составит 88%). </a:t>
          </a:r>
          <a:endParaRPr lang="ru-RU" sz="16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62344" y="65850"/>
        <a:ext cx="8732294" cy="1961752"/>
      </dsp:txXfrm>
    </dsp:sp>
    <dsp:sp modelId="{C2109EE9-9A89-44CF-940A-A5F293032766}">
      <dsp:nvSpPr>
        <dsp:cNvPr id="0" name=""/>
        <dsp:cNvSpPr/>
      </dsp:nvSpPr>
      <dsp:spPr>
        <a:xfrm>
          <a:off x="9954" y="2215540"/>
          <a:ext cx="6769459" cy="1044135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муниципальных школ наставничества как фокус продвижения идей наставничества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36" y="2246122"/>
        <a:ext cx="6708295" cy="982971"/>
      </dsp:txXfrm>
    </dsp:sp>
    <dsp:sp modelId="{29D45843-5798-41A3-B7C7-32E8CD49B5C2}">
      <dsp:nvSpPr>
        <dsp:cNvPr id="0" name=""/>
        <dsp:cNvSpPr/>
      </dsp:nvSpPr>
      <dsp:spPr>
        <a:xfrm>
          <a:off x="23156" y="3386579"/>
          <a:ext cx="2467903" cy="220251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онлайн-школа «Как стать хорошим наставником»  -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 организации индивидуальной траектории профессионального и личностного развития наставника</a:t>
          </a:r>
          <a:r>
            <a:rPr lang="ru-RU" sz="13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3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65" y="3451088"/>
        <a:ext cx="2338885" cy="2073495"/>
      </dsp:txXfrm>
    </dsp:sp>
    <dsp:sp modelId="{A837164F-8E67-4328-BC42-E37C791C1332}">
      <dsp:nvSpPr>
        <dsp:cNvPr id="0" name=""/>
        <dsp:cNvSpPr/>
      </dsp:nvSpPr>
      <dsp:spPr>
        <a:xfrm>
          <a:off x="3239118" y="3384383"/>
          <a:ext cx="2548410" cy="236924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1600" b="1" kern="1200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«В фокусе:..!» как механизм создания региональной сети и профессиональная площадка для диссеминации опыта наставничества.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(ежемесячно)</a:t>
          </a:r>
          <a:endParaRPr lang="ru-RU" sz="16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8511" y="3453776"/>
        <a:ext cx="2409624" cy="2230456"/>
      </dsp:txXfrm>
    </dsp:sp>
    <dsp:sp modelId="{6C0AF18E-F8F8-4A1E-8286-3D4A40747336}">
      <dsp:nvSpPr>
        <dsp:cNvPr id="0" name=""/>
        <dsp:cNvSpPr/>
      </dsp:nvSpPr>
      <dsp:spPr>
        <a:xfrm>
          <a:off x="6582785" y="4286725"/>
          <a:ext cx="1592935" cy="14739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/>
        </a:p>
      </dsp:txBody>
      <dsp:txXfrm>
        <a:off x="6625954" y="4329894"/>
        <a:ext cx="1506597" cy="1387575"/>
      </dsp:txXfrm>
    </dsp:sp>
    <dsp:sp modelId="{21679EAB-D2D1-41B8-9068-36B1B59AD1E2}">
      <dsp:nvSpPr>
        <dsp:cNvPr id="0" name=""/>
        <dsp:cNvSpPr/>
      </dsp:nvSpPr>
      <dsp:spPr>
        <a:xfrm>
          <a:off x="6923567" y="2232254"/>
          <a:ext cx="1933416" cy="1982472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инновационных форм практик «Ученик-ученик», «учитель-ученик», в том числе в сетевой форме, реализация сетевых наставнических проектов</a:t>
          </a:r>
          <a:endParaRPr lang="ru-RU" sz="1400" b="1" kern="1200" dirty="0"/>
        </a:p>
      </dsp:txBody>
      <dsp:txXfrm>
        <a:off x="6980195" y="2288882"/>
        <a:ext cx="1820160" cy="1869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4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2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2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34" indent="0">
              <a:buNone/>
              <a:defRPr sz="1800" b="1"/>
            </a:lvl3pPr>
            <a:lvl4pPr marL="1371182" indent="0">
              <a:buNone/>
              <a:defRPr sz="1600" b="1"/>
            </a:lvl4pPr>
            <a:lvl5pPr marL="1828266" indent="0">
              <a:buNone/>
              <a:defRPr sz="1600" b="1"/>
            </a:lvl5pPr>
            <a:lvl6pPr marL="2285294" indent="0">
              <a:buNone/>
              <a:defRPr sz="1600" b="1"/>
            </a:lvl6pPr>
            <a:lvl7pPr marL="2742364" indent="0">
              <a:buNone/>
              <a:defRPr sz="1600" b="1"/>
            </a:lvl7pPr>
            <a:lvl8pPr marL="3199424" indent="0">
              <a:buNone/>
              <a:defRPr sz="1600" b="1"/>
            </a:lvl8pPr>
            <a:lvl9pPr marL="3656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34" indent="0">
              <a:buNone/>
              <a:defRPr sz="1800" b="1"/>
            </a:lvl3pPr>
            <a:lvl4pPr marL="1371182" indent="0">
              <a:buNone/>
              <a:defRPr sz="1600" b="1"/>
            </a:lvl4pPr>
            <a:lvl5pPr marL="1828266" indent="0">
              <a:buNone/>
              <a:defRPr sz="1600" b="1"/>
            </a:lvl5pPr>
            <a:lvl6pPr marL="2285294" indent="0">
              <a:buNone/>
              <a:defRPr sz="1600" b="1"/>
            </a:lvl6pPr>
            <a:lvl7pPr marL="2742364" indent="0">
              <a:buNone/>
              <a:defRPr sz="1600" b="1"/>
            </a:lvl7pPr>
            <a:lvl8pPr marL="3199424" indent="0">
              <a:buNone/>
              <a:defRPr sz="1600" b="1"/>
            </a:lvl8pPr>
            <a:lvl9pPr marL="3656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34" indent="0">
              <a:buNone/>
              <a:defRPr sz="1000"/>
            </a:lvl3pPr>
            <a:lvl4pPr marL="1371182" indent="0">
              <a:buNone/>
              <a:defRPr sz="900"/>
            </a:lvl4pPr>
            <a:lvl5pPr marL="1828266" indent="0">
              <a:buNone/>
              <a:defRPr sz="900"/>
            </a:lvl5pPr>
            <a:lvl6pPr marL="2285294" indent="0">
              <a:buNone/>
              <a:defRPr sz="900"/>
            </a:lvl6pPr>
            <a:lvl7pPr marL="2742364" indent="0">
              <a:buNone/>
              <a:defRPr sz="900"/>
            </a:lvl7pPr>
            <a:lvl8pPr marL="3199424" indent="0">
              <a:buNone/>
              <a:defRPr sz="900"/>
            </a:lvl8pPr>
            <a:lvl9pPr marL="36564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5" indent="0">
              <a:buNone/>
              <a:defRPr sz="2800"/>
            </a:lvl2pPr>
            <a:lvl3pPr marL="914134" indent="0">
              <a:buNone/>
              <a:defRPr sz="2400"/>
            </a:lvl3pPr>
            <a:lvl4pPr marL="1371182" indent="0">
              <a:buNone/>
              <a:defRPr sz="2000"/>
            </a:lvl4pPr>
            <a:lvl5pPr marL="1828266" indent="0">
              <a:buNone/>
              <a:defRPr sz="2000"/>
            </a:lvl5pPr>
            <a:lvl6pPr marL="2285294" indent="0">
              <a:buNone/>
              <a:defRPr sz="2000"/>
            </a:lvl6pPr>
            <a:lvl7pPr marL="2742364" indent="0">
              <a:buNone/>
              <a:defRPr sz="2000"/>
            </a:lvl7pPr>
            <a:lvl8pPr marL="3199424" indent="0">
              <a:buNone/>
              <a:defRPr sz="2000"/>
            </a:lvl8pPr>
            <a:lvl9pPr marL="365649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34" indent="0">
              <a:buNone/>
              <a:defRPr sz="1000"/>
            </a:lvl3pPr>
            <a:lvl4pPr marL="1371182" indent="0">
              <a:buNone/>
              <a:defRPr sz="900"/>
            </a:lvl4pPr>
            <a:lvl5pPr marL="1828266" indent="0">
              <a:buNone/>
              <a:defRPr sz="900"/>
            </a:lvl5pPr>
            <a:lvl6pPr marL="2285294" indent="0">
              <a:buNone/>
              <a:defRPr sz="900"/>
            </a:lvl6pPr>
            <a:lvl7pPr marL="2742364" indent="0">
              <a:buNone/>
              <a:defRPr sz="900"/>
            </a:lvl7pPr>
            <a:lvl8pPr marL="3199424" indent="0">
              <a:buNone/>
              <a:defRPr sz="900"/>
            </a:lvl8pPr>
            <a:lvl9pPr marL="365649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26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4" indent="-342794" algn="l" defTabSz="9141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3" algn="l" defTabSz="91413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24" algn="l" defTabSz="9141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6" indent="-228524" algn="l" defTabSz="9141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1" indent="-228524" algn="l" defTabSz="9141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0" indent="-22852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6" indent="-22852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22" indent="-22852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4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2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6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4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4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24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5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sNasPK" TargetMode="External"/><Relationship Id="rId2" Type="http://schemas.openxmlformats.org/officeDocument/2006/relationships/hyperlink" Target="https://pkiro.ru/activities/proekty/regionalnyj-nastavnicheskij-czentr-primorskogo-kray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lenayascevich@mail.ru" TargetMode="External"/><Relationship Id="rId5" Type="http://schemas.openxmlformats.org/officeDocument/2006/relationships/hyperlink" Target="mailto:elena-6969@list.ru" TargetMode="External"/><Relationship Id="rId4" Type="http://schemas.openxmlformats.org/officeDocument/2006/relationships/hyperlink" Target="mailto:yasen65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570186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наставнический центр</a:t>
            </a:r>
          </a:p>
          <a:p>
            <a:pPr marL="0" indent="0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общего образования Приморского края: перспективы развития</a:t>
            </a:r>
          </a:p>
          <a:p>
            <a:pPr marL="0" indent="0" algn="ctr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944216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536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9"/>
            <a:ext cx="1266453" cy="126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58" y="4365104"/>
            <a:ext cx="1459307" cy="16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8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448869"/>
              </p:ext>
            </p:extLst>
          </p:nvPr>
        </p:nvGraphicFramePr>
        <p:xfrm>
          <a:off x="499997" y="764704"/>
          <a:ext cx="8640960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8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57018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конкурсное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наставническое  движение как эффективный  механизм выявления, обобщения</a:t>
            </a:r>
            <a:b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диссеминации лучших практик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практик наставничества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«Формула успеха» 2021, 2022, 2023,2024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педагогических открытий года «СО-бытие» - 2024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молодых педагогов  «Первые шаги в профессии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- 2024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конкурсное движение</a:t>
            </a:r>
          </a:p>
          <a:p>
            <a:pPr marL="0" indent="0">
              <a:buNone/>
            </a:pP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senicheva\Desktop\photo_2023-12-22_15-00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9" y="5157192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08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7920880" cy="5544616"/>
          </a:xfrm>
        </p:spPr>
        <p:txBody>
          <a:bodyPr>
            <a:normAutofit/>
          </a:bodyPr>
          <a:lstStyle/>
          <a:p>
            <a:pPr marL="0" lvl="0" indent="0" algn="just" defTabSz="914400">
              <a:lnSpc>
                <a:spcPct val="80000"/>
              </a:lnSpc>
              <a:spcBef>
                <a:spcPts val="0"/>
              </a:spcBef>
              <a:buNone/>
              <a:tabLst>
                <a:tab pos="113030" algn="l"/>
              </a:tabLst>
              <a:defRPr/>
            </a:pP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 2025 году региональной сети муниципальных школ наставничества в 34-х муниципальных образованиях Приморского края как управленческого механизма непрерывного повышения профессионального мастерства и масштабирования лучших педагогических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43204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региональной системы: уникальные «фишки»  наставнического движения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225383"/>
              </p:ext>
            </p:extLst>
          </p:nvPr>
        </p:nvGraphicFramePr>
        <p:xfrm>
          <a:off x="179512" y="908720"/>
          <a:ext cx="8856984" cy="57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48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Наши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ятно 2 3"/>
          <p:cNvSpPr/>
          <p:nvPr/>
        </p:nvSpPr>
        <p:spPr>
          <a:xfrm>
            <a:off x="89315" y="1772816"/>
            <a:ext cx="5544616" cy="5085184"/>
          </a:xfrm>
          <a:prstGeom prst="irregularSeal2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слет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лидеров образования «Пеликаний ДВИZ»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01.11.2023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4427984" y="2348880"/>
            <a:ext cx="4716016" cy="4270920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фестиваль педагогических открытий года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СО-БЫТИЕ» (08.12.23)</a:t>
            </a:r>
          </a:p>
        </p:txBody>
      </p:sp>
      <p:sp>
        <p:nvSpPr>
          <p:cNvPr id="7" name="Круглая лента лицом вниз 6"/>
          <p:cNvSpPr/>
          <p:nvPr/>
        </p:nvSpPr>
        <p:spPr>
          <a:xfrm>
            <a:off x="4913784" y="775928"/>
            <a:ext cx="3744416" cy="1440160"/>
          </a:xfrm>
          <a:prstGeom prst="ellipseRibb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senicheva\Desktop\на сайт\новость 10.03\Фестиваль\IMG_4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02" y="1167611"/>
            <a:ext cx="1572580" cy="10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углая лента лицом вниз 7"/>
          <p:cNvSpPr/>
          <p:nvPr/>
        </p:nvSpPr>
        <p:spPr>
          <a:xfrm>
            <a:off x="94521" y="321432"/>
            <a:ext cx="4104456" cy="1894656"/>
          </a:xfrm>
          <a:prstGeom prst="ellipseRibbon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1947319" cy="10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наставнический центр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https://pkiro.ru/activities/proekty/regionalnyj-nastavnicheskij-czentr-primorskogo-kraya/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8"/>
            <a:ext cx="8712968" cy="54005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Ассоциация наставников Приморского края 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t.me/AsNasPK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Сеничева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уководитель Регионального наставнического центра, главный эксперт ЦНППМ ГАУ ДПО ПК ИРО, моб. +7(924)2518521,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yasen65@mail.ru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Ширшина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региональной сети муниципальных школ наставничества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ЦНППМ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 ДПО ПК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ИРО, моб.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(914)09772565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elena-6969@list.ru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Яскевич Елена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Приморского клуба Пеликанов, регионального отделения , методист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ЦНППМ ГАУ ДПО ПК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моб. 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elenayascevich@mail.ru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и тактика построения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 системы.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47260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Ретроспектива …Первые шаги на пути создания региональной системы наставничества.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 путем проб и ошибок без опоры на методологию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попытки проектирования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системы.</a:t>
            </a: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конкурс наставничества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наставников…I и II Краевые сессии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практико-ориентированной Школы «Наставник молодого педагога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«Школа наставника молодого педагога: лучшие практики Приморского края»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4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чего? Как? Что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делать?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елевая методология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378920"/>
              </p:ext>
            </p:extLst>
          </p:nvPr>
        </p:nvGraphicFramePr>
        <p:xfrm>
          <a:off x="457200" y="980728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989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развивающего дискомфорта </a:t>
            </a:r>
            <a:r>
              <a:rPr lang="ru-RU" sz="2000" b="1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трансформации </a:t>
            </a:r>
            <a:r>
              <a:rPr lang="ru-RU" sz="2000" b="1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модели </a:t>
            </a:r>
            <a:r>
              <a:rPr lang="ru-RU" sz="20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10243"/>
              </p:ext>
            </p:extLst>
          </p:nvPr>
        </p:nvGraphicFramePr>
        <p:xfrm>
          <a:off x="467544" y="980728"/>
          <a:ext cx="844562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21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дефициты развития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231967"/>
              </p:ext>
            </p:extLst>
          </p:nvPr>
        </p:nvGraphicFramePr>
        <p:xfrm>
          <a:off x="107504" y="836712"/>
          <a:ext cx="88569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1420394" y="5013176"/>
            <a:ext cx="432048" cy="467106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20688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решения по развитию системы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79429"/>
              </p:ext>
            </p:extLst>
          </p:nvPr>
        </p:nvGraphicFramePr>
        <p:xfrm>
          <a:off x="457200" y="260648"/>
          <a:ext cx="850728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3105548" y="6303855"/>
            <a:ext cx="484632" cy="532983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688861" y="2492896"/>
            <a:ext cx="432048" cy="21602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5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сделать?</a:t>
            </a:r>
            <a:b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регионального наставнического центра как координатора и оператора 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ЦМН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005487"/>
              </p:ext>
            </p:extLst>
          </p:nvPr>
        </p:nvGraphicFramePr>
        <p:xfrm>
          <a:off x="457200" y="1196752"/>
          <a:ext cx="84352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266453" cy="126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46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Информационно-просветительская </a:t>
            </a:r>
            <a:r>
              <a:rPr lang="ru-RU" sz="2100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методическая деятельность</a:t>
            </a:r>
            <a:endParaRPr lang="ru-RU" sz="21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256371"/>
              </p:ext>
            </p:extLst>
          </p:nvPr>
        </p:nvGraphicFramePr>
        <p:xfrm>
          <a:off x="251520" y="620688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36912"/>
            <a:ext cx="1947319" cy="107954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39552" y="4437112"/>
            <a:ext cx="1656184" cy="1584176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68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693708"/>
              </p:ext>
            </p:extLst>
          </p:nvPr>
        </p:nvGraphicFramePr>
        <p:xfrm>
          <a:off x="251520" y="980728"/>
          <a:ext cx="87129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4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805</Words>
  <Application>Microsoft Office PowerPoint</Application>
  <PresentationFormat>Экран (4:3)</PresentationFormat>
  <Paragraphs>104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Стратегия и тактика построения и развития системы.</vt:lpstr>
      <vt:lpstr>Для чего? Как? Что делать? Целевая методология наставничества Показатели</vt:lpstr>
      <vt:lpstr>Условия развивающего дискомфорта  как основа трансформации региональной модели наставничества</vt:lpstr>
      <vt:lpstr>Проблемы и дефициты развития системы</vt:lpstr>
      <vt:lpstr>Управленческие решения по развитию системы</vt:lpstr>
      <vt:lpstr>Как сделать? Создание регионального наставнического центра как координатора и оператора ЦМН</vt:lpstr>
      <vt:lpstr>Информационно-просветительская  и методическая деятельность</vt:lpstr>
      <vt:lpstr>Методическая деятельность</vt:lpstr>
      <vt:lpstr>Экспертная деятельность</vt:lpstr>
      <vt:lpstr>Региональное конкурсное наставническое  движение как эффективный  механизм выявления, обобщения  и диссеминации лучших практик</vt:lpstr>
      <vt:lpstr> </vt:lpstr>
      <vt:lpstr>Контур региональной системы: уникальные «фишки»  наставнического движения</vt:lpstr>
      <vt:lpstr>                          Наши события</vt:lpstr>
      <vt:lpstr>Региональный наставнический центр https://pkiro.ru/activities/proekty/regionalnyj-nastavnicheskij-czentr-primorskogo-kraya/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А. Сеничева</dc:creator>
  <cp:lastModifiedBy>Юлия А. Сеничева</cp:lastModifiedBy>
  <cp:revision>113</cp:revision>
  <dcterms:created xsi:type="dcterms:W3CDTF">2023-07-17T23:19:17Z</dcterms:created>
  <dcterms:modified xsi:type="dcterms:W3CDTF">2024-11-21T03:38:43Z</dcterms:modified>
</cp:coreProperties>
</file>