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8" r:id="rId4"/>
    <p:sldId id="271" r:id="rId5"/>
    <p:sldId id="267" r:id="rId6"/>
    <p:sldId id="276" r:id="rId7"/>
    <p:sldId id="273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kiro.ru/activities/proekty/regionalnyj-nastavnicheskij-czentr-primorskogo-kraya/" TargetMode="External"/><Relationship Id="rId2" Type="http://schemas.openxmlformats.org/officeDocument/2006/relationships/hyperlink" Target="https://t.me/AsNasP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206256" y="1155436"/>
            <a:ext cx="6298370" cy="3945187"/>
          </a:xfrm>
        </p:spPr>
        <p:txBody>
          <a:bodyPr/>
          <a:lstStyle/>
          <a:p>
            <a:pPr algn="ctr"/>
            <a:r>
              <a:rPr lang="ru-RU" sz="4000" dirty="0" smtClean="0"/>
              <a:t>мониторинг реализации целевой модели наставничества в Приморском крае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643159" y="3891731"/>
            <a:ext cx="6710798" cy="125917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6300192" y="188640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697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405656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наставников Приморского края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t.me/AsNasPK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наставнический центр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https://pkiro.ru/activities/proekty/regionalnyj-nastavnicheskij-czentr-primorskogo-kraya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10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288032"/>
          </a:xfrm>
        </p:spPr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92688"/>
          </a:xfrm>
        </p:spPr>
        <p:txBody>
          <a:bodyPr>
            <a:noAutofit/>
          </a:bodyPr>
          <a:lstStyle/>
          <a:p>
            <a:pPr marL="0" indent="0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мониторинга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оценить организацию деятельности общеобразовательных организаций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Приморского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по следующим показателям: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на сайте Положение о системе наставничества педагогических работников в образовательной организации;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размещенные на сайте программы наставничества;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имеющих размещенную на сайте  дорожную карту (план мероприятий) по реализации Положения о системе наставничества в образовательной организации;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-по  доле ОО от общего количества ОО,  имеющих размещенный на сайте организации банк наставнических практик различных форм «педагог-педагог», «педагог-учащийся», «учащийся-учащийся»;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общему количеству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инфоповодов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официальном сайте/ официальном аккаунте всех ОО (количество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31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  доле  молодых педагогов, имеющих наставников, от общего числа молодых педагогов в ОО;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по количеству и доле от общего числа педагогов-наставников ОО, вовлеченных в различные формы наставничества на институциональном, муниципальном и региональном уровнях;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 количеству и доле от общего числа наставляемых педагогов, включая молодых педагогов, вовлеченных в различные формы наставничества на институциональном, муниципальном и региональном уровнях;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640960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эффективность  реализации ЦНМ в  </a:t>
            </a: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787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5760"/>
            <a:ext cx="8136904" cy="254928"/>
          </a:xfrm>
        </p:spPr>
        <p:txBody>
          <a:bodyPr/>
          <a:lstStyle/>
          <a:p>
            <a:r>
              <a:rPr lang="ru-RU" i="1" dirty="0">
                <a:latin typeface="Times New Roman"/>
                <a:ea typeface="Times New Roman"/>
                <a:cs typeface="Times New Roman"/>
              </a:rPr>
              <a:t>Общие замечания.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576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</a:t>
            </a:r>
            <a:r>
              <a:rPr lang="ru-RU" sz="18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еверифицированная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информация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разработана нормативно-правовая основа для формирования системы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наставничества, отсутствуют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управленческие механизмы для организации качественного и эффективного процесса наставничества в ОО.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54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% ОО полностью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отсутствует как результат наставнической деятельности банк программ наставничества, а в 46% ОО банк чаще всего представлен 1-2 программами наставничества. Итогом реализации программ наставничества является наставническая практика. Отсутствие качественно описанных наставнических практик в 87% образовательных организаций свидетельствует о низком уровне педагогических и методических компетенций наставников, а также о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неэффективности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деятельности куратора наставничества в ОО.</a:t>
            </a:r>
            <a:endParaRPr lang="ru-RU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7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136904" cy="5136684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Укажите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долю   общеобразовательных организаций от общего количества общеобразовательных организаций,  имеющих на официальном сайте организации  Положение о системе наставничества педагогических работников в образовательной организации.</a:t>
            </a:r>
          </a:p>
          <a:p>
            <a:pPr marL="0" indent="0" algn="just">
              <a:spcBef>
                <a:spcPts val="0"/>
              </a:spcBef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/67%______</a:t>
            </a:r>
          </a:p>
          <a:p>
            <a:pPr marL="0" indent="0" algn="just">
              <a:spcBef>
                <a:spcPts val="0"/>
              </a:spcBef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66781"/>
              </p:ext>
            </p:extLst>
          </p:nvPr>
        </p:nvGraphicFramePr>
        <p:xfrm>
          <a:off x="296887" y="3356992"/>
          <a:ext cx="8462842" cy="2173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275"/>
                <a:gridCol w="1002762"/>
                <a:gridCol w="1336892"/>
                <a:gridCol w="1368152"/>
                <a:gridCol w="2016224"/>
                <a:gridCol w="2459537"/>
              </a:tblGrid>
              <a:tr h="1590010"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образовательной организации*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 на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URL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-адрес Положения о системе наставничества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 на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URL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-адрес программ наставничества различных форм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 на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URL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-адрес дорожной  карты (план мероприятий) по реализации Положения о системе наставничества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 на URL-адрес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банка наставнических практик различных форм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583004">
                <a:tc>
                  <a:txBody>
                    <a:bodyPr/>
                    <a:lstStyle/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7" y="2276872"/>
            <a:ext cx="812944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8.Разместите информацию в таблицу.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Пояснение: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*необходимо указать все общеобразовательные организации муниципалитета.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489654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2800" dirty="0"/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наличию муниципального  плана/дорожной карты по организации и проведению комплекса тематических мероприятий  с участием наставников и наставляемых в муниципальной системе образования;</a:t>
            </a:r>
          </a:p>
          <a:p>
            <a:pPr marL="0" indent="0" algn="just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муниципального банка наставнических практик;</a:t>
            </a:r>
          </a:p>
          <a:p>
            <a:pPr marL="0" indent="0" algn="just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муниципальной Школы  наставничества.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90533"/>
            <a:ext cx="835292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деятельности ММС по организации муниципальной системы наставничества: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380312" y="188640"/>
            <a:ext cx="1584175" cy="613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168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092380" cy="5208692"/>
          </a:xfrm>
        </p:spPr>
        <p:txBody>
          <a:bodyPr>
            <a:normAutofit/>
          </a:bodyPr>
          <a:lstStyle/>
          <a:p>
            <a:pPr fontAlgn="t"/>
            <a:endParaRPr lang="ru-RU" b="0" dirty="0" smtClean="0"/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 Организована муниципальная Школа  наставничества (далее – Школа)?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Пояснение: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Информация о составе и деятельности Школы должна быть размещена на официальном сайте ГАУ ДПО ПК ИРО/Региональный наставнический центр </a:t>
            </a:r>
            <a:r>
              <a:rPr lang="ru-RU" sz="20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https://pkiro.ru/activities/proekty/regionalnyj-nastavnicheskij-czentr-primorskogo-kraya</a:t>
            </a:r>
            <a:r>
              <a:rPr lang="ru-RU" sz="2000" u="sng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/</a:t>
            </a:r>
            <a:r>
              <a:rPr lang="ru-RU" sz="2000" u="sng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fontAlgn="t"/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59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329</TotalTime>
  <Words>512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мониторинг реализации целевой модели наставничества в Приморском крае</vt:lpstr>
      <vt:lpstr>Презентация PowerPoint</vt:lpstr>
      <vt:lpstr>Презентация PowerPoint</vt:lpstr>
      <vt:lpstr> </vt:lpstr>
      <vt:lpstr>Общие замечания. </vt:lpstr>
      <vt:lpstr>Презентация PowerPoint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реализации целевой модели наставничества в Приморском крае</dc:title>
  <dc:creator>Юлия А. Сеничева</dc:creator>
  <cp:lastModifiedBy>Юлия А. Сеничева</cp:lastModifiedBy>
  <cp:revision>26</cp:revision>
  <dcterms:created xsi:type="dcterms:W3CDTF">2022-11-26T10:30:32Z</dcterms:created>
  <dcterms:modified xsi:type="dcterms:W3CDTF">2023-11-14T00:36:21Z</dcterms:modified>
</cp:coreProperties>
</file>