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ИОМ по направлению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«Целевая модель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наставничества»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ИОМ </a:t>
            </a:r>
          </a:p>
          <a:p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 89242518521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yasen65@mail.ru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64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9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4615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83568" y="4005064"/>
            <a:ext cx="136815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9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9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3" y="551724"/>
            <a:ext cx="8568952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699792" y="5410742"/>
            <a:ext cx="165618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1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404664"/>
            <a:ext cx="804615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9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988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Инструкция по ИОМ по направлению «Целевая модель наставничества»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ИОМ</dc:title>
  <dc:creator>Юлия А. Сеничева</dc:creator>
  <cp:lastModifiedBy>Юлия А. Сеничева</cp:lastModifiedBy>
  <cp:revision>3</cp:revision>
  <dcterms:created xsi:type="dcterms:W3CDTF">2022-12-18T22:53:07Z</dcterms:created>
  <dcterms:modified xsi:type="dcterms:W3CDTF">2022-12-18T23:45:57Z</dcterms:modified>
</cp:coreProperties>
</file>