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7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48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61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5888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43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0618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928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65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21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78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86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76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75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94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81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5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92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4EE1E-DA0E-44E6-ADE4-3D42110D5AC8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ACE338-EB2E-41D1-8569-0E22AE363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15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Программы элективных курсов для </a:t>
            </a:r>
            <a:r>
              <a:rPr lang="ru-RU" dirty="0" err="1" smtClean="0"/>
              <a:t>Агроклассов</a:t>
            </a:r>
            <a:r>
              <a:rPr lang="ru-RU" dirty="0" smtClean="0"/>
              <a:t> Приморской школы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Белоусова Н.М.,</a:t>
            </a:r>
            <a:r>
              <a:rPr lang="ru-RU" dirty="0" err="1" smtClean="0"/>
              <a:t>к.б.н</a:t>
            </a:r>
            <a:r>
              <a:rPr lang="ru-RU" dirty="0" smtClean="0"/>
              <a:t>. </a:t>
            </a:r>
            <a:r>
              <a:rPr lang="ru-RU" dirty="0" err="1" smtClean="0"/>
              <a:t>гл.специалист</a:t>
            </a:r>
            <a:r>
              <a:rPr lang="ru-RU" dirty="0" smtClean="0"/>
              <a:t> сектора ЕНО ЦУМР ПК ИРО</a:t>
            </a:r>
          </a:p>
          <a:p>
            <a:r>
              <a:rPr lang="ru-RU" dirty="0" smtClean="0"/>
              <a:t>2022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769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174" y="609600"/>
            <a:ext cx="9322904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«Инновационные укрывные материалы российского производства для сельского хозяйства».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Программа имеет естественнонаучную направленность и рассчитана на учащихся 10 класса профильной школы. При изучении данного курса обучающиеся получат знания об достижениях российских ученых в области использования укрывных материалов, о перспективных для применения в Приморском каре в связи со специфическими климатическими условиями; получат знания, которые они смогут применять в повседневной жизни; смогут проявить свои интересы и склонности к сельскохозяйственному труду и принять решение относительно продолжения обучения в профильных вузах. Курс рассчитан на 10 ч, по 1 ч в неделю в одном полугодии. Преподавание курса рекомендуется сочетать с изучением курса «Пленочные теплицы – особенности эксплуатации в Приморском крае».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245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2609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Учебно</a:t>
            </a:r>
            <a:r>
              <a:rPr lang="ru-RU" b="1" dirty="0"/>
              <a:t> – тематический  план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908924"/>
              </p:ext>
            </p:extLst>
          </p:nvPr>
        </p:nvGraphicFramePr>
        <p:xfrm>
          <a:off x="437322" y="1570382"/>
          <a:ext cx="11012556" cy="4397657"/>
        </p:xfrm>
        <a:graphic>
          <a:graphicData uri="http://schemas.openxmlformats.org/drawingml/2006/table">
            <a:tbl>
              <a:tblPr firstRow="1" firstCol="1" bandRow="1"/>
              <a:tblGrid>
                <a:gridCol w="495966"/>
                <a:gridCol w="7013024"/>
                <a:gridCol w="671497"/>
                <a:gridCol w="2832069"/>
              </a:tblGrid>
              <a:tr h="695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разделов и тем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часов 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занятий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2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Общее понятие о климатических факторах. Климатология о тенденциях изменения климата на юге Дальнего Востока. Влияние факторов на рост и развитие растений.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9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Классические укрывные и мульчирующие материалы. Инновационные материалы российского производства фирмы «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Агротекс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Конструкции и использование парников тоннельного типа.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 работа -2ч.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2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проекта по созданию комплекта для выращивания одной из культур (на выбор).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 работа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2ч,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исследовательских работ по курсу.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049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905" y="609600"/>
            <a:ext cx="9819860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Общее понятие о климатических факторах. Климатология о тенденциях изменения климата на юге Дальнего Востока. Влияние факторов на рост и развитие растений (2ч)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802835"/>
            <a:ext cx="8596668" cy="3238527"/>
          </a:xfrm>
        </p:spPr>
        <p:txBody>
          <a:bodyPr/>
          <a:lstStyle/>
          <a:p>
            <a:r>
              <a:rPr lang="ru-RU" sz="2000" dirty="0"/>
              <a:t>Климат Приморского края. Тенденции изменения климата в Приморье. Сравнительная урожайность растений в открытом и защищенном грунте. Зависимость урожайности сельскохозяйственных культур от действия факторов среды.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958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Классические укрывные и мульчирующие материалы. Инновационные материалы российского производства фирмы «</a:t>
            </a:r>
            <a:r>
              <a:rPr lang="ru-RU" b="1" dirty="0" err="1"/>
              <a:t>Агротекс</a:t>
            </a:r>
            <a:r>
              <a:rPr lang="ru-RU" b="1" dirty="0"/>
              <a:t>» (2ч)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981739"/>
            <a:ext cx="8596668" cy="3059623"/>
          </a:xfrm>
        </p:spPr>
        <p:txBody>
          <a:bodyPr/>
          <a:lstStyle/>
          <a:p>
            <a:r>
              <a:rPr lang="ru-RU" sz="2400" dirty="0"/>
              <a:t>Понятие об укрывных и мульчирующих материалах. Знакомство с характеристиками и применением материалов фирмы «</a:t>
            </a:r>
            <a:r>
              <a:rPr lang="ru-RU" sz="2400" dirty="0" err="1"/>
              <a:t>Агротекс</a:t>
            </a:r>
            <a:r>
              <a:rPr lang="ru-RU" sz="2400" dirty="0"/>
              <a:t>» с использованием каталога образцов 2022. Преимущества использования инновационных материалов. Сферы применения материалов: зимняя защита растений, затенение, защита от сорняков и вредителей, раннее получение урожая. Сити- фермерство.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290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Конструкции и использование парников тоннельного типа (2ч)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Виды парников тоннельного типа. Конструкции парников тоннельного типа. Критерии отбора материалов для парников тоннельного типа. Области применения парников тоннельного типа. Использование парников тоннельного типа в сельскохозяйственном производстве Приморья и в частных хозяйствах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46178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Разработка проекта по созданию комплекта для выращивания одной из культур (на выбор) (2ч)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Принципы подбора укрывных и мульчирующих материалов для выращивания культуры в условиях Приморского края. Примеры комплектов, разработанных специалистами фирмы «</a:t>
            </a:r>
            <a:r>
              <a:rPr lang="ru-RU" sz="2400" dirty="0" err="1"/>
              <a:t>Агротекс</a:t>
            </a:r>
            <a:r>
              <a:rPr lang="ru-RU" sz="2400" dirty="0"/>
              <a:t>» из каталога образцов 2022года.</a:t>
            </a:r>
          </a:p>
          <a:p>
            <a:r>
              <a:rPr lang="ru-RU" sz="2400" b="1" dirty="0"/>
              <a:t>Семинар.</a:t>
            </a:r>
            <a:r>
              <a:rPr lang="ru-RU" sz="2400" dirty="0"/>
              <a:t> Защита проекта по курсу.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8788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«Пленочные теплицы в сельском хозяйстве Приморского края».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Программа имеет естественнонаучную направленность и рассчитана на учащихся 10 класса профильной школы. При изучении данного курса обучающиеся получат знания об достижениях российских ученых в области защищенного грунта и использования пленочных укрывных материалов в защищенном грунте, о перспективах применения в Приморском каре пленочных теплиц в связи со специфическими климатическими условиями; получат знания, которые они смогут применять в повседневной жизни; смогут проявить свои интересы и склонности к сельскохозяйственному труду и принять решение относительно продолжения обучения в профильных вузах. Курс рассчитан на 7 ч, по 1 ч в неделю в одном полугодии. Преподавание курса рекомендуется сочетать с изучением курса «Инновационные укрывные материалы российского производства для сельского хозяйства».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7682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1513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Учебно</a:t>
            </a:r>
            <a:r>
              <a:rPr lang="ru-RU" b="1" dirty="0"/>
              <a:t> – тематический  план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123822"/>
              </p:ext>
            </p:extLst>
          </p:nvPr>
        </p:nvGraphicFramePr>
        <p:xfrm>
          <a:off x="677334" y="1590261"/>
          <a:ext cx="10255709" cy="4830416"/>
        </p:xfrm>
        <a:graphic>
          <a:graphicData uri="http://schemas.openxmlformats.org/drawingml/2006/table">
            <a:tbl>
              <a:tblPr firstRow="1" firstCol="1" bandRow="1"/>
              <a:tblGrid>
                <a:gridCol w="461880"/>
                <a:gridCol w="6531048"/>
                <a:gridCol w="625348"/>
                <a:gridCol w="2637433"/>
              </a:tblGrid>
              <a:tr h="14676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разделов и тем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часов 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занятий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Общее понятие о защищенном грунте. Пленочные теплицы – конструкция, материалы, преимущества и недостатки.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Виды каркасов и материалов для пленочных теплиц. Специфика использования в Приморском крае.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проекта по созданию конструкции пленочной теплицы. Расчет себестоимости.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 работа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2ч,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7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проектов по курсу.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335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Общее понятие о защищенном грунте. Пленочные теплицы – конструкция, материалы, преимущества и недостатки. (2ч)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683565"/>
            <a:ext cx="8596668" cy="3357797"/>
          </a:xfrm>
        </p:spPr>
        <p:txBody>
          <a:bodyPr/>
          <a:lstStyle/>
          <a:p>
            <a:r>
              <a:rPr lang="ru-RU" sz="2400" dirty="0"/>
              <a:t>Преимущества выращивания овощей и ягод в защищенном грунте. Использование пленочных теплиц в Приморском крае. Анализ данных по овощеводству открытого и защищенного грунта. Области применения пленочных теплиц. Использование пленочных теплиц в сельскохозяйственном производстве Приморья и в частных хозяйствах.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7153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Виды каркасов и материалов для пленочных теплиц. Специфика использования в Приморском крае. (2ч)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405270"/>
            <a:ext cx="8596668" cy="3636092"/>
          </a:xfrm>
        </p:spPr>
        <p:txBody>
          <a:bodyPr/>
          <a:lstStyle/>
          <a:p>
            <a:r>
              <a:rPr lang="ru-RU" sz="2400" dirty="0"/>
              <a:t>Характеристики материалов, использующихся для создания пленочных теплиц.  Анализ рынка материалов для пленочных теплиц в Приморском крае, доля зарубежных производителей. Специфика использования материалов в Приморском крае.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43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Основы агрохимии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Программа имеет естественнонаучную направленность и рассчитана на учащихся 10 класса профильной школы. При изучении данного курса обучающиеся получат знания об особенностях химического состава почв Приморского края, роли некоторых химических элементов  в сохранении почвенного плодородия; представление о новых тенденциях в его сохранении в Приморском крае – органическом земледелии; направлениях исследований и достижений ученых Приморского края в области сельского хозяйства и </a:t>
            </a:r>
            <a:r>
              <a:rPr lang="ru-RU" dirty="0" err="1"/>
              <a:t>агробиотехнологии</a:t>
            </a:r>
            <a:r>
              <a:rPr lang="ru-RU" dirty="0"/>
              <a:t> в крае; развитии гидропоники в передовых тепличных </a:t>
            </a:r>
            <a:r>
              <a:rPr lang="ru-RU" dirty="0" smtClean="0"/>
              <a:t>хозяйствах.</a:t>
            </a:r>
          </a:p>
          <a:p>
            <a:r>
              <a:rPr lang="ru-RU" dirty="0"/>
              <a:t>34ч, по 1 ч в неделю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003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Разработка проекта по созданию конструкции пленочной теплицы. Расчет себестоимости. (2ч)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 Виды пленочных теплиц, преимущества и недостатки. Конструкции каркасов, устойчивых к воздействию солнечных лучей и ветра. Критерии отбора материалов для пленочных теплиц, которые будут эксплуатироваться в муссонном климате. </a:t>
            </a:r>
          </a:p>
          <a:p>
            <a:r>
              <a:rPr lang="ru-RU" sz="2400" b="1" dirty="0"/>
              <a:t>Семинар.</a:t>
            </a:r>
            <a:r>
              <a:rPr lang="ru-RU" sz="2400" dirty="0"/>
              <a:t> Защита проекта по курсу.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99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175" y="609600"/>
            <a:ext cx="11191459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«Грибы в пищевой и лекарственной промышленности. Культивирование мицелия и основы </a:t>
            </a:r>
            <a:r>
              <a:rPr lang="ru-RU" dirty="0" err="1"/>
              <a:t>грибоводства</a:t>
            </a:r>
            <a:r>
              <a:rPr lang="ru-RU" dirty="0"/>
              <a:t>».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175" y="2160589"/>
            <a:ext cx="10575234" cy="4458872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Программа имеет естественнонаучную направленность и рассчитана на учащихся 10 класса профильной школы. При изучении данного курса обучающиеся получат знания об достижениях российских ученых в области культивирования грибов и использования грибов в питании, о перспективах применения в Приморском каре технологий выращивания грибов; получат знания, которые они смогут применять в повседневной жизни; смогут проявить свои интересы и склонности к сельскохозяйственному труду и принять решение относительно продолжения обучения в профильных вузах. Курс рассчитан на 7 ч, по 1 ч в неделю в одном полугодии. Преподавание курса рекомендуется сочетать с изучением курса «Выращивание земляники садовой в открытом и защищенном грунте в Приморском крае».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717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Учебно</a:t>
            </a:r>
            <a:r>
              <a:rPr lang="ru-RU" b="1" dirty="0"/>
              <a:t> – тематический  план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8507752"/>
              </p:ext>
            </p:extLst>
          </p:nvPr>
        </p:nvGraphicFramePr>
        <p:xfrm>
          <a:off x="159026" y="1930401"/>
          <a:ext cx="11648661" cy="4916121"/>
        </p:xfrm>
        <a:graphic>
          <a:graphicData uri="http://schemas.openxmlformats.org/drawingml/2006/table">
            <a:tbl>
              <a:tblPr firstRow="1" firstCol="1" bandRow="1"/>
              <a:tblGrid>
                <a:gridCol w="524614"/>
                <a:gridCol w="7418107"/>
                <a:gridCol w="710285"/>
                <a:gridCol w="2995655"/>
              </a:tblGrid>
              <a:tr h="653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разделов и тем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часов 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занятий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4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Грибы в пищевой и лекарственной промышленности. Съедобные и лекарственные грибы Приморских лесов.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7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Культивирование мицелия и основы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грибоводства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Выбор темы проекта и изучение теории.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4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проекта по созданию грибной фермы. Расчет себестоимости продукции.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 работа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2ч,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2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проектов по курсу.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199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Грибы в пищевой и лекарственной промышленности. Съедобные и лекарственные грибы Приморских лесов. (2ч)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03443"/>
            <a:ext cx="8596668" cy="3337919"/>
          </a:xfrm>
        </p:spPr>
        <p:txBody>
          <a:bodyPr>
            <a:normAutofit/>
          </a:bodyPr>
          <a:lstStyle/>
          <a:p>
            <a:r>
              <a:rPr lang="ru-RU" sz="2400" dirty="0"/>
              <a:t>Обзор литературы по теме исследования. Использование грибов в европейской кухне и странах Юго-Восточной Азии. Использование грибов для производства </a:t>
            </a:r>
            <a:r>
              <a:rPr lang="ru-RU" sz="2400" dirty="0" err="1"/>
              <a:t>БАДов</a:t>
            </a:r>
            <a:r>
              <a:rPr lang="ru-RU" sz="2400" dirty="0"/>
              <a:t> и косметических средств. Целебные свойства </a:t>
            </a:r>
            <a:r>
              <a:rPr lang="ru-RU" sz="2400" dirty="0" err="1"/>
              <a:t>шитаке</a:t>
            </a:r>
            <a:r>
              <a:rPr lang="ru-RU" sz="2400" dirty="0"/>
              <a:t> и других видов, растущих на Дальнем Востоке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36580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997292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Культивирование мицелия и основы </a:t>
            </a:r>
            <a:r>
              <a:rPr lang="ru-RU" b="1" dirty="0" err="1"/>
              <a:t>грибоводства</a:t>
            </a:r>
            <a:r>
              <a:rPr lang="ru-RU" b="1" dirty="0"/>
              <a:t>. (2ч)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Биотехнологии в производстве грибов. Виды субстратов.  Анализ рынка материалов для выращивания грибов. Анализ рынка грибной продукции в  Приморском крае, доля зарубежных производителей. Специфика использования различных мицелиев в Приморском крае (на основе анализа потребления).</a:t>
            </a:r>
            <a:r>
              <a:rPr lang="ru-RU" sz="2800" b="1" dirty="0"/>
              <a:t> </a:t>
            </a:r>
            <a:r>
              <a:rPr lang="ru-RU" sz="2800" dirty="0"/>
              <a:t>Выбор темы проекта и  изучение </a:t>
            </a:r>
            <a:r>
              <a:rPr lang="ru-RU" sz="2800" dirty="0" smtClean="0"/>
              <a:t>теории.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687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Разработка проекта по созданию грибной фермы. Расчет себестоимости продукции. (2ч)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Критерии отбора мицелия  для  выращивания, материалов для устройства фермы, отопления и подачи воды.  Рентабельность производства.</a:t>
            </a:r>
          </a:p>
          <a:p>
            <a:r>
              <a:rPr lang="ru-RU" sz="2400" b="1" dirty="0"/>
              <a:t>Семинар.</a:t>
            </a:r>
            <a:r>
              <a:rPr lang="ru-RU" sz="2400" dirty="0"/>
              <a:t> Защита проекта по курсу.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572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«Выращивание земляники садовой в открытом и защищенном грунте в Приморском крае».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136440" cy="3880773"/>
          </a:xfrm>
        </p:spPr>
        <p:txBody>
          <a:bodyPr>
            <a:noAutofit/>
          </a:bodyPr>
          <a:lstStyle/>
          <a:p>
            <a:r>
              <a:rPr lang="ru-RU" sz="2000" dirty="0"/>
              <a:t>Программа имеет естественнонаучную направленность и рассчитана на учащихся 10 класса профильной школы. При изучении данного курса обучающиеся получат знания об достижениях российских ученых в области выращивания земляники садовой и технологиях хранения и переработки продукции, о перспективах возделывания в Приморском каре земляники садовой; получат знания, которые они смогут применять в повседневной жизни; смогут проявить свои интересы и склонности к сельскохозяйственному труду и принять решение относительно продолжения обучения в профильных вузах. Курс рассчитан на 10 ч, по 1 ч в неделю в одном полугодии. Преподавание курса рекомендуется сочетать с изучением курса «Грибы в пищевой и лекарственной промышленности. Культивирование мицелия и основы </a:t>
            </a:r>
            <a:r>
              <a:rPr lang="ru-RU" sz="2000" dirty="0" err="1"/>
              <a:t>грибоводства</a:t>
            </a:r>
            <a:r>
              <a:rPr lang="ru-RU" sz="2000" dirty="0"/>
              <a:t>».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093672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Учебно</a:t>
            </a:r>
            <a:r>
              <a:rPr lang="ru-RU" b="1" dirty="0"/>
              <a:t> – тематический  план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657993"/>
              </p:ext>
            </p:extLst>
          </p:nvPr>
        </p:nvGraphicFramePr>
        <p:xfrm>
          <a:off x="238540" y="1311966"/>
          <a:ext cx="11608904" cy="4952290"/>
        </p:xfrm>
        <a:graphic>
          <a:graphicData uri="http://schemas.openxmlformats.org/drawingml/2006/table">
            <a:tbl>
              <a:tblPr firstRow="1" firstCol="1" bandRow="1"/>
              <a:tblGrid>
                <a:gridCol w="522824"/>
                <a:gridCol w="7392791"/>
                <a:gridCol w="707859"/>
                <a:gridCol w="2985430"/>
              </a:tblGrid>
              <a:tr h="636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разделов и тем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занятий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27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Интенсивная технология возделывания земляники садовой. Подбор высокопродуктивных сортов.   Получение посадочного материала чистого от комплекса патогенов биотехнологичесим способом.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Изучение ремонтантных сортов земляники садовой, выращиваемых и перспективных для возделывания в Приморском крае.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88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проекта по созданию плантаций в открытом и защищенном грунте. Расчет себестоимости продукции.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 работа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2ч,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проектов по курсу.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2819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619605" cy="1320800"/>
          </a:xfrm>
        </p:spPr>
        <p:txBody>
          <a:bodyPr>
            <a:noAutofit/>
          </a:bodyPr>
          <a:lstStyle/>
          <a:p>
            <a:r>
              <a:rPr lang="ru-RU" sz="2800" b="1" dirty="0"/>
              <a:t>Интенсивная технология возделывания земляники садовой. Подбор высокопродуктивных сортов.   Получение посадочного материала чистого от комплекса патогенов </a:t>
            </a:r>
            <a:r>
              <a:rPr lang="ru-RU" sz="2800" b="1" dirty="0" err="1"/>
              <a:t>биотехнологичесим</a:t>
            </a:r>
            <a:r>
              <a:rPr lang="ru-RU" sz="2800" b="1" dirty="0"/>
              <a:t> способом. (3ч)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862470"/>
            <a:ext cx="8596668" cy="3178892"/>
          </a:xfrm>
        </p:spPr>
        <p:txBody>
          <a:bodyPr/>
          <a:lstStyle/>
          <a:p>
            <a:r>
              <a:rPr lang="ru-RU" sz="2400" dirty="0"/>
              <a:t>Обзор литературы по теме исследования.  Особенности интенсивной технологии возделывания земляники садовой. Принципы отбора высокопродуктивных сортов.   Биотехнология в получении безвирусных сортов. Экскурсия в Федеральное государственное бюджетное научное учреждение «Федеральный научный центр </a:t>
            </a:r>
            <a:r>
              <a:rPr lang="ru-RU" sz="2400" dirty="0" err="1"/>
              <a:t>агробиотехнологий</a:t>
            </a:r>
            <a:r>
              <a:rPr lang="ru-RU" sz="2400" dirty="0"/>
              <a:t> Дальнего Востока им. А.К. Чайки»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075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417" y="609600"/>
            <a:ext cx="9015585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Изучение ремонтантных сортов земляники садовой, выращиваемых и перспективных для возделывания в Приморском крае. (3ч)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Изучение ремонтантных сортов земляники садовой российской и зарубежной селекции. Их основные характеристики, требования к условиям среды. Понятие о сортах нейтрального дня. Использование современных укрывных и мульчирующих материалов в производстве земляники садовой. Рассада </a:t>
            </a:r>
            <a:r>
              <a:rPr lang="ru-RU" sz="2800" dirty="0" err="1"/>
              <a:t>фриго</a:t>
            </a:r>
            <a:r>
              <a:rPr lang="ru-RU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90909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7512509" cy="834887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Учебно</a:t>
            </a:r>
            <a:r>
              <a:rPr lang="ru-RU" b="1" dirty="0"/>
              <a:t> – тематический  план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371704"/>
              </p:ext>
            </p:extLst>
          </p:nvPr>
        </p:nvGraphicFramePr>
        <p:xfrm>
          <a:off x="278297" y="834889"/>
          <a:ext cx="11589027" cy="6044992"/>
        </p:xfrm>
        <a:graphic>
          <a:graphicData uri="http://schemas.openxmlformats.org/drawingml/2006/table">
            <a:tbl>
              <a:tblPr firstRow="1" firstCol="1" bandRow="1"/>
              <a:tblGrid>
                <a:gridCol w="437320"/>
                <a:gridCol w="6296304"/>
                <a:gridCol w="819224"/>
                <a:gridCol w="4036179"/>
              </a:tblGrid>
              <a:tr h="33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разделов и тем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занятий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Агрохимия как наука – определение, методы исследования, этапы становления в стране. Агрохимия в Приморском крае.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тематики исследовательской работы и планирование этапов ее проведения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Химический состав и питание растений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 работа.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Агрохимические свойства почвы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Лекции -2ч,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Семинары – 2ч,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работы -4ч.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Минеральные удобрения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ИКТ.-1ч,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Семинары – 1ч,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работы -4ч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Органические удобрения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 работа-1ч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 – 1ч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Загрязнение и истощение почв. Состояние почв в Приморском крае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Органическое земледелие и его развитие в Приморском крае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Агрохимия в гидропонике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Экскурсия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Направлениях агрохимических исследований и достижений ученых Приморского края  в области сельского хозяйства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Экскурсия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Агробиотехнологии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страже почвенного плодородия. Исследования почвенных микроорганизмов Приморскими учеными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Экскурсия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исследовательских работ по курсу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07" marR="4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24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63014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Разработка проекта по созданию плантаций в открытом и защищенном грунте. Расчет себестоимости продукции. (3ч)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Разработка проекта по созданию плантаций в открытом и защищенном грунте. Расчет себестоимости продукции.</a:t>
            </a:r>
          </a:p>
          <a:p>
            <a:r>
              <a:rPr lang="ru-RU" sz="2800" b="1" dirty="0"/>
              <a:t>Семинар.</a:t>
            </a:r>
            <a:r>
              <a:rPr lang="ru-RU" sz="2800" dirty="0"/>
              <a:t> Защита проекта по курсу.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7309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подбора содержания для элективных курсов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1. Соответствие возрастным особенностям.</a:t>
            </a:r>
          </a:p>
          <a:p>
            <a:r>
              <a:rPr lang="ru-RU" sz="2000" dirty="0" smtClean="0"/>
              <a:t>2. Использование материалов региональной тематики.</a:t>
            </a:r>
          </a:p>
          <a:p>
            <a:r>
              <a:rPr lang="ru-RU" sz="2000" dirty="0" smtClean="0"/>
              <a:t>3. Расширение тем курса Биология (углубленный уровень).</a:t>
            </a:r>
          </a:p>
          <a:p>
            <a:r>
              <a:rPr lang="ru-RU" sz="2000" dirty="0" smtClean="0"/>
              <a:t>4. Направленность на изучение содержания </a:t>
            </a:r>
            <a:r>
              <a:rPr lang="ru-RU" sz="2000" dirty="0" err="1" smtClean="0"/>
              <a:t>КИМов</a:t>
            </a:r>
            <a:r>
              <a:rPr lang="ru-RU" sz="2000" dirty="0" smtClean="0"/>
              <a:t> ЕГЭ по биологии.</a:t>
            </a:r>
          </a:p>
          <a:p>
            <a:r>
              <a:rPr lang="ru-RU" sz="2000" dirty="0" smtClean="0"/>
              <a:t>5. </a:t>
            </a:r>
            <a:r>
              <a:rPr lang="ru-RU" sz="2000" dirty="0" err="1" smtClean="0"/>
              <a:t>Практикоориентированный</a:t>
            </a:r>
            <a:r>
              <a:rPr lang="ru-RU" sz="2000" dirty="0" smtClean="0"/>
              <a:t> подход.</a:t>
            </a:r>
          </a:p>
          <a:p>
            <a:r>
              <a:rPr lang="ru-RU" sz="2000" dirty="0" smtClean="0"/>
              <a:t>6. Развитие навыков </a:t>
            </a:r>
            <a:r>
              <a:rPr lang="ru-RU" sz="2000" smtClean="0"/>
              <a:t>исследовательской деятельности.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86071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СЕГЕТАЛЬНЫЙ КОМПОНЕНТ АГРОФИТОЦЕНОЗОВ ПРИМОРСКОГО КРАЯ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Программа имеет естественнонаучную направленность и рассчитана на учащихся 10 класса профильной школы. При изучении данного курса обучающиеся получат знания об особенностях сегетальной флоры Приморского края, роли некоторых инвазивных видах в список флоры; представление о сорных и рудеральных растениях; направлениях исследований и достижений ученых Приморского края в области сельского хозяйства и по борьбе с сорняками; </a:t>
            </a:r>
            <a:endParaRPr lang="ru-RU" dirty="0" smtClean="0"/>
          </a:p>
          <a:p>
            <a:r>
              <a:rPr lang="ru-RU" dirty="0"/>
              <a:t>Курс рассчитан на 17ч, по 1 ч в неделю в одном полугодии.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76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2487"/>
          </a:xfrm>
        </p:spPr>
        <p:txBody>
          <a:bodyPr>
            <a:normAutofit fontScale="90000"/>
          </a:bodyPr>
          <a:lstStyle/>
          <a:p>
            <a:pPr lvl="0"/>
            <a:r>
              <a:rPr lang="ru-RU" altLang="ru-RU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ru-RU" altLang="ru-RU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тематический  план</a:t>
            </a:r>
            <a: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856468"/>
              </p:ext>
            </p:extLst>
          </p:nvPr>
        </p:nvGraphicFramePr>
        <p:xfrm>
          <a:off x="496957" y="1488421"/>
          <a:ext cx="10078278" cy="5041214"/>
        </p:xfrm>
        <a:graphic>
          <a:graphicData uri="http://schemas.openxmlformats.org/drawingml/2006/table">
            <a:tbl>
              <a:tblPr firstRow="1" firstCol="1" bandRow="1"/>
              <a:tblGrid>
                <a:gridCol w="453889"/>
                <a:gridCol w="4813850"/>
                <a:gridCol w="954156"/>
                <a:gridCol w="3856383"/>
              </a:tblGrid>
              <a:tr h="1254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разделов и тем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часов 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занятий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Конкурентоспособность сорных растений и прогнозирование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засоренности посевов.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6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Видовой состав сегетального компонента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агрофитоценозов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Лекции -2ч,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Семинары – 2ч,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работы -5ч.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6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Регулирование сегетального компонента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агрофитоценозов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современных системах земледелия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ИКТ.-3 ч,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Семинары – 1 ч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исследовательских работ по курсу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501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ОПЫТЫ С КУЛЬТУРНЫМИ РАСТЕНИЯМИ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Программа имеет естественнонаучную направленность и рассчитана на учащихся 8 класса профильной школы. При изучении данного курса обучающиеся получат знания об особенностях опытного дела в агрономических исследованиях, представление о принципах статистической обработке данных; овладеют методикой постановки опытов на культурных растениях; направлениях исследований и достижений ученых Приморского края в области исследований сельскохозяйственных культур; смогут проявить свои интересы и склонности к биологии и принять решение относительно продолжения обучения в профильных вузах. Курс рассчитан на 17ч, по 1 ч в неделю в одном полугодии (предпочтительнее второе).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690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Учебно</a:t>
            </a:r>
            <a:r>
              <a:rPr lang="ru-RU" b="1" dirty="0"/>
              <a:t> – тематический  план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81139"/>
              </p:ext>
            </p:extLst>
          </p:nvPr>
        </p:nvGraphicFramePr>
        <p:xfrm>
          <a:off x="0" y="1272208"/>
          <a:ext cx="11529391" cy="4390994"/>
        </p:xfrm>
        <a:graphic>
          <a:graphicData uri="http://schemas.openxmlformats.org/drawingml/2006/table">
            <a:tbl>
              <a:tblPr firstRow="1" firstCol="1" bandRow="1"/>
              <a:tblGrid>
                <a:gridCol w="519242"/>
                <a:gridCol w="6398393"/>
                <a:gridCol w="576469"/>
                <a:gridCol w="4035287"/>
              </a:tblGrid>
              <a:tr h="1212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разделов и тем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занятий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2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Основы опытного дела в агрономических исследованиях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8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Основы статистической обработки данных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Лекции -1ч,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работы -1ч.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2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Опыты с культурными растениями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Лекции -2 ч,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Семинары – 2ч,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работы -7ч.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исследовательских работ по курсу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440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</a:t>
            </a:r>
            <a:r>
              <a:rPr lang="ru-RU" dirty="0" err="1"/>
              <a:t>Фиторемедиационный</a:t>
            </a:r>
            <a:r>
              <a:rPr lang="ru-RU" dirty="0"/>
              <a:t> потенциал некоторых растений Приморской флоры».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Программа имеет естественнонаучную направленность и рассчитана на учащихся 10 класса профильной школы. При изучении данного курса обучающиеся получат знания об достижениях ученых Приморского края в обрасти </a:t>
            </a:r>
            <a:r>
              <a:rPr lang="ru-RU" dirty="0" err="1"/>
              <a:t>фиторемедиации</a:t>
            </a:r>
            <a:r>
              <a:rPr lang="ru-RU" dirty="0"/>
              <a:t>, использовании некоторых видов местной флоры для </a:t>
            </a:r>
            <a:r>
              <a:rPr lang="ru-RU" dirty="0" err="1"/>
              <a:t>ремедиации</a:t>
            </a:r>
            <a:r>
              <a:rPr lang="ru-RU" dirty="0"/>
              <a:t> загрязненных почв, о перспективных для </a:t>
            </a:r>
            <a:r>
              <a:rPr lang="ru-RU" dirty="0" err="1"/>
              <a:t>фиторемедиации</a:t>
            </a:r>
            <a:r>
              <a:rPr lang="ru-RU" dirty="0"/>
              <a:t> видов из списка флоры </a:t>
            </a:r>
            <a:r>
              <a:rPr lang="ru-RU" dirty="0" smtClean="0"/>
              <a:t>Приморья.</a:t>
            </a:r>
          </a:p>
          <a:p>
            <a:r>
              <a:rPr lang="ru-RU" dirty="0"/>
              <a:t>Курс рассчитан на 17ч, по 1 ч в неделю в одном полугодии.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718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757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Учебно</a:t>
            </a:r>
            <a:r>
              <a:rPr lang="ru-RU" b="1" dirty="0"/>
              <a:t> – тематический  план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187910"/>
              </p:ext>
            </p:extLst>
          </p:nvPr>
        </p:nvGraphicFramePr>
        <p:xfrm>
          <a:off x="238539" y="1590261"/>
          <a:ext cx="11608905" cy="5256951"/>
        </p:xfrm>
        <a:graphic>
          <a:graphicData uri="http://schemas.openxmlformats.org/drawingml/2006/table">
            <a:tbl>
              <a:tblPr firstRow="1" firstCol="1" bandRow="1"/>
              <a:tblGrid>
                <a:gridCol w="522824"/>
                <a:gridCol w="7011037"/>
                <a:gridCol w="1089614"/>
                <a:gridCol w="2985430"/>
              </a:tblGrid>
              <a:tr h="1129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разделов и тем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часов 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занятий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Общее понятие 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поллютантах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Основные загрязнители почв антропогенных ландшафтов Приморского края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9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Достижения ученых ДВО РАН в области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фиторемедиации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Перспективные растения для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фиторемедиации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условиях Приморского края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Лекции -1ч,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 – 1ч,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работы -5ч.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9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проекта по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фиторемедиации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загрязненного участка почвы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работа с использованием элементов ИКТ.-4 ч,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исследовательских работ по курсу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3521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2400</Words>
  <Application>Microsoft Office PowerPoint</Application>
  <PresentationFormat>Широкоэкранный</PresentationFormat>
  <Paragraphs>301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Trebuchet MS</vt:lpstr>
      <vt:lpstr>Wingdings 3</vt:lpstr>
      <vt:lpstr>Грань</vt:lpstr>
      <vt:lpstr>Программы элективных курсов для Агроклассов Приморской школы</vt:lpstr>
      <vt:lpstr>Основы агрохимии</vt:lpstr>
      <vt:lpstr>Учебно – тематический  план </vt:lpstr>
      <vt:lpstr>СЕГЕТАЛЬНЫЙ КОМПОНЕНТ АГРОФИТОЦЕНОЗОВ ПРИМОРСКОГО КРАЯ </vt:lpstr>
      <vt:lpstr>Учебно – тематический  план </vt:lpstr>
      <vt:lpstr>ОПЫТЫ С КУЛЬТУРНЫМИ РАСТЕНИЯМИ </vt:lpstr>
      <vt:lpstr>Учебно – тематический  план </vt:lpstr>
      <vt:lpstr>«Фиторемедиационный потенциал некоторых растений Приморской флоры». </vt:lpstr>
      <vt:lpstr>Учебно – тематический  план </vt:lpstr>
      <vt:lpstr>«Инновационные укрывные материалы российского производства для сельского хозяйства». </vt:lpstr>
      <vt:lpstr>Учебно – тематический  план </vt:lpstr>
      <vt:lpstr>Общее понятие о климатических факторах. Климатология о тенденциях изменения климата на юге Дальнего Востока. Влияние факторов на рост и развитие растений (2ч) </vt:lpstr>
      <vt:lpstr>Классические укрывные и мульчирующие материалы. Инновационные материалы российского производства фирмы «Агротекс» (2ч) </vt:lpstr>
      <vt:lpstr>Конструкции и использование парников тоннельного типа (2ч) </vt:lpstr>
      <vt:lpstr>Разработка проекта по созданию комплекта для выращивания одной из культур (на выбор) (2ч) </vt:lpstr>
      <vt:lpstr>«Пленочные теплицы в сельском хозяйстве Приморского края». </vt:lpstr>
      <vt:lpstr>Учебно – тематический  план </vt:lpstr>
      <vt:lpstr>Общее понятие о защищенном грунте. Пленочные теплицы – конструкция, материалы, преимущества и недостатки. (2ч) </vt:lpstr>
      <vt:lpstr>Виды каркасов и материалов для пленочных теплиц. Специфика использования в Приморском крае. (2ч) </vt:lpstr>
      <vt:lpstr>Разработка проекта по созданию конструкции пленочной теплицы. Расчет себестоимости. (2ч) </vt:lpstr>
      <vt:lpstr>«Грибы в пищевой и лекарственной промышленности. Культивирование мицелия и основы грибоводства». </vt:lpstr>
      <vt:lpstr>Учебно – тематический  план</vt:lpstr>
      <vt:lpstr>Грибы в пищевой и лекарственной промышленности. Съедобные и лекарственные грибы Приморских лесов. (2ч) </vt:lpstr>
      <vt:lpstr>Культивирование мицелия и основы грибоводства. (2ч) </vt:lpstr>
      <vt:lpstr>Разработка проекта по созданию грибной фермы. Расчет себестоимости продукции. (2ч) </vt:lpstr>
      <vt:lpstr>«Выращивание земляники садовой в открытом и защищенном грунте в Приморском крае». </vt:lpstr>
      <vt:lpstr>Учебно – тематический  план </vt:lpstr>
      <vt:lpstr>Интенсивная технология возделывания земляники садовой. Подбор высокопродуктивных сортов.   Получение посадочного материала чистого от комплекса патогенов биотехнологичесим способом. (3ч) </vt:lpstr>
      <vt:lpstr>Изучение ремонтантных сортов земляники садовой, выращиваемых и перспективных для возделывания в Приморском крае. (3ч) </vt:lpstr>
      <vt:lpstr>Разработка проекта по созданию плантаций в открытом и защищенном грунте. Расчет себестоимости продукции. (3ч) </vt:lpstr>
      <vt:lpstr>Принципы подбора содержания для элективных курсов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Программы элективных курсов для Агроклассов Приморской школы</dc:title>
  <dc:creator>Home</dc:creator>
  <cp:lastModifiedBy>Home</cp:lastModifiedBy>
  <cp:revision>27</cp:revision>
  <dcterms:created xsi:type="dcterms:W3CDTF">2022-12-10T19:26:24Z</dcterms:created>
  <dcterms:modified xsi:type="dcterms:W3CDTF">2022-12-10T20:40:13Z</dcterms:modified>
</cp:coreProperties>
</file>