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762000"/>
            <a:ext cx="7162800" cy="4114800"/>
          </a:xfrm>
        </p:spPr>
        <p:txBody>
          <a:bodyPr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профессиональных проб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психолого-педагогических классах: методические рекомендации и опыт муниципалитетов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5410200"/>
            <a:ext cx="8061960" cy="1066800"/>
          </a:xfrm>
        </p:spPr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Ю.А., гл.эксперт ГАУ ДПО ПК ИРО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40436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вектор – создание профессионального сообщества кураторов и педагогов ППК для эффективного профессионального взаимодействия, трансляции лучшего опыта, консалтинга.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Ассоциация педагогических классов Приморского края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телеграм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Сайт ПК ИРО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Сферум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177" y="3581399"/>
            <a:ext cx="1140846" cy="131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senicheva\Downloads\qr-code (24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114800"/>
            <a:ext cx="1133475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enicheva\Downloads\qr-code (25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248275"/>
            <a:ext cx="1245677" cy="1245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Результаты мониторинга официальных сайтов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791200"/>
          </a:xfrm>
        </p:spPr>
        <p:txBody>
          <a:bodyPr>
            <a:noAutofit/>
          </a:bodyPr>
          <a:lstStyle/>
          <a:p>
            <a:pPr>
              <a:lnSpc>
                <a:spcPct val="134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Нормативно-правовое обеспечение деятельности ППК: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Приказ министерства образования ПК;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Приказ ОО об открытии или продолжении деятельности ППК;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3.Приложение к приказу («Дорожная карта по координированию деятельности с указанием ответственных»);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Положение о ППК (специализированном классе);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Методические рекомендации министерства просвещения, другие (ссылки на них);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Учебный план как выписка из образовательной программы;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7. План внеурочной деятельности;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8. План /программа дополнительного образования учащихся (в том числе, в сетевой форме);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 Договор, в том числе  в сетевой форме, с академическим партнером;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 Новости (актуальная страница).</a:t>
            </a:r>
          </a:p>
          <a:p>
            <a:pPr algn="just">
              <a:lnSpc>
                <a:spcPct val="134000"/>
              </a:lnSpc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609600"/>
            <a:ext cx="8153400" cy="59436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30 муниципальных образований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60 образовательных организаций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88 психолого-педагогических классов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1510 учащихся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Поступивших в профильные учреждения в 2024 году -  ???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43 образовательные организации (71% от общего количества школ)  -  вкладка «Психолого-педагогические классы» на официальном сайте по рекомендуемой структуре с размещением документов, необходимых для организации деятельности ППК.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Ряд образовательных организаций подал требуемую информацию в виде ссылки на официальный сайт, а не на страницу/вкладку «Психолого-педагогические классы»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87362"/>
          </a:xfrm>
        </p:spPr>
        <p:txBody>
          <a:bodyPr/>
          <a:lstStyle/>
          <a:p>
            <a:pPr algn="just"/>
            <a:r>
              <a:rPr lang="ru-RU" sz="3200" b="1" dirty="0" smtClean="0"/>
              <a:t>Организация деятельности в ППК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7924800" cy="5410200"/>
          </a:xfrm>
        </p:spPr>
        <p:txBody>
          <a:bodyPr/>
          <a:lstStyle/>
          <a:p>
            <a:pPr marL="11430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профессиональных проб в урочной и внеурочной деятельности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эффективная возможность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опыта в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и социально-педагогической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</a:p>
          <a:p>
            <a:pPr marL="57150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Положения.</a:t>
            </a:r>
          </a:p>
          <a:p>
            <a:pPr marL="57150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Академические и индустриальные партнеры – заказчики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профпроб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457200" algn="just">
              <a:buAutoNum type="arabicPeriod"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Профпроба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индивидуальный итоговый проект.</a:t>
            </a:r>
          </a:p>
          <a:p>
            <a:pPr marL="571500" indent="-4572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 формы 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внеурочное событие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 занятие.</a:t>
            </a:r>
          </a:p>
          <a:p>
            <a:pPr marL="571500" indent="-457200" algn="just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проб, консультаций, защит, рефлексивного этапа.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AutoNum type="arabicPeriod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57200" algn="just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ПК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деятельности в психолого-педагогических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классах»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21.03 по 30.04.2025 с очными стажировками: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МБОУ СОШ 3 256 ГО ЗАТО Фокино (Слёт учащихся ППК)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МБОУ «Гимназия № 29»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г.Уссурийска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(Форум )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Форсайт-марафон  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 МБОУ СОШ № 22 г. Владивосток  07.02.2025</a:t>
            </a:r>
          </a:p>
          <a:p>
            <a:pPr marL="11430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МБОУ СОШ № 72 г. Владивосток  май 2025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686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198</TotalTime>
  <Words>365</Words>
  <Application>Microsoft Office PowerPoint</Application>
  <PresentationFormat>Экран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Соседство</vt:lpstr>
      <vt:lpstr>   Организация профессиональных проб  в психолого-педагогических классах: методические рекомендации и опыт муниципалитетов  </vt:lpstr>
      <vt:lpstr>Презентация PowerPoint</vt:lpstr>
      <vt:lpstr>Результаты мониторинга официальных сайтов</vt:lpstr>
      <vt:lpstr>Презентация PowerPoint</vt:lpstr>
      <vt:lpstr>Организация деятельности в ППК</vt:lpstr>
      <vt:lpstr>Образовательные события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Юлия А. Сеничева</cp:lastModifiedBy>
  <cp:revision>15</cp:revision>
  <dcterms:created xsi:type="dcterms:W3CDTF">2006-08-16T00:00:00Z</dcterms:created>
  <dcterms:modified xsi:type="dcterms:W3CDTF">2025-01-30T02:33:54Z</dcterms:modified>
</cp:coreProperties>
</file>