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56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5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96" autoAdjust="0"/>
  </p:normalViewPr>
  <p:slideViewPr>
    <p:cSldViewPr>
      <p:cViewPr>
        <p:scale>
          <a:sx n="100" d="100"/>
          <a:sy n="100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2C7E4D-9BDE-4D98-8868-4CA6723791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58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8E005-6EF7-494A-8945-42F5D49566A7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70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87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8909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240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3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846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028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506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0F41D-E22F-4608-BCCF-1B6B39C39271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6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2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34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01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029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C51C-64A0-4C58-B3AB-310FF25C53EC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08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4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1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6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1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9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15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152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816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628800"/>
            <a:ext cx="63767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2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20" y="1484784"/>
            <a:ext cx="7040782" cy="432048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5567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7" y="1484784"/>
            <a:ext cx="6656739" cy="4392488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829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день №3</a:t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Стань мастером управления временем </a:t>
            </a:r>
            <a:endParaRPr lang="en-US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036" y="1328373"/>
            <a:ext cx="4901290" cy="275697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4855520"/>
            <a:ext cx="3767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Хронофаги</a:t>
            </a:r>
            <a:r>
              <a:rPr lang="ru-RU" sz="2000" b="1" dirty="0" smtClean="0"/>
              <a:t> — пожиратели времени. Они могут быть как людьми, так предметами.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287" y="4509120"/>
            <a:ext cx="3184414" cy="201624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9961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день №3</a:t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Стань мастером управления временем </a:t>
            </a:r>
            <a:endParaRPr lang="en-US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5366" b="16279"/>
          <a:stretch/>
        </p:blipFill>
        <p:spPr>
          <a:xfrm>
            <a:off x="1907704" y="1340768"/>
            <a:ext cx="3816424" cy="25922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6818" t="8007" r="7398" b="23478"/>
          <a:stretch/>
        </p:blipFill>
        <p:spPr>
          <a:xfrm>
            <a:off x="3969336" y="4081189"/>
            <a:ext cx="4968552" cy="25161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179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день №3</a:t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Стань мастером управления временем </a:t>
            </a:r>
            <a:endParaRPr lang="en-US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9" y="1556792"/>
            <a:ext cx="6732240" cy="4759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8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день №4</a:t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Стань руководителем своего стартапа </a:t>
            </a:r>
            <a:endParaRPr lang="en-US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492896"/>
            <a:ext cx="3837617" cy="266429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19" y="1700808"/>
            <a:ext cx="3186283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день №3</a:t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Стань руководителем своего стартапа </a:t>
            </a:r>
            <a:endParaRPr lang="en-US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412776"/>
            <a:ext cx="3456384" cy="2073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37" y="4153197"/>
            <a:ext cx="3316835" cy="1961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74" y="1628800"/>
            <a:ext cx="3822142" cy="2191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74" y="4077071"/>
            <a:ext cx="3709477" cy="237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53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Ярмарка проектов </a:t>
            </a:r>
            <a:endParaRPr lang="en-US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417" y="1314620"/>
            <a:ext cx="3799010" cy="2136943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417" y="4437112"/>
            <a:ext cx="4204712" cy="236515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2204864"/>
            <a:ext cx="4104456" cy="230875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513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2780928"/>
            <a:ext cx="8153400" cy="715962"/>
          </a:xfrm>
        </p:spPr>
        <p:txBody>
          <a:bodyPr/>
          <a:lstStyle/>
          <a:p>
            <a:pPr algn="ctr"/>
            <a:r>
              <a:rPr lang="ru-RU" altLang="ru-RU" sz="4000" dirty="0" smtClean="0"/>
              <a:t>Спасибо за внимание!</a:t>
            </a:r>
            <a:endParaRPr lang="ru-RU" alt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4852020"/>
            <a:ext cx="5256584" cy="185358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день в библиотеке – 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генерации идей 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реализации задумок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5615041"/>
            <a:ext cx="2573288" cy="1255333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Информационно-библиотечный центр МБОУ СОШ №2      </a:t>
            </a:r>
          </a:p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Раздольное НМР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проекта:</a:t>
            </a:r>
            <a:r>
              <a:rPr lang="ru-RU" altLang="ru-RU" sz="4000" b="1" dirty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31975"/>
            <a:ext cx="6934200" cy="40814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учащихся на практике использовать универсальные учебные действия и умениями овладевать ими: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-познавательные;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-коммуникативные;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-регулятивные.</a:t>
            </a:r>
          </a:p>
        </p:txBody>
      </p:sp>
    </p:spTree>
    <p:extLst>
      <p:ext uri="{BB962C8B-B14F-4D97-AF65-F5344CB8AC3E}">
        <p14:creationId xmlns:p14="http://schemas.microsoft.com/office/powerpoint/2010/main" val="271952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dirty="0" smtClean="0">
                <a:solidFill>
                  <a:srgbClr val="4D4D4D"/>
                </a:solidFill>
                <a:latin typeface="18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rgbClr val="4D4D4D"/>
                </a:solidFill>
                <a:latin typeface="18"/>
                <a:ea typeface="+mn-ea"/>
                <a:cs typeface="+mn-cs"/>
              </a:rPr>
            </a:br>
            <a:r>
              <a:rPr lang="ru-RU" altLang="ru-RU" sz="36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проекта:</a:t>
            </a:r>
            <a:r>
              <a:rPr lang="ru-RU" altLang="ru-RU" sz="3600" b="1" dirty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831975"/>
            <a:ext cx="6791672" cy="40814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Реализация учреждениями культуры(библиотеками) программ и отдельных мероприятий, интегрированных в образовательное пространство МБОУ СОШ №2 НМР.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Формирование устойчивых связей между муниципальными библиотеками и школой.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Повышение интенсивности использования фондов государственных муниципальных библиотек при        реализации учебных и воспитательных программ со школой.</a:t>
            </a:r>
            <a:endParaRPr lang="en-US" altLang="ru-RU" sz="2000" dirty="0">
              <a:solidFill>
                <a:schemeClr val="tx1"/>
              </a:solidFill>
              <a:latin typeface="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6672"/>
            <a:ext cx="6934200" cy="1152128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dirty="0" smtClean="0">
                <a:solidFill>
                  <a:srgbClr val="4D4D4D"/>
                </a:solidFill>
                <a:latin typeface="18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rgbClr val="4D4D4D"/>
                </a:solidFill>
                <a:latin typeface="18"/>
                <a:ea typeface="+mn-ea"/>
                <a:cs typeface="+mn-cs"/>
              </a:rPr>
            </a:br>
            <a:r>
              <a:rPr lang="ru-RU" altLang="ru-RU" sz="32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Площадки реализации проекта:</a:t>
            </a:r>
            <a:br>
              <a:rPr lang="ru-RU" altLang="ru-RU" sz="32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831975"/>
            <a:ext cx="6791672" cy="40814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«Учебный день в библиотеке» реализуется 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Школьном информационно-библиотечном центре,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Школьном музее Боевой и трудовой славы,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муниципальном казенном учреждении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«Централизованная библиотечная система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Надеждинского муниципального района», именуемое в дальнейшем МКУ «ЦБС НМР».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.</a:t>
            </a:r>
            <a:endParaRPr lang="en-US" altLang="ru-RU" sz="2000" dirty="0">
              <a:solidFill>
                <a:schemeClr val="tx1"/>
              </a:solidFill>
              <a:latin typeface="18"/>
            </a:endParaRPr>
          </a:p>
        </p:txBody>
      </p:sp>
    </p:spTree>
    <p:extLst>
      <p:ext uri="{BB962C8B-B14F-4D97-AF65-F5344CB8AC3E}">
        <p14:creationId xmlns:p14="http://schemas.microsoft.com/office/powerpoint/2010/main" val="345476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6672"/>
            <a:ext cx="6934200" cy="1152128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творческом сотрудничестве и совместной деятельности с МКУ «ЦБС НМР»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31975"/>
            <a:ext cx="6934200" cy="469336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совместной деятельности библиотек по договору является профессиональное взаимодействие в сфере организации и развития библиотечного обслуживания детей и подростков.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Принципом сотрудничества библиотек-участниц признаётся согласованность действий и равноправное партнёрство.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рациональное использование профессионального,                           интеллектуального и творческого потенциала «Школьной библиотеки» и  МКУ «ЦБС НМР»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 для развития библиотечного обслуживания детей, подростков    и   руководителей  детского чтения;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разработка, апробирование и внедрение современных форм и методик в работе с детьми и подростками;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>
              <a:solidFill>
                <a:schemeClr val="tx1"/>
              </a:solidFill>
              <a:latin typeface="18"/>
            </a:endParaRPr>
          </a:p>
        </p:txBody>
      </p:sp>
    </p:spTree>
    <p:extLst>
      <p:ext uri="{BB962C8B-B14F-4D97-AF65-F5344CB8AC3E}">
        <p14:creationId xmlns:p14="http://schemas.microsoft.com/office/powerpoint/2010/main" val="276850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1800200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РАБОЧАЯ ПРОГРАММА</a:t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элективному курсу для обучающихся 10 класса</a:t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«Учебный день в библиотеке»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708920"/>
            <a:ext cx="6934200" cy="320451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и развитие компетентности обучающихся в области проектной деятельности с использованием инфраструктуры библиотек НМР.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9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502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программы:</a:t>
            </a:r>
            <a:br>
              <a:rPr lang="ru-RU" altLang="ru-RU" sz="40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0769"/>
            <a:ext cx="6934200" cy="504056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проектными технологиями и изучение их методологических основ;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специальных знаний, необходимых для генерации проектных идей,  реализации, презентации и продвижения проектов;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навыков/компетенций будущего: развитие проектного мышления, потребности познавать, креативности; повышение мотивации к творчеству и проектному сотрудничеству;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ребят образа будущего, развитие у них умения прогнозировать свое личное и профессиональное развитие с учетом изменения рынка труда,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индивидуальной образовательной и профессиональной траектории;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проектной работы с использованием цифровых инструментов;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разработке индивидуальных и командных проектов, представлении их на конкурсах и соревнованиях (проектных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хакатонах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выставках и иных публичных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4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6672"/>
            <a:ext cx="6934200" cy="715963"/>
          </a:xfrm>
        </p:spPr>
        <p:txBody>
          <a:bodyPr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день №2</a:t>
            </a:r>
            <a:r>
              <a:rPr lang="ru-RU" altLang="ru-RU" sz="2800" b="1" dirty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«Стань первопроходцем </a:t>
            </a:r>
            <a:r>
              <a:rPr lang="en-US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VUCA-</a:t>
            </a:r>
            <a: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мира» </a:t>
            </a:r>
            <a:br>
              <a:rPr lang="ru-RU" altLang="ru-RU" sz="28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1815247"/>
            <a:ext cx="6837335" cy="43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706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Раздольное СОШ 2</Template>
  <TotalTime>225</TotalTime>
  <Words>341</Words>
  <Application>Microsoft Office PowerPoint</Application>
  <PresentationFormat>Экран (4:3)</PresentationFormat>
  <Paragraphs>69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powerpoint-template-24</vt:lpstr>
      <vt:lpstr>Презентация PowerPoint</vt:lpstr>
      <vt:lpstr>Учебный день в библиотеке –  программа для генерации идей  и реализации задумок</vt:lpstr>
      <vt:lpstr> Цель проекта: </vt:lpstr>
      <vt:lpstr> Задачи проекта: </vt:lpstr>
      <vt:lpstr> Площадки реализации проекта: </vt:lpstr>
      <vt:lpstr>ДОГОВОР о творческом сотрудничестве и совместной деятельности с МКУ «ЦБС НМР» </vt:lpstr>
      <vt:lpstr>РАБОЧАЯ ПРОГРАММА по элективному курсу для обучающихся 10 класса «Учебный день в библиотеке»</vt:lpstr>
      <vt:lpstr> Задачи программы: </vt:lpstr>
      <vt:lpstr> Учебный день №2 «Стань первопроходцем VUCA-мира»  </vt:lpstr>
      <vt:lpstr> </vt:lpstr>
      <vt:lpstr> </vt:lpstr>
      <vt:lpstr> </vt:lpstr>
      <vt:lpstr>Учебный день №3 Стань мастером управления временем </vt:lpstr>
      <vt:lpstr>Учебный день №3 Стань мастером управления временем </vt:lpstr>
      <vt:lpstr>Учебный день №3 Стань мастером управления временем </vt:lpstr>
      <vt:lpstr>Учебный день №4 Стань руководителем своего стартапа </vt:lpstr>
      <vt:lpstr>Учебный день №3 Стань руководителем своего стартапа </vt:lpstr>
      <vt:lpstr>Ярмарка проектов 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день в библиотеке –  программа для генерации идей  и реализации задумок</dc:title>
  <dc:creator>RePack by Diakov</dc:creator>
  <dc:description>http://propowerpoint.ru - Бесплатные шаблоны для презентаций. Полезные советы и уроки  _x000d__x000d_
PowerPoint .</dc:description>
  <cp:lastModifiedBy>Ирина В. Терехова</cp:lastModifiedBy>
  <cp:revision>21</cp:revision>
  <dcterms:created xsi:type="dcterms:W3CDTF">2023-04-18T13:09:17Z</dcterms:created>
  <dcterms:modified xsi:type="dcterms:W3CDTF">2023-05-12T06:09:17Z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000800a20b0000000000010243100207f8000400038000</vt:lpwstr>
  </property>
</Properties>
</file>