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6" r:id="rId6"/>
    <p:sldId id="263" r:id="rId7"/>
    <p:sldId id="269" r:id="rId8"/>
    <p:sldId id="265" r:id="rId9"/>
    <p:sldId id="267" r:id="rId10"/>
    <p:sldId id="268" r:id="rId11"/>
    <p:sldId id="264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70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96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83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69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41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00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06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2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5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6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5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7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B398A-3912-452A-A356-E725FF57E155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1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596436" cy="3862596"/>
          </a:xfrm>
          <a:prstGeom prst="rect">
            <a:avLst/>
          </a:prstGeom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i="1" dirty="0" smtClean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400" b="1" i="1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900" b="1" i="1" dirty="0" smtClean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i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 мы помним прошлое, у нас есть будущее</a:t>
            </a:r>
          </a:p>
          <a:p>
            <a:pPr algn="ctr"/>
            <a:r>
              <a:rPr lang="ru-RU" sz="1000" i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ПРОЕКТ  ПО ПОДГОТОВКЕ ПЛАНА БЛАГОУСТРОЙСТВА  ТЕРРИТОРИИ ОБЕЛИСКА ОДНОСЕЛЬЧАНАМ, </a:t>
            </a:r>
          </a:p>
          <a:p>
            <a:pPr algn="ctr"/>
            <a:r>
              <a:rPr lang="ru-RU" sz="1000" i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ПОГИБШИМ В ГОДЫ ВЕЛИКОЙ ОТЕЧЕСТВЕННОЙ ВОЙНЫ</a:t>
            </a:r>
            <a:endParaRPr lang="ru-RU" sz="1000" i="1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4797152"/>
            <a:ext cx="835292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Авторы:                                                                                                              Руководитель: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Старченко Дарья,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Шепелюк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Вероника,                                                     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Лосюк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Екатерина Александровна,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бучающиеся 9 класса                                                                                      учитель литературы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МКОУ СОШ № 9 с. Каменка                                                                           МКОУ СОШ № 9 с. Каменка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Каменка, 2023 г.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8373616" cy="114300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ПЛАН ТЕРРИТОРИИ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admin\Desktop\обелиск\IMG_20221011_172815 (1)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648"/>
            <a:ext cx="3240360" cy="4752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F:\Социальный проект\20230411_0807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5616625" cy="421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91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езультат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план благоустроенной культурной среды как места Памяти и отдыха для обучающихся школы и жителей села.</a:t>
            </a:r>
          </a:p>
          <a:p>
            <a:pPr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Приобретены социальные навыки: умения работать в группе, организовывать свою деятельность, умения руководить, проявлять социальную активность, общаться в рамках социологического опроса</a:t>
            </a:r>
          </a:p>
          <a:p>
            <a:pPr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 опыт в разработке социальных проектов и умения самостоятельно разрабатывать и реализовывать социальные проекты.</a:t>
            </a:r>
          </a:p>
          <a:p>
            <a:pPr marL="0" lvl="0" indent="0" algn="just">
              <a:buNone/>
              <a:tabLst>
                <a:tab pos="457200" algn="l"/>
              </a:tabLst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Разработанный план может послужить основой для следующего проекта по благоустройству территории обелиска. </a:t>
            </a:r>
            <a:r>
              <a:rPr lang="ru-RU" sz="2200" dirty="0">
                <a:solidFill>
                  <a:srgbClr val="000000"/>
                </a:solidFill>
                <a:latin typeface="Times New Roman"/>
              </a:rPr>
              <a:t>По нему можно будет просчитать смету расходов и при условии финансирования воплотить идею в жизнь.</a:t>
            </a:r>
            <a:endParaRPr lang="ru-RU" sz="2200" dirty="0"/>
          </a:p>
          <a:p>
            <a:pPr>
              <a:buAutoNum type="arabicPeriod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88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sz="4400" b="1" i="1" smtClean="0">
                <a:latin typeface="Times New Roman" pitchFamily="18" charset="0"/>
                <a:cs typeface="Times New Roman" pitchFamily="18" charset="0"/>
              </a:rPr>
              <a:t>Спасибо за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91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проекта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Обелиск односельчанам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погибшим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годы Великой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 войны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прилегающая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нему территория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\Desktop\IMG_20221011_172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84784"/>
            <a:ext cx="273176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img-20220415-wa0005-224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93813"/>
            <a:ext cx="21336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7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Сохранить память павших в годы Великой Отечественной войны через планирование благоустроенной культурной среды как места Памяти и отдыха для обучающихся школы и жителей села.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81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Провести опрос жителей села с целью получения информации об их отношении к необходимости благоустройства территории обелиска.</a:t>
            </a:r>
          </a:p>
          <a:p>
            <a:pPr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Привлечь внимание общественности к проблеме.</a:t>
            </a:r>
          </a:p>
          <a:p>
            <a:pPr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Разработать проект ограждения, озеленения и благоустройства территории обелиска в виде сквера.</a:t>
            </a:r>
          </a:p>
          <a:p>
            <a:pPr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Оформить проект в виде плана, эскиза, презентации.</a:t>
            </a:r>
          </a:p>
        </p:txBody>
      </p:sp>
    </p:spTree>
    <p:extLst>
      <p:ext uri="{BB962C8B-B14F-4D97-AF65-F5344CB8AC3E}">
        <p14:creationId xmlns:p14="http://schemas.microsoft.com/office/powerpoint/2010/main" val="296186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ИДЕЯ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Мы хотим, чтобы обелиск имел современный облик, а территория его была огорожена и благоустроена в виде сквера с цветниками, скамейками и площадкой для проведения школьных торжественных линеек, посвященных памятным дням, и митинга, посвященного Дню Победы, куда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собираются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жители села и откуда стартует ежегодная акция «Бессмертный полк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72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3000" b="1" dirty="0" smtClean="0"/>
              <a:t>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  <a:r>
              <a:rPr lang="ru-RU" sz="3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октябрь-ноябрь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делами, материалами, установлениями связей, получение необходимых знаний по реализации проекта, распределение обязанностей по его реализации.</a:t>
            </a:r>
          </a:p>
          <a:p>
            <a:pPr marL="0" indent="0">
              <a:buNone/>
            </a:pPr>
            <a:endParaRPr lang="ru-RU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Основной этап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– апрель 2023 г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 жителей села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эскиза макета обелиска с площадкой, плана территории сквера с клумбами, дорожками, скамейками.</a:t>
            </a:r>
          </a:p>
          <a:p>
            <a:pPr marL="0" indent="0">
              <a:buNone/>
            </a:pPr>
            <a:endParaRPr lang="ru-RU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Заключительный этап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(май 2023 г.)</a:t>
            </a:r>
          </a:p>
          <a:p>
            <a:pPr marL="0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и презентация проекта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26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истории обелиска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628800"/>
            <a:ext cx="8424936" cy="402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Документов, зафиксировавших установку и открытие обелиска односельчанам, погибшим в годы Великой Отечественной войны в селе Каменка, к сожалению, не сохранилось.  </a:t>
            </a:r>
            <a:endParaRPr lang="ru-RU" sz="3200" dirty="0" smtClean="0">
              <a:latin typeface="Times New Roman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/>
                <a:ea typeface="Calibri"/>
                <a:cs typeface="Times New Roman"/>
              </a:rPr>
              <a:t>По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воспоминаниям жителей села, он был открыт в 70-е годы 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XX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 века, скорее всего к 30-летию Великой Победы.</a:t>
            </a:r>
            <a:endParaRPr lang="ru-RU" sz="3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403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ПРОБЛЕМА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C:\Users\admin\Desktop\обелиск\20230405_173000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03648" y="1052736"/>
            <a:ext cx="2088232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C:\Users\admin\Desktop\обелиск\20230405_173029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95636" y="3413339"/>
            <a:ext cx="2304256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admin\Desktop\обелиск\20230405_17304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19972" y="2168860"/>
            <a:ext cx="4536504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394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sz="27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700" dirty="0" smtClean="0">
                <a:latin typeface="Times New Roman"/>
                <a:ea typeface="Calibri"/>
                <a:cs typeface="Times New Roman"/>
              </a:rPr>
            </a:br>
            <a:r>
              <a:rPr lang="ru-RU" sz="27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700" dirty="0">
                <a:latin typeface="Times New Roman"/>
                <a:ea typeface="Calibri"/>
                <a:cs typeface="Times New Roman"/>
              </a:rPr>
            </a:br>
            <a:r>
              <a:rPr lang="ru-RU" sz="27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700" dirty="0" smtClean="0">
                <a:latin typeface="Times New Roman"/>
                <a:ea typeface="Calibri"/>
                <a:cs typeface="Times New Roman"/>
              </a:rPr>
            </a:br>
            <a:r>
              <a:rPr lang="ru-RU" sz="27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700" dirty="0">
                <a:latin typeface="Times New Roman"/>
                <a:ea typeface="Calibri"/>
                <a:cs typeface="Times New Roman"/>
              </a:rPr>
            </a:br>
            <a:r>
              <a:rPr lang="ru-RU" sz="2700" b="1" dirty="0" smtClean="0">
                <a:latin typeface="Times New Roman"/>
                <a:ea typeface="Calibri"/>
                <a:cs typeface="Times New Roman"/>
              </a:rPr>
              <a:t>МАКЕТ </a:t>
            </a:r>
            <a:r>
              <a:rPr lang="ru-RU" sz="2700" b="1" dirty="0">
                <a:latin typeface="Times New Roman"/>
                <a:ea typeface="Calibri"/>
                <a:cs typeface="Times New Roman"/>
              </a:rPr>
              <a:t>ОБЕЛИСКА ОДНОСЕЛЬЧАНАМ, ПОГИБШИМ В ГОДЫ ВЕЛИКОЙ ОТЕЧЕСТВЕННОЙ ВОЙНЫ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admin\Downloads\IMG-20230217-WA0016 (1)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04864"/>
            <a:ext cx="4808136" cy="4014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357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437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Объект проекта</vt:lpstr>
      <vt:lpstr>Цель проекта</vt:lpstr>
      <vt:lpstr>Задачи проекта</vt:lpstr>
      <vt:lpstr>ИДЕЯ ПРОЕКТА</vt:lpstr>
      <vt:lpstr>Этапы работы</vt:lpstr>
      <vt:lpstr>Из истории обелиска</vt:lpstr>
      <vt:lpstr>ПРОБЛЕМА ПРОЕКТА</vt:lpstr>
      <vt:lpstr>    МАКЕТ ОБЕЛИСКА ОДНОСЕЛЬЧАНАМ, ПОГИБШИМ В ГОДЫ ВЕЛИКОЙ ОТЕЧЕСТВЕННОЙ ВОЙНЫ </vt:lpstr>
      <vt:lpstr>ПЛАН ТЕРРИТОРИИ</vt:lpstr>
      <vt:lpstr>Результат </vt:lpstr>
      <vt:lpstr>Презентация PowerPoint</vt:lpstr>
    </vt:vector>
  </TitlesOfParts>
  <Company>Интернат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Ирина В. Терехова</cp:lastModifiedBy>
  <cp:revision>25</cp:revision>
  <dcterms:created xsi:type="dcterms:W3CDTF">2015-02-17T08:35:42Z</dcterms:created>
  <dcterms:modified xsi:type="dcterms:W3CDTF">2023-06-13T08:29:48Z</dcterms:modified>
</cp:coreProperties>
</file>