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9" r:id="rId3"/>
    <p:sldId id="256" r:id="rId4"/>
    <p:sldId id="257" r:id="rId5"/>
    <p:sldId id="270" r:id="rId6"/>
    <p:sldId id="267" r:id="rId7"/>
    <p:sldId id="275" r:id="rId8"/>
    <p:sldId id="276" r:id="rId9"/>
    <p:sldId id="277" r:id="rId10"/>
    <p:sldId id="260" r:id="rId11"/>
    <p:sldId id="273" r:id="rId12"/>
    <p:sldId id="268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4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8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5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7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7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8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45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66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55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2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12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6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4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7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7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6CCA-634E-4CFE-946D-D8CD7F9AF96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2967D-D0AD-40BD-B603-4F3A24C49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6CCA-634E-4CFE-946D-D8CD7F9AF9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2967D-D0AD-40BD-B603-4F3A24C495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b.cbs-ars.ru/kraevedenie/151-11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b.cbs-ars.ru/20-igrovaya/102-za-steklom-monitor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://cdb.cbs-ars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b.cbs-ars.ru/chto-pochitat/187-grazhdanskaya-vojna-v-rossii-tragediya-v-krasno-belykh-tonakh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b.cbs-ars.ru/akcii-konkursi/117-3-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cdb.cbs-ars.ru/akcii-konkursi/185-stan-uchastnikom-kraevedcheskogo-veb-kvesta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db.cbs-ars.ru/akcii-konkursi/139-vesennie-istoricheskie-veb-turniry-v-detskoj-bibliotek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https://karnajickaya90.wixsite.com/MY-SITE-5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b.cbs-ars.ru/akcii-konkursi/192-stan-uchastnikom-istoricheskoj-veb-igry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7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4" y="27736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675" y="5842337"/>
            <a:ext cx="7404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ras Demi ITC" panose="020B0805030504020804" pitchFamily="34" charset="0"/>
                <a:hlinkClick r:id="rId6"/>
              </a:rPr>
              <a:t>http://</a:t>
            </a:r>
            <a:r>
              <a:rPr lang="en-US" sz="2000" dirty="0" smtClean="0">
                <a:latin typeface="Eras Demi ITC" panose="020B0805030504020804" pitchFamily="34" charset="0"/>
                <a:hlinkClick r:id="rId6"/>
              </a:rPr>
              <a:t>cdb.cbs-ars.ru/kraevedenie/151-11</a:t>
            </a:r>
            <a:endParaRPr lang="ru-RU" sz="2000" dirty="0" smtClean="0">
              <a:latin typeface="Eras Demi ITC" panose="020B0805030504020804" pitchFamily="34" charset="0"/>
            </a:endParaRP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674" y="1903629"/>
            <a:ext cx="7125227" cy="37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4" y="27736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675" y="5842337"/>
            <a:ext cx="7404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Demi ITC" panose="020B0805030504020804" pitchFamily="34" charset="0"/>
                <a:hlinkClick r:id="rId6"/>
              </a:rPr>
              <a:t>http://cdb.cbs-ars.ru/20-igrovaya/102-za-steklom-monitora</a:t>
            </a:r>
            <a:endParaRPr lang="ru-RU" sz="2000" dirty="0" smtClean="0">
              <a:latin typeface="Eras Demi ITC" panose="020B0805030504020804" pitchFamily="34" charset="0"/>
            </a:endParaRPr>
          </a:p>
          <a:p>
            <a:endParaRPr lang="ru-RU" sz="2000" dirty="0"/>
          </a:p>
        </p:txBody>
      </p:sp>
      <p:pic>
        <p:nvPicPr>
          <p:cNvPr id="6" name="Рисунок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675" y="1727148"/>
            <a:ext cx="7008774" cy="39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92" y="27736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27247" y="1857583"/>
            <a:ext cx="8742556" cy="165576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DS Crystal" panose="04000000000000030000" pitchFamily="82" charset="-52"/>
              </a:rPr>
              <a:t>Коломиец Анна Анатольевна,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DS Crystal" panose="04000000000000030000" pitchFamily="82" charset="-52"/>
              </a:rPr>
              <a:t>заведующая Центральной детской библиотекой МБУК ЦБС г. Арсеньева</a:t>
            </a:r>
          </a:p>
          <a:p>
            <a:endParaRPr lang="ru-RU" sz="3200" b="1" dirty="0">
              <a:solidFill>
                <a:srgbClr val="FF0000"/>
              </a:solidFill>
              <a:latin typeface="DS Crystal" panose="04000000000000030000" pitchFamily="82" charset="-52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DS Crystal" panose="04000000000000030000" pitchFamily="82" charset="-52"/>
              </a:rPr>
              <a:t>Тел.: </a:t>
            </a:r>
            <a:r>
              <a:rPr lang="ru-RU" sz="3200" b="1" dirty="0" smtClean="0">
                <a:solidFill>
                  <a:srgbClr val="FF0000"/>
                </a:solidFill>
                <a:latin typeface="DS Crystal" panose="04000000000000030000" pitchFamily="82" charset="-52"/>
              </a:rPr>
              <a:t>89147397366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DS Crystal" panose="04000000000000030000" pitchFamily="82" charset="-52"/>
              </a:rPr>
              <a:t>Эл. почта: </a:t>
            </a:r>
            <a:r>
              <a:rPr lang="en-US" sz="3200" b="1" dirty="0" smtClean="0">
                <a:solidFill>
                  <a:srgbClr val="FF0000"/>
                </a:solidFill>
                <a:latin typeface="DS Crystal" panose="04000000000000030000" pitchFamily="82" charset="-52"/>
              </a:rPr>
              <a:t>cdb@cbs-ars.ru</a:t>
            </a:r>
            <a:endParaRPr lang="ru-RU" sz="3200" b="1" dirty="0">
              <a:solidFill>
                <a:srgbClr val="FF0000"/>
              </a:solidFill>
              <a:latin typeface="DS Crystal" panose="04000000000000030000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395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33247" y="2532185"/>
            <a:ext cx="4721467" cy="2646484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6868" y="2774461"/>
            <a:ext cx="4747846" cy="165576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DS Crystal" panose="04000000000000030000" pitchFamily="82" charset="-52"/>
              </a:rPr>
              <a:t>Посети </a:t>
            </a:r>
            <a:r>
              <a:rPr lang="ru-RU" sz="3600" dirty="0">
                <a:latin typeface="DS Crystal" panose="04000000000000030000" pitchFamily="82" charset="-52"/>
              </a:rPr>
              <a:t>нас в Сети: </a:t>
            </a:r>
            <a:r>
              <a:rPr lang="ru-RU" sz="3600" dirty="0" smtClean="0">
                <a:latin typeface="DS Crystal" panose="04000000000000030000" pitchFamily="82" charset="-52"/>
              </a:rPr>
              <a:t>веб-проекты </a:t>
            </a:r>
            <a:r>
              <a:rPr lang="ru-RU" sz="3600" dirty="0">
                <a:latin typeface="DS Crystal" panose="04000000000000030000" pitchFamily="82" charset="-52"/>
              </a:rPr>
              <a:t>центральной детской </a:t>
            </a:r>
            <a:r>
              <a:rPr lang="ru-RU" sz="3600" dirty="0" smtClean="0">
                <a:latin typeface="DS Crystal" panose="04000000000000030000" pitchFamily="82" charset="-52"/>
              </a:rPr>
              <a:t>библиотеки</a:t>
            </a:r>
            <a:endParaRPr lang="ru-RU" sz="4400" dirty="0">
              <a:latin typeface="DS Crystal" panose="04000000000000030000" pitchFamily="82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2607" y="167053"/>
            <a:ext cx="7906433" cy="970867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08687" y="6131719"/>
            <a:ext cx="8742556" cy="165576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DS Crystal" panose="04000000000000030000" pitchFamily="82" charset="-52"/>
              </a:rPr>
              <a:t>Арсеньев</a:t>
            </a:r>
            <a:endParaRPr lang="ru-RU" sz="3200" b="1" dirty="0">
              <a:solidFill>
                <a:srgbClr val="FF0000"/>
              </a:solidFill>
              <a:latin typeface="DS Crystal" panose="04000000000000030000" pitchFamily="82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1444" y="167053"/>
            <a:ext cx="8742556" cy="165576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DS Crystal" panose="04000000000000030000" pitchFamily="82" charset="-52"/>
              </a:rPr>
              <a:t>МБУК «Централизованная библиотечная система имени В. К. Арсеньева»</a:t>
            </a:r>
            <a:endParaRPr lang="ru-RU" sz="3200" b="1" dirty="0">
              <a:solidFill>
                <a:srgbClr val="FF0000"/>
              </a:solidFill>
              <a:latin typeface="DS Crystal" panose="04000000000000030000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06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4" y="27736"/>
            <a:ext cx="8906902" cy="683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1058" y="111301"/>
            <a:ext cx="6859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DS Yermak_D" panose="03000000000600000000" pitchFamily="66" charset="-52"/>
                <a:ea typeface="+mj-ea"/>
                <a:cs typeface="+mj-cs"/>
              </a:rPr>
              <a:t>САЙТ ЦДБ</a:t>
            </a:r>
            <a:endParaRPr lang="ru-RU" dirty="0">
              <a:solidFill>
                <a:srgbClr val="FF0000"/>
              </a:solidFill>
              <a:latin typeface="DS Yermak_D" panose="03000000000600000000" pitchFamily="66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942298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15" y="2275798"/>
            <a:ext cx="5600422" cy="450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038" y="4328893"/>
            <a:ext cx="2752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Eras Demi ITC" panose="020B0805030504020804" pitchFamily="34" charset="0"/>
                <a:hlinkClick r:id="rId7"/>
              </a:rPr>
              <a:t>http://cdb.cbs-ars.ru</a:t>
            </a:r>
            <a:r>
              <a:rPr lang="en-US" sz="2000" dirty="0" smtClean="0">
                <a:latin typeface="Eras Demi ITC" panose="020B0805030504020804" pitchFamily="34" charset="0"/>
                <a:hlinkClick r:id="rId7"/>
              </a:rPr>
              <a:t>/</a:t>
            </a:r>
            <a:endParaRPr lang="ru-RU" sz="2000" dirty="0" smtClean="0">
              <a:latin typeface="Eras Demi ITC" panose="020B08050305040208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20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4" y="27736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675" y="5842337"/>
            <a:ext cx="7404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ras Demi ITC" panose="020B0805030504020804" pitchFamily="34" charset="0"/>
                <a:hlinkClick r:id="rId6"/>
              </a:rPr>
              <a:t>http://</a:t>
            </a:r>
            <a:r>
              <a:rPr lang="en-US" sz="2000" dirty="0" smtClean="0">
                <a:latin typeface="Eras Demi ITC" panose="020B0805030504020804" pitchFamily="34" charset="0"/>
                <a:hlinkClick r:id="rId6"/>
              </a:rPr>
              <a:t>cdb.cbs-ars.ru/chto-pochitat/187-grazhdanskaya-vojna-v-rossii-tragediya-v-krasno-belykh-tonakh</a:t>
            </a:r>
            <a:endParaRPr lang="ru-RU" sz="2000" dirty="0" smtClean="0">
              <a:latin typeface="Eras Demi ITC" panose="020B0805030504020804" pitchFamily="34" charset="0"/>
            </a:endParaRP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997" y="1909212"/>
            <a:ext cx="6472237" cy="36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4" y="27736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675" y="5842337"/>
            <a:ext cx="7404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ras Demi ITC" panose="020B0805030504020804" pitchFamily="34" charset="0"/>
                <a:hlinkClick r:id="rId6"/>
              </a:rPr>
              <a:t>http://cdb.cbs-ars.ru/akcii-konkursi/117-3-4</a:t>
            </a:r>
            <a:endParaRPr lang="ru-RU" sz="2000" dirty="0" smtClean="0">
              <a:latin typeface="Eras Demi ITC" panose="020B0805030504020804" pitchFamily="34" charset="0"/>
            </a:endParaRPr>
          </a:p>
          <a:p>
            <a:endParaRPr lang="ru-RU" sz="2000" dirty="0"/>
          </a:p>
        </p:txBody>
      </p:sp>
      <p:pic>
        <p:nvPicPr>
          <p:cNvPr id="7" name="Рисунок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309" y="1681521"/>
            <a:ext cx="7245613" cy="40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4" y="-1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5190" y="6074504"/>
            <a:ext cx="7092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ras Demi ITC" panose="020B0805030504020804" pitchFamily="34" charset="0"/>
                <a:hlinkClick r:id="rId5"/>
              </a:rPr>
              <a:t>http://</a:t>
            </a:r>
            <a:r>
              <a:rPr lang="en-US" sz="2000" dirty="0" smtClean="0">
                <a:latin typeface="Eras Demi ITC" panose="020B0805030504020804" pitchFamily="34" charset="0"/>
                <a:hlinkClick r:id="rId5"/>
              </a:rPr>
              <a:t>cdb.cbs-ars.ru/akcii-konkursi/185-stan-uchastnikom-kraevedcheskogo-veb-kvesta</a:t>
            </a:r>
            <a:endParaRPr lang="ru-RU" sz="2000" dirty="0" smtClean="0">
              <a:latin typeface="Eras Demi ITC" panose="020B0805030504020804" pitchFamily="34" charset="0"/>
            </a:endParaRPr>
          </a:p>
          <a:p>
            <a:endParaRPr lang="ru-RU" sz="2000" dirty="0"/>
          </a:p>
        </p:txBody>
      </p:sp>
      <p:pic>
        <p:nvPicPr>
          <p:cNvPr id="2050" name="Picture 2" descr="E:\для семинара 22\sGVz3eaIKk1H2OuEVsrsSXiGmZPzg_orPy8JQb5itZ4ZRN9ipt2VnQts1XKyavAr1FHeDUE7MG-wQVzwSkrglN2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2" y="1593403"/>
            <a:ext cx="7731587" cy="43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4" y="27736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675" y="5842337"/>
            <a:ext cx="7404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Eras Demi ITC" panose="020B0805030504020804" pitchFamily="34" charset="0"/>
                <a:hlinkClick r:id="rId6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latin typeface="Eras Demi ITC" panose="020B0805030504020804" pitchFamily="34" charset="0"/>
                <a:hlinkClick r:id="rId6"/>
              </a:rPr>
              <a:t>cdb.cbs-ars.ru/akcii-konkursi/139-vesennie-istoricheskie-veb-turniry-v-detskoj-biblioteke</a:t>
            </a:r>
            <a:endParaRPr lang="ru-RU" sz="2000" dirty="0" smtClean="0">
              <a:solidFill>
                <a:prstClr val="black"/>
              </a:solidFill>
              <a:latin typeface="Eras Demi ITC" panose="020B0805030504020804" pitchFamily="34" charset="0"/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-390" t="10988" r="1262" b="4552"/>
          <a:stretch/>
        </p:blipFill>
        <p:spPr>
          <a:xfrm>
            <a:off x="747132" y="1825570"/>
            <a:ext cx="7910805" cy="3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4" y="27736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675" y="5842337"/>
            <a:ext cx="7404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ras Demi ITC" panose="020B0805030504020804" pitchFamily="34" charset="0"/>
                <a:hlinkClick r:id="rId5"/>
              </a:rPr>
              <a:t>HTTPS://</a:t>
            </a:r>
            <a:r>
              <a:rPr lang="en-US" sz="2000" dirty="0" smtClean="0">
                <a:latin typeface="Eras Demi ITC" panose="020B0805030504020804" pitchFamily="34" charset="0"/>
                <a:hlinkClick r:id="rId5"/>
              </a:rPr>
              <a:t>KARNAJICKAYA90.WIXSITE.COM/MY-SITE-5</a:t>
            </a:r>
            <a:endParaRPr lang="ru-RU" sz="2000" dirty="0" smtClean="0">
              <a:latin typeface="Eras Demi ITC" panose="020B0805030504020804" pitchFamily="34" charset="0"/>
            </a:endParaRPr>
          </a:p>
          <a:p>
            <a:endParaRPr lang="ru-RU" sz="2000" dirty="0"/>
          </a:p>
        </p:txBody>
      </p:sp>
      <p:pic>
        <p:nvPicPr>
          <p:cNvPr id="7" name="Рисунок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825570"/>
            <a:ext cx="7620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4311"/>
            <a:ext cx="4176347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  <a:t>.</a:t>
            </a:r>
            <a:br>
              <a:rPr lang="ru-RU" sz="4800" dirty="0" smtClean="0">
                <a:solidFill>
                  <a:schemeClr val="bg1"/>
                </a:solidFill>
                <a:latin typeface="DS Crystal" panose="04000000000000030000" pitchFamily="82" charset="-52"/>
              </a:rPr>
            </a:br>
            <a:endParaRPr lang="ru-RU" sz="4800" dirty="0">
              <a:solidFill>
                <a:schemeClr val="bg1"/>
              </a:solidFill>
              <a:latin typeface="DS Crystal" panose="04000000000000030000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4" y="27736"/>
            <a:ext cx="8906902" cy="683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259903"/>
            <a:ext cx="857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675" y="5842337"/>
            <a:ext cx="7404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ras Demi ITC" panose="020B0805030504020804" pitchFamily="34" charset="0"/>
                <a:hlinkClick r:id="rId6"/>
              </a:rPr>
              <a:t>http://</a:t>
            </a:r>
            <a:r>
              <a:rPr lang="en-US" sz="2000" dirty="0" smtClean="0">
                <a:latin typeface="Eras Demi ITC" panose="020B0805030504020804" pitchFamily="34" charset="0"/>
                <a:hlinkClick r:id="rId6"/>
              </a:rPr>
              <a:t>cdb.cbs-ars.ru/akcii-konkursi/192-stan-uchastnikom-istoricheskoj-veb-igry</a:t>
            </a:r>
            <a:endParaRPr lang="ru-RU" sz="2000" dirty="0" smtClean="0">
              <a:latin typeface="Eras Demi ITC" panose="020B0805030504020804" pitchFamily="34" charset="0"/>
            </a:endParaRPr>
          </a:p>
          <a:p>
            <a:endParaRPr lang="ru-RU" sz="2000" dirty="0"/>
          </a:p>
        </p:txBody>
      </p:sp>
      <p:pic>
        <p:nvPicPr>
          <p:cNvPr id="6" name="Рисунок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16" y="1462388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83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. </vt:lpstr>
      <vt:lpstr>. </vt:lpstr>
      <vt:lpstr>. </vt:lpstr>
      <vt:lpstr>. </vt:lpstr>
      <vt:lpstr>. </vt:lpstr>
      <vt:lpstr>. </vt:lpstr>
      <vt:lpstr>. </vt:lpstr>
      <vt:lpstr>. </vt:lpstr>
      <vt:lpstr>. </vt:lpstr>
      <vt:lpstr>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Ирина В. Терехова</cp:lastModifiedBy>
  <cp:revision>31</cp:revision>
  <dcterms:created xsi:type="dcterms:W3CDTF">2021-12-01T05:37:33Z</dcterms:created>
  <dcterms:modified xsi:type="dcterms:W3CDTF">2023-05-12T05:59:13Z</dcterms:modified>
</cp:coreProperties>
</file>