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Доступная среда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Фото+описание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91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Кнопка вызова помощи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3"/>
            <a:ext cx="3528392" cy="2352070"/>
          </a:xfrm>
        </p:spPr>
      </p:pic>
      <p:pic>
        <p:nvPicPr>
          <p:cNvPr id="1026" name="Picture 2" descr="C:\Users\bogdanova_av\Desktop\Задание по школам\Доступная среда\Кнопка вызова\Кнопка вызов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3528392" cy="23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6766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Кнопку</a:t>
            </a:r>
            <a:r>
              <a:rPr lang="ru-RU" dirty="0"/>
              <a:t> устанавливают на поручне или стене рядом с лестницей, на высоте, до которой без труда дотянется сидящий на кресле человек. Оказавшись перед непреодолимой преградой, </a:t>
            </a:r>
            <a:r>
              <a:rPr lang="ru-RU" b="1" dirty="0"/>
              <a:t>инвалид</a:t>
            </a:r>
            <a:r>
              <a:rPr lang="ru-RU" dirty="0"/>
              <a:t> нажимает на </a:t>
            </a:r>
            <a:r>
              <a:rPr lang="ru-RU" b="1" dirty="0"/>
              <a:t>кнопку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81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Коляски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9"/>
            <a:ext cx="3960440" cy="2640294"/>
          </a:xfrm>
        </p:spPr>
      </p:pic>
      <p:pic>
        <p:nvPicPr>
          <p:cNvPr id="2050" name="Picture 2" descr="C:\Users\bogdanova_av\Desktop\Задание по школам\Доступная среда\Коляски\Коляски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340768"/>
            <a:ext cx="399644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4365104"/>
            <a:ext cx="8244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Детям-инвалидам с нарушениями опорно-двигательного аппарата </a:t>
            </a:r>
            <a:r>
              <a:rPr lang="ru-RU" dirty="0" smtClean="0"/>
              <a:t>следует </a:t>
            </a:r>
            <a:r>
              <a:rPr lang="ru-RU" dirty="0"/>
              <a:t>предусмотреть дополнительное пространство для хранения инвалидной коляски (если ребенок пересаживается с нее на стул), костылей, тростей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81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Пандусы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5492"/>
            <a:ext cx="3823636" cy="2548880"/>
          </a:xfrm>
        </p:spPr>
      </p:pic>
      <p:pic>
        <p:nvPicPr>
          <p:cNvPr id="3074" name="Picture 2" descr="C:\Users\bogdanova_av\Desktop\Задание по школам\Доступная среда\Пандусы\Пандусы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5"/>
            <a:ext cx="3744416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943" y="4221088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детей-инвалидов с нарушением опорно-двигательного аппарата у входа в школу устанавливается пандус. Пандус должен быть достаточно пологим (10-12о), чтобы ребенок на коляске мог самостоятельно подниматься и спускаться по нему. Ширина пандуса должна быть не менее 90 см. Необходимыми атрибутами пандуса являются ограждающий бортик (высота — не менее 5 см) и поручни (высота — 50-90 см), длина которых должна превышать длину пандуса на 30 см с каждой стороны.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00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Лифты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715003" cy="2476872"/>
          </a:xfrm>
        </p:spPr>
      </p:pic>
      <p:pic>
        <p:nvPicPr>
          <p:cNvPr id="4098" name="Picture 2" descr="C:\Users\bogdanova_av\Desktop\Задание по школам\Доступная среда\Лифты\Лифты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22108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того чтобы человек на коляске смог подняться на верхние этажи, в школьном здании должен быть предусмотрен хотя бы один лифт (возможно, понадобится ограничить доступ в него остальных учащихся), а также подъемники на лестницах.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51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Парковочные места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1"/>
            <a:ext cx="3891269" cy="2188839"/>
          </a:xfrm>
        </p:spPr>
      </p:pic>
      <p:pic>
        <p:nvPicPr>
          <p:cNvPr id="5122" name="Picture 2" descr="C:\Users\bogdanova_av\Desktop\Задание по школам\Доступная среда\Парковка\Парковка 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04791" cy="22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2195" y="4196747"/>
            <a:ext cx="81092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обеспечения безопасности и беспрепятственного перемещения детей с инвалидностью по школьной территории следует предусмотреть ровное, нескользкое асфальтированное покрытие пешеходных дорожек. </a:t>
            </a:r>
            <a:r>
              <a:rPr lang="ru-RU" dirty="0" smtClean="0"/>
              <a:t>Предусмотреть и оборудовать парковочные места, маркируемые в ярко-желтый</a:t>
            </a:r>
            <a:r>
              <a:rPr lang="ru-RU" dirty="0"/>
              <a:t>, ярко-оранжевый и ярко-красный цвета.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068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Санузел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3337"/>
            <a:ext cx="3456384" cy="2592288"/>
          </a:xfrm>
        </p:spPr>
      </p:pic>
      <p:pic>
        <p:nvPicPr>
          <p:cNvPr id="6146" name="Picture 2" descr="C:\Users\bogdanova_av\Desktop\Задание по школам\Доступная среда\Санузлы\Санузлы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4149080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школьных туалетах надо предусмотреть одну специализированную туалетную кабинку для инвалидов с нарушением опорно-двигательного аппарата (в том числе и инвалидов-колясочников) размерами не менее 1,65 м на 1,8 м. Ширина двери в специализированной кабине должна составлять не менее 90 см. В кабине рядом с одной из сторон унитаза должна быть предусмотрена свободная площадь для размещения кресла-коляски для обеспечения возможности пересадки из кресла на унитаз. Кабина должна быть оборудована поручнями, штангами, подвесными </a:t>
            </a:r>
            <a:r>
              <a:rPr lang="ru-RU" sz="1600" dirty="0" smtClean="0"/>
              <a:t>трапециями.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0970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Тактильные таблички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5"/>
            <a:ext cx="3888432" cy="2592288"/>
          </a:xfrm>
        </p:spPr>
      </p:pic>
      <p:pic>
        <p:nvPicPr>
          <p:cNvPr id="7170" name="Picture 2" descr="C:\Users\bogdanova_av\Desktop\Задание по школам\Доступная среда\Тактильные таблички\Шрифт Браиля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78025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221088"/>
            <a:ext cx="80287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Тактильные таблички для инвалидов</a:t>
            </a:r>
            <a:r>
              <a:rPr lang="ru-RU" dirty="0"/>
              <a:t> — </a:t>
            </a:r>
            <a:r>
              <a:rPr lang="ru-RU" dirty="0" smtClean="0"/>
              <a:t>способ </a:t>
            </a:r>
            <a:r>
              <a:rPr lang="ru-RU" dirty="0"/>
              <a:t>обустройства безбарьерной </a:t>
            </a:r>
            <a:r>
              <a:rPr lang="ru-RU" dirty="0" smtClean="0"/>
              <a:t>среды. Как </a:t>
            </a:r>
            <a:r>
              <a:rPr lang="ru-RU" dirty="0"/>
              <a:t>правило, данные изделия изготавливаются с использованием шрифта Брайля или тактильно-графическим способом. Они позволяют инвалиду ориентироваться, как внутри здания, так и вне 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4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обучения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503127" cy="4525963"/>
          </a:xfrm>
        </p:spPr>
      </p:pic>
      <p:sp>
        <p:nvSpPr>
          <p:cNvPr id="6" name="Прямоугольник 5"/>
          <p:cNvSpPr/>
          <p:nvPr/>
        </p:nvSpPr>
        <p:spPr>
          <a:xfrm>
            <a:off x="4749574" y="2132856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Действующее законодательство позволяет организовывать обучение и воспитание детей с ОВЗ и детей с инвалидностью в общеобразовательных организациях, в которых должны быть созданы специальные условия для получения образования.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8037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229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Доступная среда</vt:lpstr>
      <vt:lpstr>Кнопка вызова помощи</vt:lpstr>
      <vt:lpstr>Коляски</vt:lpstr>
      <vt:lpstr>Пандусы</vt:lpstr>
      <vt:lpstr>Лифты</vt:lpstr>
      <vt:lpstr>Парковочные места</vt:lpstr>
      <vt:lpstr>Санузел</vt:lpstr>
      <vt:lpstr>Тактильные таблички</vt:lpstr>
      <vt:lpstr>Организация обучения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Доступная среда</dc:title>
  <dc:creator>Анастасия В. Богданова</dc:creator>
  <cp:lastModifiedBy>Анастасия В. Богданова</cp:lastModifiedBy>
  <cp:revision>3</cp:revision>
  <dcterms:created xsi:type="dcterms:W3CDTF">2022-03-23T02:06:24Z</dcterms:created>
  <dcterms:modified xsi:type="dcterms:W3CDTF">2022-03-23T02:37:05Z</dcterms:modified>
</cp:coreProperties>
</file>