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484784"/>
            <a:ext cx="7543800" cy="1524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PT Astra Serif"/>
                <a:ea typeface="Times New Roman"/>
                <a:cs typeface="PT Astra Serif"/>
              </a:rPr>
              <a:t>Мониторинг </a:t>
            </a:r>
            <a:r>
              <a:rPr lang="ru-RU" sz="3200" b="1" dirty="0">
                <a:solidFill>
                  <a:schemeClr val="tx1"/>
                </a:solidFill>
                <a:latin typeface="PT Astra Serif"/>
                <a:ea typeface="Times New Roman"/>
                <a:cs typeface="PT Astra Serif"/>
              </a:rPr>
              <a:t>выполнения показателей создания и функционирования центров «Точка роста», созданных в </a:t>
            </a:r>
            <a:r>
              <a:rPr lang="ru-RU" sz="3200" b="1" dirty="0" smtClean="0">
                <a:solidFill>
                  <a:schemeClr val="tx1"/>
                </a:solidFill>
                <a:latin typeface="PT Astra Serif"/>
                <a:ea typeface="Times New Roman"/>
                <a:cs typeface="PT Astra Serif"/>
              </a:rPr>
              <a:t>2020-2021 учебном году</a:t>
            </a:r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717032"/>
            <a:ext cx="3581472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s://profmaster.kriro.ru/wp-content/uploads/2021/05/cropped-%D0%A4%D0%B8%D1%80%D0%BC%D0%B5%D0%BD%D0%BD%D1%8B%D0%B9-%D0%B7%D0%BD%D0%B0%D0%BA-%D0%A6%D0%9D%D0%9F%D0%9F%D0%9C-0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861048"/>
            <a:ext cx="4261570" cy="1172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4808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44824"/>
            <a:ext cx="7772400" cy="1930226"/>
          </a:xfrm>
        </p:spPr>
        <p:txBody>
          <a:bodyPr>
            <a:noAutofit/>
          </a:bodyPr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Для организации научно – методического сопровождения и обеспечения функционирования  центров «Точка роста» в школах Приморского края Министерством образования совместно с ЦНППМ был разработан и успешно реализуется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27584" y="4149080"/>
            <a:ext cx="7859216" cy="1870720"/>
          </a:xfrm>
        </p:spPr>
        <p:txBody>
          <a:bodyPr/>
          <a:lstStyle/>
          <a:p>
            <a:pPr algn="just"/>
            <a:r>
              <a:rPr lang="ru-RU" b="1" dirty="0"/>
              <a:t>Комплексный план мероприятий по организационно – методической поддержке Центров «Точка роста», функционирующих в Приморском крае на 2021 – 2022 учебный год</a:t>
            </a:r>
          </a:p>
        </p:txBody>
      </p:sp>
    </p:spTree>
    <p:extLst>
      <p:ext uri="{BB962C8B-B14F-4D97-AF65-F5344CB8AC3E}">
        <p14:creationId xmlns:p14="http://schemas.microsoft.com/office/powerpoint/2010/main" val="3781351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Реализованные мероприятия плана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219256" cy="5005536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 marL="0" indent="0" algn="ctr">
              <a:buNone/>
            </a:pPr>
            <a:r>
              <a:rPr lang="ru-RU" b="1" dirty="0" smtClean="0"/>
              <a:t>Направление:  </a:t>
            </a:r>
            <a:r>
              <a:rPr lang="ru-RU" b="1" dirty="0"/>
              <a:t>Проведение совместных мероприятий для обучающихся и педагогических </a:t>
            </a:r>
            <a:r>
              <a:rPr lang="ru-RU" b="1" dirty="0" smtClean="0"/>
              <a:t>работников</a:t>
            </a:r>
          </a:p>
          <a:p>
            <a:pPr marL="0" indent="0" algn="ctr">
              <a:buNone/>
            </a:pPr>
            <a:endParaRPr lang="ru-RU" b="1" dirty="0"/>
          </a:p>
          <a:p>
            <a:pPr marL="0" indent="457200" algn="just">
              <a:spcBef>
                <a:spcPts val="0"/>
              </a:spcBef>
            </a:pPr>
            <a:r>
              <a:rPr lang="ru-RU" dirty="0" smtClean="0"/>
              <a:t>В марте 2022 года состоялся региональный  </a:t>
            </a:r>
            <a:r>
              <a:rPr lang="ru-RU" dirty="0"/>
              <a:t>мастер - класс организации внеурочной деятельности </a:t>
            </a:r>
            <a:r>
              <a:rPr lang="ru-RU" dirty="0" err="1"/>
              <a:t>профориентационной</a:t>
            </a:r>
            <a:r>
              <a:rPr lang="ru-RU" dirty="0"/>
              <a:t> направленности с использованием оборудования «Точки роста»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dirty="0"/>
              <a:t>Тема: "Шаги в профессию с "Точкой роста</a:t>
            </a:r>
            <a:r>
              <a:rPr lang="ru-RU" dirty="0" smtClean="0"/>
              <a:t>".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457200" algn="just">
              <a:spcBef>
                <a:spcPts val="0"/>
              </a:spcBef>
            </a:pPr>
            <a:r>
              <a:rPr lang="ru-RU" dirty="0" smtClean="0"/>
              <a:t>В настоящее время продолжается Региональный </a:t>
            </a:r>
            <a:r>
              <a:rPr lang="ru-RU" dirty="0"/>
              <a:t>онлайн марафон «Учусь в «Точке роста»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dirty="0" smtClean="0"/>
              <a:t>онлайн </a:t>
            </a:r>
            <a:r>
              <a:rPr lang="ru-RU" dirty="0"/>
              <a:t>марафон предполагает два формата участия: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dirty="0"/>
              <a:t>- изготовление и размещение в разделе «Точка роста» официального сайта ГАУ ДПО ПК ИРО видеороликов, видеоотчетов содержащих фрагменты уроков и внеурочных мероприятий с использованием оборудования Центров «Точка роста»;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/>
              <a:t>- изготовление </a:t>
            </a:r>
            <a:r>
              <a:rPr lang="ru-RU" dirty="0"/>
              <a:t>и размещение в разделе «Точка роста» официального сайта ГАУ ДПО ПК ИРО видеороликов, видеоотчетов, содержащих защиты проектных и исследовательских работ учащихся с использованием оборудования Центров «Точка роста</a:t>
            </a:r>
            <a:r>
              <a:rPr lang="ru-RU" dirty="0" smtClean="0"/>
              <a:t>»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/>
              <a:t>Уже размещено около 30 работ учащихся и учителей.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75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Реализованные мероприятия плана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 smtClean="0"/>
              <a:t>Направление: Участие </a:t>
            </a:r>
            <a:r>
              <a:rPr lang="ru-RU" b="1" dirty="0"/>
              <a:t>в мероприятиях, организуемых Министерством просвещения Российской Федерации и </a:t>
            </a:r>
            <a:r>
              <a:rPr lang="ru-RU" b="1" dirty="0" smtClean="0"/>
              <a:t>ФГАОУ </a:t>
            </a:r>
            <a:r>
              <a:rPr lang="ru-RU" b="1" dirty="0"/>
              <a:t>ДПО «Академия </a:t>
            </a:r>
            <a:r>
              <a:rPr lang="ru-RU" b="1" dirty="0" err="1"/>
              <a:t>Минпросвещения</a:t>
            </a:r>
            <a:r>
              <a:rPr lang="ru-RU" b="1" dirty="0"/>
              <a:t> России</a:t>
            </a:r>
            <a:r>
              <a:rPr lang="ru-RU" b="1" dirty="0" smtClean="0"/>
              <a:t>»</a:t>
            </a:r>
          </a:p>
          <a:p>
            <a:pPr marL="0" indent="0" algn="ctr">
              <a:buNone/>
            </a:pPr>
            <a:endParaRPr lang="ru-RU" b="1" dirty="0" smtClean="0"/>
          </a:p>
          <a:p>
            <a:r>
              <a:rPr lang="ru-RU" dirty="0" smtClean="0"/>
              <a:t>Педагоги </a:t>
            </a:r>
            <a:r>
              <a:rPr lang="ru-RU" dirty="0" smtClean="0"/>
              <a:t>центров </a:t>
            </a:r>
            <a:r>
              <a:rPr lang="ru-RU" dirty="0" smtClean="0"/>
              <a:t>«Точка роста» прошли повышение квалификации </a:t>
            </a:r>
            <a:r>
              <a:rPr lang="ru-RU" dirty="0"/>
              <a:t>на </a:t>
            </a:r>
            <a:r>
              <a:rPr lang="ru-RU" dirty="0" smtClean="0"/>
              <a:t>базе ФГАОУ </a:t>
            </a:r>
            <a:r>
              <a:rPr lang="ru-RU" dirty="0"/>
              <a:t>ДПО «Академия </a:t>
            </a:r>
            <a:r>
              <a:rPr lang="ru-RU" dirty="0" err="1"/>
              <a:t>Минпросвещения</a:t>
            </a:r>
            <a:r>
              <a:rPr lang="ru-RU" dirty="0"/>
              <a:t> России</a:t>
            </a:r>
            <a:r>
              <a:rPr lang="ru-RU" dirty="0" smtClean="0"/>
              <a:t>», а также на базе ЦНППМ ГАУ ДПО ПК ИРО  было организовано обучение по </a:t>
            </a:r>
            <a:r>
              <a:rPr lang="ru-RU" dirty="0"/>
              <a:t>теме «Организационные и содержательные аспекты работы Центра «Точка роста» в урочной и внеурочной деятельности   (робототехника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В ноябре 2021 года успешный опыт организации образовательного процесса в центрах «Точка роста» Приморского края был представлен на окружном семинаре в г. Хабаровск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6423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72400" cy="1143000"/>
          </a:xfrm>
        </p:spPr>
        <p:txBody>
          <a:bodyPr/>
          <a:lstStyle/>
          <a:p>
            <a:r>
              <a:rPr lang="ru-RU" sz="3600" b="1" dirty="0">
                <a:solidFill>
                  <a:prstClr val="black"/>
                </a:solidFill>
              </a:rPr>
              <a:t>Реализованные мероприятия плана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dirty="0" smtClean="0"/>
              <a:t>Направление:  </a:t>
            </a:r>
            <a:r>
              <a:rPr lang="ru-RU" b="1" dirty="0"/>
              <a:t>Вовлечение обучающихся в различные формы сопровождения и </a:t>
            </a:r>
            <a:r>
              <a:rPr lang="ru-RU" b="1" dirty="0" smtClean="0"/>
              <a:t>наставничества</a:t>
            </a:r>
          </a:p>
          <a:p>
            <a:pPr algn="just"/>
            <a:r>
              <a:rPr lang="ru-RU" dirty="0" smtClean="0"/>
              <a:t>В ноябре </a:t>
            </a:r>
            <a:r>
              <a:rPr lang="ru-RU" dirty="0"/>
              <a:t>2021 года </a:t>
            </a:r>
            <a:r>
              <a:rPr lang="ru-RU" dirty="0" smtClean="0"/>
              <a:t>была проведена </a:t>
            </a:r>
            <a:r>
              <a:rPr lang="ru-RU" dirty="0"/>
              <a:t>в рамках регионального Фестиваля наставнических практик </a:t>
            </a:r>
            <a:r>
              <a:rPr lang="ru-RU" dirty="0" smtClean="0"/>
              <a:t>секция </a:t>
            </a:r>
            <a:r>
              <a:rPr lang="ru-RU" dirty="0"/>
              <a:t>«Сопровождение и наставничество обучающихся в Центрах «Точка роста</a:t>
            </a:r>
            <a:r>
              <a:rPr lang="ru-RU" dirty="0" smtClean="0"/>
              <a:t>», очно приняли участие 3 команды учащихся и наставников; в дистанционном формате представили опыт около 20 образовательных организаций</a:t>
            </a:r>
          </a:p>
          <a:p>
            <a:pPr algn="just"/>
            <a:r>
              <a:rPr lang="ru-RU" dirty="0" smtClean="0"/>
              <a:t>В настоящее время работа продолжена, осуществляется подготовка к аналогичному фестивалю, который состоится осенью 2022 года.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013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Реализованные мероприятия плана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 smtClean="0"/>
              <a:t>Направление: Демонстрация </a:t>
            </a:r>
            <a:r>
              <a:rPr lang="ru-RU" b="1" dirty="0"/>
              <a:t>эффективного опыта реализации образовательных </a:t>
            </a:r>
            <a:r>
              <a:rPr lang="ru-RU" b="1" dirty="0" smtClean="0"/>
              <a:t>программ</a:t>
            </a:r>
          </a:p>
          <a:p>
            <a:pPr marL="0" indent="0" algn="ctr">
              <a:buNone/>
            </a:pPr>
            <a:endParaRPr lang="ru-RU" b="1" dirty="0" smtClean="0"/>
          </a:p>
          <a:p>
            <a:pPr algn="just"/>
            <a:r>
              <a:rPr lang="ru-RU" dirty="0"/>
              <a:t>Открытые региональные методические мероприятия в соответствии с Планом открытых региональных событий для педагогов Центров «Точка роста» Приморского края </a:t>
            </a:r>
            <a:r>
              <a:rPr lang="ru-RU" dirty="0" smtClean="0"/>
              <a:t> на </a:t>
            </a:r>
            <a:r>
              <a:rPr lang="ru-RU" dirty="0"/>
              <a:t>2021 – 2022 учебный </a:t>
            </a:r>
            <a:r>
              <a:rPr lang="ru-RU" dirty="0" smtClean="0"/>
              <a:t>год;</a:t>
            </a:r>
          </a:p>
          <a:p>
            <a:pPr algn="just"/>
            <a:r>
              <a:rPr lang="ru-RU" dirty="0" smtClean="0"/>
              <a:t>состоялось более 20 методических событий в которых приняли участие большинство (более 100) учителей центров «Точка роста», в ходе мероприятий было представлено около 100 открытых уроков и внеурочных </a:t>
            </a:r>
            <a:r>
              <a:rPr lang="ru-RU" dirty="0" smtClean="0"/>
              <a:t>событий</a:t>
            </a:r>
            <a:r>
              <a:rPr lang="ru-RU" dirty="0"/>
              <a:t>;</a:t>
            </a:r>
            <a:endParaRPr lang="ru-RU" dirty="0" smtClean="0"/>
          </a:p>
          <a:p>
            <a:pPr algn="just"/>
            <a:r>
              <a:rPr lang="ru-RU" dirty="0" smtClean="0"/>
              <a:t>на протяжении всего учебного года у педагогов была возможность непрерывно повышать свое педагогическое мастерство в процессе общения с коллегами.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868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prstClr val="black"/>
                </a:solidFill>
              </a:rPr>
              <a:t>Реализованные мероприятия плана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Марафон </a:t>
            </a:r>
            <a:r>
              <a:rPr lang="ru-RU" dirty="0"/>
              <a:t>муниципальных родительских собраний на базе центров «Точка роста» по вопросам профессий будущего ранней профориентации школьников, приобретению актуальных практических навыков и компетенций за счет ресурсов системы общего и дополнительного образования, результативности детей в освоении предметов естественно-научной и технологической направленностей,  имеющихся в оснащенных  в  рамках  нацпроекта  «Образование»  образовательных  организаций  для поддержки родителей (законных представителей) и т.д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Ряд образовательных событий: </a:t>
            </a:r>
            <a:r>
              <a:rPr lang="ru-RU" dirty="0" err="1" smtClean="0"/>
              <a:t>вебинаров</a:t>
            </a:r>
            <a:r>
              <a:rPr lang="ru-RU" dirty="0" smtClean="0"/>
              <a:t>, онлайн семинаров, мастер – классов для педагогов, реализующих </a:t>
            </a:r>
            <a:r>
              <a:rPr lang="ru-RU" smtClean="0"/>
              <a:t>образовательные программы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9594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620688"/>
            <a:ext cx="7772400" cy="5399112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smtClean="0"/>
              <a:t>Итоги  организационно </a:t>
            </a:r>
            <a:r>
              <a:rPr lang="ru-RU" b="1" dirty="0"/>
              <a:t>– методической </a:t>
            </a:r>
            <a:r>
              <a:rPr lang="ru-RU" b="1" dirty="0" smtClean="0"/>
              <a:t>деятельности </a:t>
            </a:r>
            <a:r>
              <a:rPr lang="ru-RU" b="1" dirty="0"/>
              <a:t>Центров «Точка роста», функционирующих в Приморском крае </a:t>
            </a:r>
            <a:r>
              <a:rPr lang="ru-RU" b="1" dirty="0" smtClean="0"/>
              <a:t> будут подведены 12 мая 2022 года в рамках регионального методического события 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«Центры  «Точка роста» в Приморском крае: от первых итогов к новым горизонтам»,</a:t>
            </a:r>
          </a:p>
          <a:p>
            <a:pPr marL="0" indent="0" algn="just">
              <a:buNone/>
            </a:pPr>
            <a:r>
              <a:rPr lang="ru-RU" sz="2800" b="1" dirty="0"/>
              <a:t>к</a:t>
            </a:r>
            <a:r>
              <a:rPr lang="ru-RU" sz="2800" b="1" dirty="0" smtClean="0"/>
              <a:t>оторый состоится в ГАУ ДПО ПК ИРО.</a:t>
            </a:r>
          </a:p>
          <a:p>
            <a:pPr marL="0" indent="0" algn="just">
              <a:buNone/>
            </a:pPr>
            <a:endParaRPr lang="ru-RU" sz="2800" b="1" dirty="0" smtClean="0"/>
          </a:p>
          <a:p>
            <a:pPr marL="0" indent="0" algn="ctr">
              <a:buNone/>
            </a:pPr>
            <a:r>
              <a:rPr lang="ru-RU" sz="2800" b="1" dirty="0" smtClean="0"/>
              <a:t>Приглашаем к сотрудничеству!</a:t>
            </a:r>
            <a:endParaRPr lang="ru-RU" sz="28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54147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65</TotalTime>
  <Words>613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Справедливость</vt:lpstr>
      <vt:lpstr>Мониторинг выполнения показателей создания и функционирования центров «Точка роста», созданных в 2020-2021 учебном году</vt:lpstr>
      <vt:lpstr>Для организации научно – методического сопровождения и обеспечения функционирования  центров «Точка роста» в школах Приморского края Министерством образования совместно с ЦНППМ был разработан и успешно реализуется</vt:lpstr>
      <vt:lpstr>Реализованные мероприятия плана</vt:lpstr>
      <vt:lpstr>Реализованные мероприятия плана</vt:lpstr>
      <vt:lpstr>Реализованные мероприятия плана</vt:lpstr>
      <vt:lpstr>Реализованные мероприятия плана</vt:lpstr>
      <vt:lpstr>Реализованные мероприятия плана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 выполнения показателей создания и функционирования центров «Точка роста», созданных в 2020-2021 учебном году</dc:title>
  <dc:creator>User</dc:creator>
  <cp:lastModifiedBy>Екатерина Г. Казак</cp:lastModifiedBy>
  <cp:revision>7</cp:revision>
  <dcterms:created xsi:type="dcterms:W3CDTF">2022-04-26T22:17:59Z</dcterms:created>
  <dcterms:modified xsi:type="dcterms:W3CDTF">2022-05-05T02:15:26Z</dcterms:modified>
</cp:coreProperties>
</file>