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2" r:id="rId3"/>
    <p:sldId id="258" r:id="rId4"/>
    <p:sldId id="259" r:id="rId5"/>
    <p:sldId id="260" r:id="rId6"/>
    <p:sldId id="261" r:id="rId7"/>
    <p:sldId id="262" r:id="rId8"/>
    <p:sldId id="269" r:id="rId9"/>
    <p:sldId id="270" r:id="rId10"/>
    <p:sldId id="271" r:id="rId11"/>
    <p:sldId id="263" r:id="rId12"/>
    <p:sldId id="264" r:id="rId13"/>
    <p:sldId id="265" r:id="rId14"/>
    <p:sldId id="267" r:id="rId15"/>
    <p:sldId id="266" r:id="rId16"/>
    <p:sldId id="268" r:id="rId1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7" d="100"/>
          <a:sy n="97" d="100"/>
        </p:scale>
        <p:origin x="-294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418A3-DF8D-4414-B7C6-271EA511AFC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F31957-13EB-4177-969D-E0BB312A2297}">
      <dgm:prSet phldrT="[Текст]" custT="1"/>
      <dgm:spPr>
        <a:solidFill>
          <a:srgbClr val="FFC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Внутренние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(подходы к организации образовательной деятельности)</a:t>
          </a:r>
          <a:endParaRPr lang="ru-RU" sz="20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F7B210-1AA1-4C75-84DD-A8417BD68890}" type="parTrans" cxnId="{6F0AB6BD-0617-45A4-9035-9685E42C9C0D}">
      <dgm:prSet/>
      <dgm:spPr/>
      <dgm:t>
        <a:bodyPr/>
        <a:lstStyle/>
        <a:p>
          <a:endParaRPr lang="ru-RU"/>
        </a:p>
      </dgm:t>
    </dgm:pt>
    <dgm:pt modelId="{8B78FD32-C18C-4B9D-879C-F701B5FD9B8A}" type="sibTrans" cxnId="{6F0AB6BD-0617-45A4-9035-9685E42C9C0D}">
      <dgm:prSet/>
      <dgm:spPr/>
      <dgm:t>
        <a:bodyPr/>
        <a:lstStyle/>
        <a:p>
          <a:endParaRPr lang="ru-RU"/>
        </a:p>
      </dgm:t>
    </dgm:pt>
    <dgm:pt modelId="{0855AEF8-41FE-45E1-9DD9-919F0DBD3E87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Профильное обучение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DD4AF4-C3BA-4580-873D-6220A426CC77}" type="parTrans" cxnId="{20C0E694-CEF0-43DE-890F-3D4A1EADB07B}">
      <dgm:prSet/>
      <dgm:spPr/>
      <dgm:t>
        <a:bodyPr/>
        <a:lstStyle/>
        <a:p>
          <a:endParaRPr lang="ru-RU"/>
        </a:p>
      </dgm:t>
    </dgm:pt>
    <dgm:pt modelId="{0DE0E0E5-071C-46A6-AFC2-5FAA6C682361}" type="sibTrans" cxnId="{20C0E694-CEF0-43DE-890F-3D4A1EADB07B}">
      <dgm:prSet/>
      <dgm:spPr/>
      <dgm:t>
        <a:bodyPr/>
        <a:lstStyle/>
        <a:p>
          <a:endParaRPr lang="ru-RU"/>
        </a:p>
      </dgm:t>
    </dgm:pt>
    <dgm:pt modelId="{E27F58E3-2B7F-42D6-ACA7-CBACAB5663ED}">
      <dgm:prSet phldrT="[Текст]" custT="1"/>
      <dgm:spPr>
        <a:solidFill>
          <a:srgbClr val="FFC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Внешние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(школа – ресурсный центр методической системы муниципалитета)</a:t>
          </a:r>
          <a:endParaRPr lang="ru-RU" sz="20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94112A-56A0-4000-8C81-801F00554A37}" type="parTrans" cxnId="{D4E10D1E-8CFB-4E73-94A4-174AED2E69F2}">
      <dgm:prSet/>
      <dgm:spPr/>
      <dgm:t>
        <a:bodyPr/>
        <a:lstStyle/>
        <a:p>
          <a:endParaRPr lang="ru-RU"/>
        </a:p>
      </dgm:t>
    </dgm:pt>
    <dgm:pt modelId="{4AAF43DB-F2AF-4390-9482-0405A911EDE2}" type="sibTrans" cxnId="{D4E10D1E-8CFB-4E73-94A4-174AED2E69F2}">
      <dgm:prSet/>
      <dgm:spPr/>
      <dgm:t>
        <a:bodyPr/>
        <a:lstStyle/>
        <a:p>
          <a:endParaRPr lang="ru-RU"/>
        </a:p>
      </dgm:t>
    </dgm:pt>
    <dgm:pt modelId="{6A215194-8623-4A06-915E-B41F48AD77BF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Сетевое взаимодействие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E1EB7C-E7AC-4D5E-BA28-E91B46796FA3}" type="parTrans" cxnId="{4F6EE089-F27B-4620-886E-D64CE0064735}">
      <dgm:prSet/>
      <dgm:spPr/>
      <dgm:t>
        <a:bodyPr/>
        <a:lstStyle/>
        <a:p>
          <a:endParaRPr lang="ru-RU"/>
        </a:p>
      </dgm:t>
    </dgm:pt>
    <dgm:pt modelId="{FEA0A664-DAB2-42EE-9EDB-BA3478E851F3}" type="sibTrans" cxnId="{4F6EE089-F27B-4620-886E-D64CE0064735}">
      <dgm:prSet/>
      <dgm:spPr/>
      <dgm:t>
        <a:bodyPr/>
        <a:lstStyle/>
        <a:p>
          <a:endParaRPr lang="ru-RU"/>
        </a:p>
      </dgm:t>
    </dgm:pt>
    <dgm:pt modelId="{7A06B58D-7A30-4759-B89F-BD55CF6D52C4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функциональной грамотности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6D115B-E9A9-430F-A9CA-FCA3C7027425}" type="parTrans" cxnId="{EA905B25-6091-46F5-A16A-DCB6822879AA}">
      <dgm:prSet/>
      <dgm:spPr/>
      <dgm:t>
        <a:bodyPr/>
        <a:lstStyle/>
        <a:p>
          <a:endParaRPr lang="ru-RU"/>
        </a:p>
      </dgm:t>
    </dgm:pt>
    <dgm:pt modelId="{D52D8064-272B-4D8A-A692-ACA62B32A224}" type="sibTrans" cxnId="{EA905B25-6091-46F5-A16A-DCB6822879AA}">
      <dgm:prSet/>
      <dgm:spPr/>
      <dgm:t>
        <a:bodyPr/>
        <a:lstStyle/>
        <a:p>
          <a:endParaRPr lang="ru-RU"/>
        </a:p>
      </dgm:t>
    </dgm:pt>
    <dgm:pt modelId="{F7ADA289-1D6F-4208-9B1A-D8A76B23836A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Углубленное обучение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45A6BF-84FE-48FD-8DAC-D245EE29851B}" type="parTrans" cxnId="{E5249CF9-8C06-41C0-BE7B-1FD64BF750CD}">
      <dgm:prSet/>
      <dgm:spPr/>
      <dgm:t>
        <a:bodyPr/>
        <a:lstStyle/>
        <a:p>
          <a:endParaRPr lang="ru-RU"/>
        </a:p>
      </dgm:t>
    </dgm:pt>
    <dgm:pt modelId="{72718223-EF94-4DC1-A2E9-6361E5DDD798}" type="sibTrans" cxnId="{E5249CF9-8C06-41C0-BE7B-1FD64BF750CD}">
      <dgm:prSet/>
      <dgm:spPr/>
      <dgm:t>
        <a:bodyPr/>
        <a:lstStyle/>
        <a:p>
          <a:endParaRPr lang="ru-RU"/>
        </a:p>
      </dgm:t>
    </dgm:pt>
    <dgm:pt modelId="{1C4D4933-1020-43C6-9201-64D7BCB8A1F0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Внеурочная деятельность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10EE37-435B-4667-81EF-C016A1F57942}" type="parTrans" cxnId="{E2E1AA34-A20C-435D-B830-8DAA6EA10D74}">
      <dgm:prSet/>
      <dgm:spPr/>
      <dgm:t>
        <a:bodyPr/>
        <a:lstStyle/>
        <a:p>
          <a:endParaRPr lang="ru-RU"/>
        </a:p>
      </dgm:t>
    </dgm:pt>
    <dgm:pt modelId="{82298B2B-AB24-4FD7-9AE3-787ABD4D5DF4}" type="sibTrans" cxnId="{E2E1AA34-A20C-435D-B830-8DAA6EA10D74}">
      <dgm:prSet/>
      <dgm:spPr/>
      <dgm:t>
        <a:bodyPr/>
        <a:lstStyle/>
        <a:p>
          <a:endParaRPr lang="ru-RU"/>
        </a:p>
      </dgm:t>
    </dgm:pt>
    <dgm:pt modelId="{223DFC05-6EB0-4722-AA31-DF5DA0B94FA5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ИБЦ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4EA038-3A0A-416B-8B3F-B55F3D45C1F7}" type="parTrans" cxnId="{6FBF8898-B62A-4DB1-BE99-EFE2CA1E7D04}">
      <dgm:prSet/>
      <dgm:spPr/>
      <dgm:t>
        <a:bodyPr/>
        <a:lstStyle/>
        <a:p>
          <a:endParaRPr lang="ru-RU"/>
        </a:p>
      </dgm:t>
    </dgm:pt>
    <dgm:pt modelId="{034723CD-BD24-4B57-A9A1-134799388AC2}" type="sibTrans" cxnId="{6FBF8898-B62A-4DB1-BE99-EFE2CA1E7D04}">
      <dgm:prSet/>
      <dgm:spPr/>
      <dgm:t>
        <a:bodyPr/>
        <a:lstStyle/>
        <a:p>
          <a:endParaRPr lang="ru-RU"/>
        </a:p>
      </dgm:t>
    </dgm:pt>
    <dgm:pt modelId="{241FCEF7-5A66-4D8A-BA89-A3278A1E6F13}" type="pres">
      <dgm:prSet presAssocID="{6EA418A3-DF8D-4414-B7C6-271EA511AFC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66E0419-FCCB-41CE-B57F-D90F31126A02}" type="pres">
      <dgm:prSet presAssocID="{40F31957-13EB-4177-969D-E0BB312A2297}" presName="root" presStyleCnt="0"/>
      <dgm:spPr/>
    </dgm:pt>
    <dgm:pt modelId="{B91E2E87-DD33-467A-A496-68CDE31A21D4}" type="pres">
      <dgm:prSet presAssocID="{40F31957-13EB-4177-969D-E0BB312A2297}" presName="rootComposite" presStyleCnt="0"/>
      <dgm:spPr/>
    </dgm:pt>
    <dgm:pt modelId="{6EDF6D0B-70A9-493E-8482-BD136EA748BF}" type="pres">
      <dgm:prSet presAssocID="{40F31957-13EB-4177-969D-E0BB312A2297}" presName="rootText" presStyleLbl="node1" presStyleIdx="0" presStyleCnt="2" custScaleX="426554" custScaleY="192713" custLinFactNeighborX="4600" custLinFactNeighborY="3271"/>
      <dgm:spPr/>
      <dgm:t>
        <a:bodyPr/>
        <a:lstStyle/>
        <a:p>
          <a:endParaRPr lang="ru-RU"/>
        </a:p>
      </dgm:t>
    </dgm:pt>
    <dgm:pt modelId="{1F35D18F-268D-4525-87E9-934AFA3134A3}" type="pres">
      <dgm:prSet presAssocID="{40F31957-13EB-4177-969D-E0BB312A2297}" presName="rootConnector" presStyleLbl="node1" presStyleIdx="0" presStyleCnt="2"/>
      <dgm:spPr/>
      <dgm:t>
        <a:bodyPr/>
        <a:lstStyle/>
        <a:p>
          <a:endParaRPr lang="ru-RU"/>
        </a:p>
      </dgm:t>
    </dgm:pt>
    <dgm:pt modelId="{628F236E-C711-4039-9F99-4F8A89BC39A9}" type="pres">
      <dgm:prSet presAssocID="{40F31957-13EB-4177-969D-E0BB312A2297}" presName="childShape" presStyleCnt="0"/>
      <dgm:spPr/>
    </dgm:pt>
    <dgm:pt modelId="{422DB6ED-6C27-4AAC-9891-6F4058BF6946}" type="pres">
      <dgm:prSet presAssocID="{8D45A6BF-84FE-48FD-8DAC-D245EE29851B}" presName="Name13" presStyleLbl="parChTrans1D2" presStyleIdx="0" presStyleCnt="6"/>
      <dgm:spPr/>
      <dgm:t>
        <a:bodyPr/>
        <a:lstStyle/>
        <a:p>
          <a:endParaRPr lang="ru-RU"/>
        </a:p>
      </dgm:t>
    </dgm:pt>
    <dgm:pt modelId="{8E8EDAB6-3AD6-4937-A194-3B22450FDAC6}" type="pres">
      <dgm:prSet presAssocID="{F7ADA289-1D6F-4208-9B1A-D8A76B23836A}" presName="childText" presStyleLbl="bgAcc1" presStyleIdx="0" presStyleCnt="6" custScaleX="227499" custLinFactNeighborX="6979" custLinFactNeighborY="6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7C28B-7AC8-4160-A9B9-E4B5DFA115B0}" type="pres">
      <dgm:prSet presAssocID="{E4DD4AF4-C3BA-4580-873D-6220A426CC77}" presName="Name13" presStyleLbl="parChTrans1D2" presStyleIdx="1" presStyleCnt="6"/>
      <dgm:spPr/>
      <dgm:t>
        <a:bodyPr/>
        <a:lstStyle/>
        <a:p>
          <a:endParaRPr lang="ru-RU"/>
        </a:p>
      </dgm:t>
    </dgm:pt>
    <dgm:pt modelId="{392A84E7-F176-46E8-92D0-413B8BA730A5}" type="pres">
      <dgm:prSet presAssocID="{0855AEF8-41FE-45E1-9DD9-919F0DBD3E87}" presName="childText" presStyleLbl="bgAcc1" presStyleIdx="1" presStyleCnt="6" custScaleX="218449" custLinFactNeighborX="77137" custLinFactNeighborY="-5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9185D6-C594-4733-BF71-243C50499E7C}" type="pres">
      <dgm:prSet presAssocID="{F010EE37-435B-4667-81EF-C016A1F57942}" presName="Name13" presStyleLbl="parChTrans1D2" presStyleIdx="2" presStyleCnt="6"/>
      <dgm:spPr/>
      <dgm:t>
        <a:bodyPr/>
        <a:lstStyle/>
        <a:p>
          <a:endParaRPr lang="ru-RU"/>
        </a:p>
      </dgm:t>
    </dgm:pt>
    <dgm:pt modelId="{9EAB8295-20C8-4549-B857-92427F079D91}" type="pres">
      <dgm:prSet presAssocID="{1C4D4933-1020-43C6-9201-64D7BCB8A1F0}" presName="childText" presStyleLbl="bgAcc1" presStyleIdx="2" presStyleCnt="6" custScaleX="219267" custLinFactX="12457" custLinFactNeighborX="100000" custLinFactNeighborY="-21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4B2CA-9D67-4863-BD06-DCC89DDE8EA5}" type="pres">
      <dgm:prSet presAssocID="{1E4EA038-3A0A-416B-8B3F-B55F3D45C1F7}" presName="Name13" presStyleLbl="parChTrans1D2" presStyleIdx="3" presStyleCnt="6"/>
      <dgm:spPr/>
      <dgm:t>
        <a:bodyPr/>
        <a:lstStyle/>
        <a:p>
          <a:endParaRPr lang="ru-RU"/>
        </a:p>
      </dgm:t>
    </dgm:pt>
    <dgm:pt modelId="{2DDEE508-7E44-4B8E-8BAD-BA2865636E5D}" type="pres">
      <dgm:prSet presAssocID="{223DFC05-6EB0-4722-AA31-DF5DA0B94FA5}" presName="childText" presStyleLbl="bgAcc1" presStyleIdx="3" presStyleCnt="6" custScaleX="224693" custLinFactX="42990" custLinFactNeighborX="100000" custLinFactNeighborY="-28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5BB15-9FF4-49DE-87D1-6E5D9ACC2BEA}" type="pres">
      <dgm:prSet presAssocID="{E27F58E3-2B7F-42D6-ACA7-CBACAB5663ED}" presName="root" presStyleCnt="0"/>
      <dgm:spPr/>
    </dgm:pt>
    <dgm:pt modelId="{716DD4C5-FBAF-45CF-899E-B248E52FF93D}" type="pres">
      <dgm:prSet presAssocID="{E27F58E3-2B7F-42D6-ACA7-CBACAB5663ED}" presName="rootComposite" presStyleCnt="0"/>
      <dgm:spPr/>
    </dgm:pt>
    <dgm:pt modelId="{99DF42EC-5E33-4280-AC00-BF9FA741A614}" type="pres">
      <dgm:prSet presAssocID="{E27F58E3-2B7F-42D6-ACA7-CBACAB5663ED}" presName="rootText" presStyleLbl="node1" presStyleIdx="1" presStyleCnt="2" custScaleX="419188" custScaleY="204613" custLinFactNeighborX="-1674" custLinFactNeighborY="-2948"/>
      <dgm:spPr/>
      <dgm:t>
        <a:bodyPr/>
        <a:lstStyle/>
        <a:p>
          <a:endParaRPr lang="ru-RU"/>
        </a:p>
      </dgm:t>
    </dgm:pt>
    <dgm:pt modelId="{6AB296DA-5738-4563-BE27-BC24A4F3E40F}" type="pres">
      <dgm:prSet presAssocID="{E27F58E3-2B7F-42D6-ACA7-CBACAB5663ED}" presName="rootConnector" presStyleLbl="node1" presStyleIdx="1" presStyleCnt="2"/>
      <dgm:spPr/>
      <dgm:t>
        <a:bodyPr/>
        <a:lstStyle/>
        <a:p>
          <a:endParaRPr lang="ru-RU"/>
        </a:p>
      </dgm:t>
    </dgm:pt>
    <dgm:pt modelId="{3C574D1A-72C5-4AC7-B1FF-7F62D10ED08B}" type="pres">
      <dgm:prSet presAssocID="{E27F58E3-2B7F-42D6-ACA7-CBACAB5663ED}" presName="childShape" presStyleCnt="0"/>
      <dgm:spPr/>
    </dgm:pt>
    <dgm:pt modelId="{C05A1862-A359-4DCA-AA81-B4A13939F9E6}" type="pres">
      <dgm:prSet presAssocID="{F6E1EB7C-E7AC-4D5E-BA28-E91B46796FA3}" presName="Name13" presStyleLbl="parChTrans1D2" presStyleIdx="4" presStyleCnt="6"/>
      <dgm:spPr/>
      <dgm:t>
        <a:bodyPr/>
        <a:lstStyle/>
        <a:p>
          <a:endParaRPr lang="ru-RU"/>
        </a:p>
      </dgm:t>
    </dgm:pt>
    <dgm:pt modelId="{A0C3803B-E867-4BE3-97E9-401733A751E3}" type="pres">
      <dgm:prSet presAssocID="{6A215194-8623-4A06-915E-B41F48AD77BF}" presName="childText" presStyleLbl="bgAcc1" presStyleIdx="4" presStyleCnt="6" custScaleX="223315" custLinFactX="4671" custLinFactNeighborX="100000" custLinFactNeighborY="28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6362A5-D0C6-4078-B4B2-02B5D4DFFCD8}" type="pres">
      <dgm:prSet presAssocID="{906D115B-E9A9-430F-A9CA-FCA3C7027425}" presName="Name13" presStyleLbl="parChTrans1D2" presStyleIdx="5" presStyleCnt="6"/>
      <dgm:spPr/>
      <dgm:t>
        <a:bodyPr/>
        <a:lstStyle/>
        <a:p>
          <a:endParaRPr lang="ru-RU"/>
        </a:p>
      </dgm:t>
    </dgm:pt>
    <dgm:pt modelId="{C7D5EF11-C7E7-4EA9-9318-3C26A7955B31}" type="pres">
      <dgm:prSet presAssocID="{7A06B58D-7A30-4759-B89F-BD55CF6D52C4}" presName="childText" presStyleLbl="bgAcc1" presStyleIdx="5" presStyleCnt="6" custScaleX="317455" custLinFactX="9082" custLinFactY="8361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183F87-D916-43CE-9B99-3A06AF90932C}" type="presOf" srcId="{223DFC05-6EB0-4722-AA31-DF5DA0B94FA5}" destId="{2DDEE508-7E44-4B8E-8BAD-BA2865636E5D}" srcOrd="0" destOrd="0" presId="urn:microsoft.com/office/officeart/2005/8/layout/hierarchy3"/>
    <dgm:cxn modelId="{31171DFE-BDA6-47CB-9AFE-48A50FDE54DA}" type="presOf" srcId="{F7ADA289-1D6F-4208-9B1A-D8A76B23836A}" destId="{8E8EDAB6-3AD6-4937-A194-3B22450FDAC6}" srcOrd="0" destOrd="0" presId="urn:microsoft.com/office/officeart/2005/8/layout/hierarchy3"/>
    <dgm:cxn modelId="{F0BF8F68-8069-4197-B009-45BC1A20C464}" type="presOf" srcId="{E27F58E3-2B7F-42D6-ACA7-CBACAB5663ED}" destId="{6AB296DA-5738-4563-BE27-BC24A4F3E40F}" srcOrd="1" destOrd="0" presId="urn:microsoft.com/office/officeart/2005/8/layout/hierarchy3"/>
    <dgm:cxn modelId="{6FBF8898-B62A-4DB1-BE99-EFE2CA1E7D04}" srcId="{40F31957-13EB-4177-969D-E0BB312A2297}" destId="{223DFC05-6EB0-4722-AA31-DF5DA0B94FA5}" srcOrd="3" destOrd="0" parTransId="{1E4EA038-3A0A-416B-8B3F-B55F3D45C1F7}" sibTransId="{034723CD-BD24-4B57-A9A1-134799388AC2}"/>
    <dgm:cxn modelId="{D8EF828D-6AF2-43DB-B4B6-0E6869CE65BA}" type="presOf" srcId="{E4DD4AF4-C3BA-4580-873D-6220A426CC77}" destId="{5A47C28B-7AC8-4160-A9B9-E4B5DFA115B0}" srcOrd="0" destOrd="0" presId="urn:microsoft.com/office/officeart/2005/8/layout/hierarchy3"/>
    <dgm:cxn modelId="{19108B4C-6000-4FF5-BECF-D11AE68631C7}" type="presOf" srcId="{6EA418A3-DF8D-4414-B7C6-271EA511AFC1}" destId="{241FCEF7-5A66-4D8A-BA89-A3278A1E6F13}" srcOrd="0" destOrd="0" presId="urn:microsoft.com/office/officeart/2005/8/layout/hierarchy3"/>
    <dgm:cxn modelId="{36D164D2-EE18-4DC3-B78A-715E113515E3}" type="presOf" srcId="{7A06B58D-7A30-4759-B89F-BD55CF6D52C4}" destId="{C7D5EF11-C7E7-4EA9-9318-3C26A7955B31}" srcOrd="0" destOrd="0" presId="urn:microsoft.com/office/officeart/2005/8/layout/hierarchy3"/>
    <dgm:cxn modelId="{C1FB2654-911D-42AA-AD9C-376FE1087CED}" type="presOf" srcId="{E27F58E3-2B7F-42D6-ACA7-CBACAB5663ED}" destId="{99DF42EC-5E33-4280-AC00-BF9FA741A614}" srcOrd="0" destOrd="0" presId="urn:microsoft.com/office/officeart/2005/8/layout/hierarchy3"/>
    <dgm:cxn modelId="{22E28FB7-8B2B-405E-A647-6B53258F68A8}" type="presOf" srcId="{906D115B-E9A9-430F-A9CA-FCA3C7027425}" destId="{5F6362A5-D0C6-4078-B4B2-02B5D4DFFCD8}" srcOrd="0" destOrd="0" presId="urn:microsoft.com/office/officeart/2005/8/layout/hierarchy3"/>
    <dgm:cxn modelId="{BC0C1CF6-7DDD-4B11-82A1-F2C5DB2D98EB}" type="presOf" srcId="{F6E1EB7C-E7AC-4D5E-BA28-E91B46796FA3}" destId="{C05A1862-A359-4DCA-AA81-B4A13939F9E6}" srcOrd="0" destOrd="0" presId="urn:microsoft.com/office/officeart/2005/8/layout/hierarchy3"/>
    <dgm:cxn modelId="{D880E30C-07B2-4B51-89ED-025FAC8A5AB0}" type="presOf" srcId="{40F31957-13EB-4177-969D-E0BB312A2297}" destId="{1F35D18F-268D-4525-87E9-934AFA3134A3}" srcOrd="1" destOrd="0" presId="urn:microsoft.com/office/officeart/2005/8/layout/hierarchy3"/>
    <dgm:cxn modelId="{122AC9A5-E29F-498A-A3DC-0295C27BBE65}" type="presOf" srcId="{8D45A6BF-84FE-48FD-8DAC-D245EE29851B}" destId="{422DB6ED-6C27-4AAC-9891-6F4058BF6946}" srcOrd="0" destOrd="0" presId="urn:microsoft.com/office/officeart/2005/8/layout/hierarchy3"/>
    <dgm:cxn modelId="{E5249CF9-8C06-41C0-BE7B-1FD64BF750CD}" srcId="{40F31957-13EB-4177-969D-E0BB312A2297}" destId="{F7ADA289-1D6F-4208-9B1A-D8A76B23836A}" srcOrd="0" destOrd="0" parTransId="{8D45A6BF-84FE-48FD-8DAC-D245EE29851B}" sibTransId="{72718223-EF94-4DC1-A2E9-6361E5DDD798}"/>
    <dgm:cxn modelId="{5A4427FD-A5C5-4356-880C-1A0334A65F9A}" type="presOf" srcId="{40F31957-13EB-4177-969D-E0BB312A2297}" destId="{6EDF6D0B-70A9-493E-8482-BD136EA748BF}" srcOrd="0" destOrd="0" presId="urn:microsoft.com/office/officeart/2005/8/layout/hierarchy3"/>
    <dgm:cxn modelId="{61E8DEDC-A640-45E3-8487-1673DA9D15CA}" type="presOf" srcId="{0855AEF8-41FE-45E1-9DD9-919F0DBD3E87}" destId="{392A84E7-F176-46E8-92D0-413B8BA730A5}" srcOrd="0" destOrd="0" presId="urn:microsoft.com/office/officeart/2005/8/layout/hierarchy3"/>
    <dgm:cxn modelId="{8FB0F4B6-2A0D-42BA-998D-99F69BD97BDA}" type="presOf" srcId="{F010EE37-435B-4667-81EF-C016A1F57942}" destId="{C09185D6-C594-4733-BF71-243C50499E7C}" srcOrd="0" destOrd="0" presId="urn:microsoft.com/office/officeart/2005/8/layout/hierarchy3"/>
    <dgm:cxn modelId="{B8DCE5A5-FF62-4909-8702-F7FEFC784FBF}" type="presOf" srcId="{1E4EA038-3A0A-416B-8B3F-B55F3D45C1F7}" destId="{9C14B2CA-9D67-4863-BD06-DCC89DDE8EA5}" srcOrd="0" destOrd="0" presId="urn:microsoft.com/office/officeart/2005/8/layout/hierarchy3"/>
    <dgm:cxn modelId="{20C0E694-CEF0-43DE-890F-3D4A1EADB07B}" srcId="{40F31957-13EB-4177-969D-E0BB312A2297}" destId="{0855AEF8-41FE-45E1-9DD9-919F0DBD3E87}" srcOrd="1" destOrd="0" parTransId="{E4DD4AF4-C3BA-4580-873D-6220A426CC77}" sibTransId="{0DE0E0E5-071C-46A6-AFC2-5FAA6C682361}"/>
    <dgm:cxn modelId="{4F6EE089-F27B-4620-886E-D64CE0064735}" srcId="{E27F58E3-2B7F-42D6-ACA7-CBACAB5663ED}" destId="{6A215194-8623-4A06-915E-B41F48AD77BF}" srcOrd="0" destOrd="0" parTransId="{F6E1EB7C-E7AC-4D5E-BA28-E91B46796FA3}" sibTransId="{FEA0A664-DAB2-42EE-9EDB-BA3478E851F3}"/>
    <dgm:cxn modelId="{E2E1AA34-A20C-435D-B830-8DAA6EA10D74}" srcId="{40F31957-13EB-4177-969D-E0BB312A2297}" destId="{1C4D4933-1020-43C6-9201-64D7BCB8A1F0}" srcOrd="2" destOrd="0" parTransId="{F010EE37-435B-4667-81EF-C016A1F57942}" sibTransId="{82298B2B-AB24-4FD7-9AE3-787ABD4D5DF4}"/>
    <dgm:cxn modelId="{EA905B25-6091-46F5-A16A-DCB6822879AA}" srcId="{E27F58E3-2B7F-42D6-ACA7-CBACAB5663ED}" destId="{7A06B58D-7A30-4759-B89F-BD55CF6D52C4}" srcOrd="1" destOrd="0" parTransId="{906D115B-E9A9-430F-A9CA-FCA3C7027425}" sibTransId="{D52D8064-272B-4D8A-A692-ACA62B32A224}"/>
    <dgm:cxn modelId="{4F300BC1-E3C9-42F5-8471-9CDC4814AE0D}" type="presOf" srcId="{1C4D4933-1020-43C6-9201-64D7BCB8A1F0}" destId="{9EAB8295-20C8-4549-B857-92427F079D91}" srcOrd="0" destOrd="0" presId="urn:microsoft.com/office/officeart/2005/8/layout/hierarchy3"/>
    <dgm:cxn modelId="{6F0AB6BD-0617-45A4-9035-9685E42C9C0D}" srcId="{6EA418A3-DF8D-4414-B7C6-271EA511AFC1}" destId="{40F31957-13EB-4177-969D-E0BB312A2297}" srcOrd="0" destOrd="0" parTransId="{CBF7B210-1AA1-4C75-84DD-A8417BD68890}" sibTransId="{8B78FD32-C18C-4B9D-879C-F701B5FD9B8A}"/>
    <dgm:cxn modelId="{D4E10D1E-8CFB-4E73-94A4-174AED2E69F2}" srcId="{6EA418A3-DF8D-4414-B7C6-271EA511AFC1}" destId="{E27F58E3-2B7F-42D6-ACA7-CBACAB5663ED}" srcOrd="1" destOrd="0" parTransId="{3D94112A-56A0-4000-8C81-801F00554A37}" sibTransId="{4AAF43DB-F2AF-4390-9482-0405A911EDE2}"/>
    <dgm:cxn modelId="{B3E3016F-B392-47A9-86C3-A7D289A90729}" type="presOf" srcId="{6A215194-8623-4A06-915E-B41F48AD77BF}" destId="{A0C3803B-E867-4BE3-97E9-401733A751E3}" srcOrd="0" destOrd="0" presId="urn:microsoft.com/office/officeart/2005/8/layout/hierarchy3"/>
    <dgm:cxn modelId="{D7313C20-56B4-495A-B87F-E89A977FCB29}" type="presParOf" srcId="{241FCEF7-5A66-4D8A-BA89-A3278A1E6F13}" destId="{A66E0419-FCCB-41CE-B57F-D90F31126A02}" srcOrd="0" destOrd="0" presId="urn:microsoft.com/office/officeart/2005/8/layout/hierarchy3"/>
    <dgm:cxn modelId="{24D26C5C-9AA9-45EB-8C78-9D200AACD557}" type="presParOf" srcId="{A66E0419-FCCB-41CE-B57F-D90F31126A02}" destId="{B91E2E87-DD33-467A-A496-68CDE31A21D4}" srcOrd="0" destOrd="0" presId="urn:microsoft.com/office/officeart/2005/8/layout/hierarchy3"/>
    <dgm:cxn modelId="{50C24AAD-0BB4-40C1-B1D7-68F5A92F6C93}" type="presParOf" srcId="{B91E2E87-DD33-467A-A496-68CDE31A21D4}" destId="{6EDF6D0B-70A9-493E-8482-BD136EA748BF}" srcOrd="0" destOrd="0" presId="urn:microsoft.com/office/officeart/2005/8/layout/hierarchy3"/>
    <dgm:cxn modelId="{007CBB49-6926-43F6-B561-3C6A743FDA29}" type="presParOf" srcId="{B91E2E87-DD33-467A-A496-68CDE31A21D4}" destId="{1F35D18F-268D-4525-87E9-934AFA3134A3}" srcOrd="1" destOrd="0" presId="urn:microsoft.com/office/officeart/2005/8/layout/hierarchy3"/>
    <dgm:cxn modelId="{A1EAA5C7-7A4D-499B-BBA3-B711DAB679B2}" type="presParOf" srcId="{A66E0419-FCCB-41CE-B57F-D90F31126A02}" destId="{628F236E-C711-4039-9F99-4F8A89BC39A9}" srcOrd="1" destOrd="0" presId="urn:microsoft.com/office/officeart/2005/8/layout/hierarchy3"/>
    <dgm:cxn modelId="{99CEAAF4-3AC4-4CB5-B908-58AF4D4C69C2}" type="presParOf" srcId="{628F236E-C711-4039-9F99-4F8A89BC39A9}" destId="{422DB6ED-6C27-4AAC-9891-6F4058BF6946}" srcOrd="0" destOrd="0" presId="urn:microsoft.com/office/officeart/2005/8/layout/hierarchy3"/>
    <dgm:cxn modelId="{4567C410-6143-4ACC-B8B7-9A5181B4E46F}" type="presParOf" srcId="{628F236E-C711-4039-9F99-4F8A89BC39A9}" destId="{8E8EDAB6-3AD6-4937-A194-3B22450FDAC6}" srcOrd="1" destOrd="0" presId="urn:microsoft.com/office/officeart/2005/8/layout/hierarchy3"/>
    <dgm:cxn modelId="{BF473428-DE97-463B-B372-4E0A7DAE176D}" type="presParOf" srcId="{628F236E-C711-4039-9F99-4F8A89BC39A9}" destId="{5A47C28B-7AC8-4160-A9B9-E4B5DFA115B0}" srcOrd="2" destOrd="0" presId="urn:microsoft.com/office/officeart/2005/8/layout/hierarchy3"/>
    <dgm:cxn modelId="{4C4235E3-1CA2-4CA5-B901-70A7AA256906}" type="presParOf" srcId="{628F236E-C711-4039-9F99-4F8A89BC39A9}" destId="{392A84E7-F176-46E8-92D0-413B8BA730A5}" srcOrd="3" destOrd="0" presId="urn:microsoft.com/office/officeart/2005/8/layout/hierarchy3"/>
    <dgm:cxn modelId="{42ABECE9-257D-400F-BA87-AE5B0FE2C1D7}" type="presParOf" srcId="{628F236E-C711-4039-9F99-4F8A89BC39A9}" destId="{C09185D6-C594-4733-BF71-243C50499E7C}" srcOrd="4" destOrd="0" presId="urn:microsoft.com/office/officeart/2005/8/layout/hierarchy3"/>
    <dgm:cxn modelId="{EB2189F8-C187-444E-A8FB-F8B8D6CEA22B}" type="presParOf" srcId="{628F236E-C711-4039-9F99-4F8A89BC39A9}" destId="{9EAB8295-20C8-4549-B857-92427F079D91}" srcOrd="5" destOrd="0" presId="urn:microsoft.com/office/officeart/2005/8/layout/hierarchy3"/>
    <dgm:cxn modelId="{64B0E73E-7119-48C5-BD75-FDA5994D11D1}" type="presParOf" srcId="{628F236E-C711-4039-9F99-4F8A89BC39A9}" destId="{9C14B2CA-9D67-4863-BD06-DCC89DDE8EA5}" srcOrd="6" destOrd="0" presId="urn:microsoft.com/office/officeart/2005/8/layout/hierarchy3"/>
    <dgm:cxn modelId="{0B6559F4-C62B-4945-9E9D-71E5D0FDB364}" type="presParOf" srcId="{628F236E-C711-4039-9F99-4F8A89BC39A9}" destId="{2DDEE508-7E44-4B8E-8BAD-BA2865636E5D}" srcOrd="7" destOrd="0" presId="urn:microsoft.com/office/officeart/2005/8/layout/hierarchy3"/>
    <dgm:cxn modelId="{B14A1A31-3F58-4955-AAA5-AE241FEF3BC1}" type="presParOf" srcId="{241FCEF7-5A66-4D8A-BA89-A3278A1E6F13}" destId="{77F5BB15-9FF4-49DE-87D1-6E5D9ACC2BEA}" srcOrd="1" destOrd="0" presId="urn:microsoft.com/office/officeart/2005/8/layout/hierarchy3"/>
    <dgm:cxn modelId="{F4D31AAA-3BDB-4011-8F9C-772E192CDD64}" type="presParOf" srcId="{77F5BB15-9FF4-49DE-87D1-6E5D9ACC2BEA}" destId="{716DD4C5-FBAF-45CF-899E-B248E52FF93D}" srcOrd="0" destOrd="0" presId="urn:microsoft.com/office/officeart/2005/8/layout/hierarchy3"/>
    <dgm:cxn modelId="{0B9DE1AB-73F7-4DC6-8145-4FCC6E1FDC85}" type="presParOf" srcId="{716DD4C5-FBAF-45CF-899E-B248E52FF93D}" destId="{99DF42EC-5E33-4280-AC00-BF9FA741A614}" srcOrd="0" destOrd="0" presId="urn:microsoft.com/office/officeart/2005/8/layout/hierarchy3"/>
    <dgm:cxn modelId="{84B777CE-B890-4981-8128-604FA42D77B9}" type="presParOf" srcId="{716DD4C5-FBAF-45CF-899E-B248E52FF93D}" destId="{6AB296DA-5738-4563-BE27-BC24A4F3E40F}" srcOrd="1" destOrd="0" presId="urn:microsoft.com/office/officeart/2005/8/layout/hierarchy3"/>
    <dgm:cxn modelId="{41EA6EDA-D086-4B5B-BC83-22FE400341E6}" type="presParOf" srcId="{77F5BB15-9FF4-49DE-87D1-6E5D9ACC2BEA}" destId="{3C574D1A-72C5-4AC7-B1FF-7F62D10ED08B}" srcOrd="1" destOrd="0" presId="urn:microsoft.com/office/officeart/2005/8/layout/hierarchy3"/>
    <dgm:cxn modelId="{3593AD27-6EE9-495E-A135-3E265B4FAACD}" type="presParOf" srcId="{3C574D1A-72C5-4AC7-B1FF-7F62D10ED08B}" destId="{C05A1862-A359-4DCA-AA81-B4A13939F9E6}" srcOrd="0" destOrd="0" presId="urn:microsoft.com/office/officeart/2005/8/layout/hierarchy3"/>
    <dgm:cxn modelId="{6850B76C-BDDB-4889-B0CC-BDA50D665708}" type="presParOf" srcId="{3C574D1A-72C5-4AC7-B1FF-7F62D10ED08B}" destId="{A0C3803B-E867-4BE3-97E9-401733A751E3}" srcOrd="1" destOrd="0" presId="urn:microsoft.com/office/officeart/2005/8/layout/hierarchy3"/>
    <dgm:cxn modelId="{7DE7E8B8-8AC8-40E7-8E1C-3D02E3D2F2E0}" type="presParOf" srcId="{3C574D1A-72C5-4AC7-B1FF-7F62D10ED08B}" destId="{5F6362A5-D0C6-4078-B4B2-02B5D4DFFCD8}" srcOrd="2" destOrd="0" presId="urn:microsoft.com/office/officeart/2005/8/layout/hierarchy3"/>
    <dgm:cxn modelId="{73496B67-CFCC-4C56-AD01-52A4EF4FB383}" type="presParOf" srcId="{3C574D1A-72C5-4AC7-B1FF-7F62D10ED08B}" destId="{C7D5EF11-C7E7-4EA9-9318-3C26A7955B31}" srcOrd="3" destOrd="0" presId="urn:microsoft.com/office/officeart/2005/8/layout/hierarchy3"/>
  </dgm:cxnLst>
  <dgm:bg>
    <a:solidFill>
      <a:schemeClr val="tx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F6D0B-70A9-493E-8482-BD136EA748BF}">
      <dsp:nvSpPr>
        <dsp:cNvPr id="0" name=""/>
        <dsp:cNvSpPr/>
      </dsp:nvSpPr>
      <dsp:spPr>
        <a:xfrm>
          <a:off x="151126" y="22587"/>
          <a:ext cx="5354187" cy="1209485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Внутренние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(подходы к организации образовательной деятельности)</a:t>
          </a:r>
          <a:endParaRPr lang="ru-RU" sz="2000" b="1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551" y="58012"/>
        <a:ext cx="5283337" cy="1138635"/>
      </dsp:txXfrm>
    </dsp:sp>
    <dsp:sp modelId="{422DB6ED-6C27-4AAC-9891-6F4058BF6946}">
      <dsp:nvSpPr>
        <dsp:cNvPr id="0" name=""/>
        <dsp:cNvSpPr/>
      </dsp:nvSpPr>
      <dsp:spPr>
        <a:xfrm>
          <a:off x="686544" y="1232072"/>
          <a:ext cx="547760" cy="489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366"/>
              </a:lnTo>
              <a:lnTo>
                <a:pt x="547760" y="4893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EDAB6-3AD6-4937-A194-3B22450FDAC6}">
      <dsp:nvSpPr>
        <dsp:cNvPr id="0" name=""/>
        <dsp:cNvSpPr/>
      </dsp:nvSpPr>
      <dsp:spPr>
        <a:xfrm>
          <a:off x="1234304" y="1407633"/>
          <a:ext cx="2284488" cy="627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Углубленное обучение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52686" y="1426015"/>
        <a:ext cx="2247724" cy="590845"/>
      </dsp:txXfrm>
    </dsp:sp>
    <dsp:sp modelId="{5A47C28B-7AC8-4160-A9B9-E4B5DFA115B0}">
      <dsp:nvSpPr>
        <dsp:cNvPr id="0" name=""/>
        <dsp:cNvSpPr/>
      </dsp:nvSpPr>
      <dsp:spPr>
        <a:xfrm>
          <a:off x="686544" y="1232072"/>
          <a:ext cx="1252269" cy="1197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7956"/>
              </a:lnTo>
              <a:lnTo>
                <a:pt x="1252269" y="11979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A84E7-F176-46E8-92D0-413B8BA730A5}">
      <dsp:nvSpPr>
        <dsp:cNvPr id="0" name=""/>
        <dsp:cNvSpPr/>
      </dsp:nvSpPr>
      <dsp:spPr>
        <a:xfrm>
          <a:off x="1938814" y="2116223"/>
          <a:ext cx="2193610" cy="627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Профильное обучение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57196" y="2134605"/>
        <a:ext cx="2156846" cy="590845"/>
      </dsp:txXfrm>
    </dsp:sp>
    <dsp:sp modelId="{C09185D6-C594-4733-BF71-243C50499E7C}">
      <dsp:nvSpPr>
        <dsp:cNvPr id="0" name=""/>
        <dsp:cNvSpPr/>
      </dsp:nvSpPr>
      <dsp:spPr>
        <a:xfrm>
          <a:off x="686544" y="1232072"/>
          <a:ext cx="1606944" cy="1883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3406"/>
              </a:lnTo>
              <a:lnTo>
                <a:pt x="1606944" y="18834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AB8295-20C8-4549-B857-92427F079D91}">
      <dsp:nvSpPr>
        <dsp:cNvPr id="0" name=""/>
        <dsp:cNvSpPr/>
      </dsp:nvSpPr>
      <dsp:spPr>
        <a:xfrm>
          <a:off x="2293488" y="2801673"/>
          <a:ext cx="2201825" cy="627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Внеурочная деятельность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1870" y="2820055"/>
        <a:ext cx="2165061" cy="590845"/>
      </dsp:txXfrm>
    </dsp:sp>
    <dsp:sp modelId="{9C14B2CA-9D67-4863-BD06-DCC89DDE8EA5}">
      <dsp:nvSpPr>
        <dsp:cNvPr id="0" name=""/>
        <dsp:cNvSpPr/>
      </dsp:nvSpPr>
      <dsp:spPr>
        <a:xfrm>
          <a:off x="686544" y="1232072"/>
          <a:ext cx="1913548" cy="2622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2372"/>
              </a:lnTo>
              <a:lnTo>
                <a:pt x="1913548" y="26223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EE508-7E44-4B8E-8BAD-BA2865636E5D}">
      <dsp:nvSpPr>
        <dsp:cNvPr id="0" name=""/>
        <dsp:cNvSpPr/>
      </dsp:nvSpPr>
      <dsp:spPr>
        <a:xfrm>
          <a:off x="2600093" y="3540639"/>
          <a:ext cx="2256311" cy="627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ИБЦ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18475" y="3559021"/>
        <a:ext cx="2219547" cy="590845"/>
      </dsp:txXfrm>
    </dsp:sp>
    <dsp:sp modelId="{99DF42EC-5E33-4280-AC00-BF9FA741A614}">
      <dsp:nvSpPr>
        <dsp:cNvPr id="0" name=""/>
        <dsp:cNvSpPr/>
      </dsp:nvSpPr>
      <dsp:spPr>
        <a:xfrm>
          <a:off x="5740365" y="0"/>
          <a:ext cx="5261727" cy="1284170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Внешние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(школа – ресурсный центр методической системы муниципалитета)</a:t>
          </a:r>
          <a:endParaRPr lang="ru-RU" sz="2000" b="1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77977" y="37612"/>
        <a:ext cx="5186503" cy="1208946"/>
      </dsp:txXfrm>
    </dsp:sp>
    <dsp:sp modelId="{C05A1862-A359-4DCA-AA81-B4A13939F9E6}">
      <dsp:nvSpPr>
        <dsp:cNvPr id="0" name=""/>
        <dsp:cNvSpPr/>
      </dsp:nvSpPr>
      <dsp:spPr>
        <a:xfrm>
          <a:off x="6266538" y="1284170"/>
          <a:ext cx="1598265" cy="653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152"/>
              </a:lnTo>
              <a:lnTo>
                <a:pt x="1598265" y="6531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3803B-E867-4BE3-97E9-401733A751E3}">
      <dsp:nvSpPr>
        <dsp:cNvPr id="0" name=""/>
        <dsp:cNvSpPr/>
      </dsp:nvSpPr>
      <dsp:spPr>
        <a:xfrm>
          <a:off x="7864804" y="1623518"/>
          <a:ext cx="2242474" cy="627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Сетевое взаимодействие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83186" y="1641900"/>
        <a:ext cx="2205710" cy="590845"/>
      </dsp:txXfrm>
    </dsp:sp>
    <dsp:sp modelId="{5F6362A5-D0C6-4078-B4B2-02B5D4DFFCD8}">
      <dsp:nvSpPr>
        <dsp:cNvPr id="0" name=""/>
        <dsp:cNvSpPr/>
      </dsp:nvSpPr>
      <dsp:spPr>
        <a:xfrm>
          <a:off x="6266538" y="1284170"/>
          <a:ext cx="1642559" cy="1937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7361"/>
              </a:lnTo>
              <a:lnTo>
                <a:pt x="1642559" y="19373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5EF11-C7E7-4EA9-9318-3C26A7955B31}">
      <dsp:nvSpPr>
        <dsp:cNvPr id="0" name=""/>
        <dsp:cNvSpPr/>
      </dsp:nvSpPr>
      <dsp:spPr>
        <a:xfrm>
          <a:off x="7909098" y="2907727"/>
          <a:ext cx="3187804" cy="627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функциональной грамотности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27480" y="2926109"/>
        <a:ext cx="3151040" cy="590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52C4-A817-416A-B563-E79E9AF21F33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EAE9-D5C5-4936-A073-B7A5E100A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86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52C4-A817-416A-B563-E79E9AF21F33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EAE9-D5C5-4936-A073-B7A5E100A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81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52C4-A817-416A-B563-E79E9AF21F33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EAE9-D5C5-4936-A073-B7A5E100A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96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68FE56-8E2E-406C-9678-4E1424471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900" y="1523999"/>
            <a:ext cx="75819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6FCE0532-CCCA-492E-AE32-6C27CF95A17D}"/>
              </a:ext>
            </a:extLst>
          </p:cNvPr>
          <p:cNvSpPr/>
          <p:nvPr userDrawn="1"/>
        </p:nvSpPr>
        <p:spPr>
          <a:xfrm>
            <a:off x="7988530" y="2717799"/>
            <a:ext cx="4862946" cy="1422402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2D1B33B-3A87-48DC-A925-B086711DBCB3}"/>
              </a:ext>
            </a:extLst>
          </p:cNvPr>
          <p:cNvSpPr/>
          <p:nvPr userDrawn="1"/>
        </p:nvSpPr>
        <p:spPr>
          <a:xfrm>
            <a:off x="-457200" y="-660400"/>
            <a:ext cx="2921000" cy="2921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BB3C4884-FCEA-4753-9A39-DCF5062E0A38}"/>
              </a:ext>
            </a:extLst>
          </p:cNvPr>
          <p:cNvSpPr/>
          <p:nvPr userDrawn="1"/>
        </p:nvSpPr>
        <p:spPr>
          <a:xfrm>
            <a:off x="5511800" y="5651498"/>
            <a:ext cx="1155700" cy="11933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EB0C781D-92E3-44A1-8C0B-7CEAD4B9BE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68953" y="3136900"/>
            <a:ext cx="4102100" cy="584200"/>
          </a:xfr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56A423F8-6447-4B06-96DF-FC08F61D3148}"/>
              </a:ext>
            </a:extLst>
          </p:cNvPr>
          <p:cNvSpPr/>
          <p:nvPr userDrawn="1"/>
        </p:nvSpPr>
        <p:spPr>
          <a:xfrm>
            <a:off x="6832830" y="5651498"/>
            <a:ext cx="1155700" cy="119338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73B50895-34CB-4779-921F-2EDDCC4F1071}"/>
              </a:ext>
            </a:extLst>
          </p:cNvPr>
          <p:cNvSpPr/>
          <p:nvPr userDrawn="1"/>
        </p:nvSpPr>
        <p:spPr>
          <a:xfrm>
            <a:off x="8153860" y="5651498"/>
            <a:ext cx="1155700" cy="119338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82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D73C3F7-BB3F-41CD-B4B9-70103C3DAE81}"/>
              </a:ext>
            </a:extLst>
          </p:cNvPr>
          <p:cNvSpPr/>
          <p:nvPr userDrawn="1"/>
        </p:nvSpPr>
        <p:spPr>
          <a:xfrm>
            <a:off x="0" y="1"/>
            <a:ext cx="12192000" cy="1646238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FACCCC-8891-4AD2-BFC5-9128BD8B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8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9786EC-7313-4F3A-A2F6-E1AEA39A8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03776C-B37F-459C-8642-6133EBDEB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3DCF3F-CFAC-4872-B190-2A061C42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C67F94-DD3E-43FD-9A9B-128BAEF22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344D0E96-6656-4CB7-858D-0BE7C3A3C283}"/>
              </a:ext>
            </a:extLst>
          </p:cNvPr>
          <p:cNvSpPr/>
          <p:nvPr userDrawn="1"/>
        </p:nvSpPr>
        <p:spPr>
          <a:xfrm>
            <a:off x="11230200" y="5821475"/>
            <a:ext cx="1800000" cy="180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Круг: прозрачная заливка 6">
            <a:extLst>
              <a:ext uri="{FF2B5EF4-FFF2-40B4-BE49-F238E27FC236}">
                <a16:creationId xmlns:a16="http://schemas.microsoft.com/office/drawing/2014/main" xmlns="" id="{83F3C1EF-9F90-43EE-92E7-008B74F398E1}"/>
              </a:ext>
            </a:extLst>
          </p:cNvPr>
          <p:cNvSpPr/>
          <p:nvPr userDrawn="1"/>
        </p:nvSpPr>
        <p:spPr>
          <a:xfrm>
            <a:off x="11230200" y="-871198"/>
            <a:ext cx="1800000" cy="180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руг: прозрачная заливка 10">
            <a:extLst>
              <a:ext uri="{FF2B5EF4-FFF2-40B4-BE49-F238E27FC236}">
                <a16:creationId xmlns:a16="http://schemas.microsoft.com/office/drawing/2014/main" xmlns="" id="{C24A8845-D471-4ED7-ADCD-E869D561F185}"/>
              </a:ext>
            </a:extLst>
          </p:cNvPr>
          <p:cNvSpPr/>
          <p:nvPr userDrawn="1"/>
        </p:nvSpPr>
        <p:spPr>
          <a:xfrm>
            <a:off x="11413512" y="-720000"/>
            <a:ext cx="1440000" cy="144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руг: прозрачная заливка 11">
            <a:extLst>
              <a:ext uri="{FF2B5EF4-FFF2-40B4-BE49-F238E27FC236}">
                <a16:creationId xmlns:a16="http://schemas.microsoft.com/office/drawing/2014/main" xmlns="" id="{3086F889-752C-43F8-AFE5-521150068151}"/>
              </a:ext>
            </a:extLst>
          </p:cNvPr>
          <p:cNvSpPr/>
          <p:nvPr userDrawn="1"/>
        </p:nvSpPr>
        <p:spPr>
          <a:xfrm>
            <a:off x="11593512" y="-540000"/>
            <a:ext cx="1080000" cy="108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руг: прозрачная заливка 12">
            <a:extLst>
              <a:ext uri="{FF2B5EF4-FFF2-40B4-BE49-F238E27FC236}">
                <a16:creationId xmlns:a16="http://schemas.microsoft.com/office/drawing/2014/main" xmlns="" id="{5E38DCC6-E4B5-4C01-9A35-C23C90A48BCA}"/>
              </a:ext>
            </a:extLst>
          </p:cNvPr>
          <p:cNvSpPr/>
          <p:nvPr userDrawn="1"/>
        </p:nvSpPr>
        <p:spPr>
          <a:xfrm>
            <a:off x="11770200" y="-360000"/>
            <a:ext cx="720000" cy="72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3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FACCCC-8891-4AD2-BFC5-9128BD8B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100" y="365125"/>
            <a:ext cx="877570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9786EC-7313-4F3A-A2F6-E1AEA39A8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7377"/>
            <a:ext cx="10515600" cy="394958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03776C-B37F-459C-8642-6133EBDEB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3DCF3F-CFAC-4872-B190-2A061C42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C67F94-DD3E-43FD-9A9B-128BAEF22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74D8CE6A-78FD-4F7A-A178-9D8C0466B546}"/>
              </a:ext>
            </a:extLst>
          </p:cNvPr>
          <p:cNvSpPr/>
          <p:nvPr userDrawn="1"/>
        </p:nvSpPr>
        <p:spPr>
          <a:xfrm>
            <a:off x="-457200" y="-660400"/>
            <a:ext cx="2921000" cy="292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руг: прозрачная заливка 8">
            <a:extLst>
              <a:ext uri="{FF2B5EF4-FFF2-40B4-BE49-F238E27FC236}">
                <a16:creationId xmlns:a16="http://schemas.microsoft.com/office/drawing/2014/main" xmlns="" id="{EA995ABB-BBF6-4C56-89BD-F578622649B5}"/>
              </a:ext>
            </a:extLst>
          </p:cNvPr>
          <p:cNvSpPr/>
          <p:nvPr userDrawn="1"/>
        </p:nvSpPr>
        <p:spPr>
          <a:xfrm>
            <a:off x="11230200" y="-871198"/>
            <a:ext cx="1800000" cy="180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руг: прозрачная заливка 9">
            <a:extLst>
              <a:ext uri="{FF2B5EF4-FFF2-40B4-BE49-F238E27FC236}">
                <a16:creationId xmlns:a16="http://schemas.microsoft.com/office/drawing/2014/main" xmlns="" id="{2CA2A8EE-306C-4602-B5EC-6F5F7130BDAE}"/>
              </a:ext>
            </a:extLst>
          </p:cNvPr>
          <p:cNvSpPr/>
          <p:nvPr userDrawn="1"/>
        </p:nvSpPr>
        <p:spPr>
          <a:xfrm>
            <a:off x="11413512" y="-720000"/>
            <a:ext cx="1440000" cy="144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руг: прозрачная заливка 10">
            <a:extLst>
              <a:ext uri="{FF2B5EF4-FFF2-40B4-BE49-F238E27FC236}">
                <a16:creationId xmlns:a16="http://schemas.microsoft.com/office/drawing/2014/main" xmlns="" id="{24412614-E7CC-4E45-8EC3-EDBB07A1B5D2}"/>
              </a:ext>
            </a:extLst>
          </p:cNvPr>
          <p:cNvSpPr/>
          <p:nvPr userDrawn="1"/>
        </p:nvSpPr>
        <p:spPr>
          <a:xfrm>
            <a:off x="11593512" y="-540000"/>
            <a:ext cx="1080000" cy="108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руг: прозрачная заливка 11">
            <a:extLst>
              <a:ext uri="{FF2B5EF4-FFF2-40B4-BE49-F238E27FC236}">
                <a16:creationId xmlns:a16="http://schemas.microsoft.com/office/drawing/2014/main" xmlns="" id="{AE0591C1-6F20-4BE4-85E7-7EE8C6049D40}"/>
              </a:ext>
            </a:extLst>
          </p:cNvPr>
          <p:cNvSpPr/>
          <p:nvPr userDrawn="1"/>
        </p:nvSpPr>
        <p:spPr>
          <a:xfrm>
            <a:off x="11770200" y="-360000"/>
            <a:ext cx="720000" cy="72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15523768-A58A-4E80-A68E-77AAD4C4907B}"/>
              </a:ext>
            </a:extLst>
          </p:cNvPr>
          <p:cNvSpPr/>
          <p:nvPr userDrawn="1"/>
        </p:nvSpPr>
        <p:spPr>
          <a:xfrm>
            <a:off x="11230200" y="5821475"/>
            <a:ext cx="1800000" cy="180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55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1529A156-1A5A-4CD9-934D-3498D5AF37A1}"/>
              </a:ext>
            </a:extLst>
          </p:cNvPr>
          <p:cNvSpPr/>
          <p:nvPr userDrawn="1"/>
        </p:nvSpPr>
        <p:spPr>
          <a:xfrm>
            <a:off x="-762000" y="-914400"/>
            <a:ext cx="2336800" cy="2336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219D3CFF-3C59-4B50-AF40-295BB77E2D1D}"/>
              </a:ext>
            </a:extLst>
          </p:cNvPr>
          <p:cNvSpPr/>
          <p:nvPr userDrawn="1"/>
        </p:nvSpPr>
        <p:spPr>
          <a:xfrm>
            <a:off x="11230200" y="5821475"/>
            <a:ext cx="1800000" cy="180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2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AB6A2D-D7C3-492A-9A7C-B9B1F3603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630DCB3-9117-4A82-84CA-FDDD87467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8B6642-8632-46B6-B978-C846D233F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017B90-4909-479E-A01C-064329422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069E89-9D58-4C19-9A90-B17748A54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25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E54FAF-702D-460E-9860-75EBB404A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3C35766-5DA3-4CD6-A331-3FFB78587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6259266-BF39-4550-8183-2817531FC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F706710-CD15-4B7C-BF0D-7AC77D24B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1DC2ADF-D9E6-4878-9614-51A3ABFD2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A51E446-D1BE-494E-A0CC-734682607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44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DC88FB-11F3-449E-B12E-18A806501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1187A53-2A34-433D-98A8-CE3D9A964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DAF68F6-E3D4-4116-919E-BC1B51D37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830C087-48C0-4D8C-A047-40BD7E2C6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6F52FE7-0181-471C-A34B-51565E9EA7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736A896-C485-4121-97FE-2FEBBB224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B56E551-42C8-46BD-9EEE-91D21BA3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5D4D9DE-CD9A-44D4-B60D-3C01AB2F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98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5FBDC1-19C9-4757-8F70-77C40673E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B980EB1-BA4A-4593-B779-498B65722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F567163-F6E4-470A-A17C-019C87D43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C5EC9C8-63C7-48A4-8603-89DF73D0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88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52C4-A817-416A-B563-E79E9AF21F33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EAE9-D5C5-4936-A073-B7A5E100A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4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864AEE3-7435-4244-B5CD-DDB0CD0F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32183C9-96DE-4686-870A-C80BACA46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BEA4687-D57A-49B5-9514-735CF3B2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21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68C517-2F48-47FD-BE74-69102A087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946774-A30D-4EEA-B0C9-70292A7FB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E2EC7B8-7360-4AEF-AAED-C1B7CBF9C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ECE7347-BCE6-45A8-9ABD-10DA107A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B123C57-BE9D-45C3-B1A6-2873DC4E8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370ECD7-D2E2-4E2D-982D-C36304D7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36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C108EE-3C31-42FF-8368-1189C4859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DBEAEA1-DA85-4F22-8C93-CD4A30A9B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3F212A7-B218-4D0F-ACB7-360451065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1D0640E-81FE-49EE-B9C8-E0E61910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769CA6E-2B11-40C5-98D3-E8ED60EE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A296933-BD32-4D3F-B7FB-AF6D05F1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9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F64028-570E-4984-8E47-7F578476F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894454F-B563-4DEC-AB40-114987303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5E4DDB-B7AB-40E4-A907-DEC1029A8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54692BC-A5EA-495D-8BD5-6BA19E65B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88DAA3-6A85-4393-B3F1-F6EF58C6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9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8291653-29A5-49F5-B7D5-56E498741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AEC49E4-888E-4416-8BC3-682B1E458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35FFB5-B861-43DE-9DB6-CF8DAD1C9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A7E1DFE-3198-4878-B18B-543D052BE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60FB0B0-E4F0-4373-8108-CD7B30C5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05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84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B3915-1369-4872-8DF0-5619E89CF082}" type="datetime1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1AE7-5B72-4C44-9FED-40F64AFCA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80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52C4-A817-416A-B563-E79E9AF21F33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EAE9-D5C5-4936-A073-B7A5E100A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0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52C4-A817-416A-B563-E79E9AF21F33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EAE9-D5C5-4936-A073-B7A5E100A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54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52C4-A817-416A-B563-E79E9AF21F33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EAE9-D5C5-4936-A073-B7A5E100A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87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52C4-A817-416A-B563-E79E9AF21F33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EAE9-D5C5-4936-A073-B7A5E100A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99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52C4-A817-416A-B563-E79E9AF21F33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EAE9-D5C5-4936-A073-B7A5E100A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38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52C4-A817-416A-B563-E79E9AF21F33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EAE9-D5C5-4936-A073-B7A5E100A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87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52C4-A817-416A-B563-E79E9AF21F33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EAE9-D5C5-4936-A073-B7A5E100A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05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752C4-A817-416A-B563-E79E9AF21F33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DEAE9-D5C5-4936-A073-B7A5E100A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35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D9ED9A-F692-45EB-BF45-87703247B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19F8CB9-7508-42D7-84A6-2382C314D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06C950-5AD6-4563-866D-6F91B5BE38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C5754-0585-46D0-99CC-16E3F56ED20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6DFB5C-CA9A-4C81-9CB6-F69B29257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6B2C3A4-27A7-4175-B7A3-873DB3E1E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A1761-61CF-4A76-B060-B8C3138A7F4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7"/>
            <a:extLst>
              <a:ext uri="{FF2B5EF4-FFF2-40B4-BE49-F238E27FC236}">
                <a16:creationId xmlns:a16="http://schemas.microsoft.com/office/drawing/2014/main" xmlns="" id="{A216BDCB-8A58-4A8B-AE1F-C20820F9FD9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BE9322-AFE4-483C-B570-E984F0A6F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595" y="554301"/>
            <a:ext cx="10515600" cy="90646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Краевое совещание-семинар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2377" y="2657427"/>
            <a:ext cx="81768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к формированию единого образовательного пространства</a:t>
            </a:r>
            <a:endParaRPr lang="ru-RU" sz="36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183423" y="4239223"/>
            <a:ext cx="9144000" cy="1630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Шкуратская М.В., </a:t>
            </a:r>
          </a:p>
          <a:p>
            <a:pPr marL="0" indent="0" algn="r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министра образования 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Приморского кра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18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585" t="12054" r="17881" b="22063"/>
          <a:stretch/>
        </p:blipFill>
        <p:spPr>
          <a:xfrm>
            <a:off x="613955" y="692331"/>
            <a:ext cx="11220994" cy="574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5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529" t="18729" r="17735" b="15276"/>
          <a:stretch/>
        </p:blipFill>
        <p:spPr>
          <a:xfrm>
            <a:off x="561703" y="391886"/>
            <a:ext cx="11247120" cy="59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4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306" t="22077" r="17735" b="12501"/>
          <a:stretch/>
        </p:blipFill>
        <p:spPr>
          <a:xfrm>
            <a:off x="718457" y="535577"/>
            <a:ext cx="10855234" cy="564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7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418" t="15537" r="17735" b="19042"/>
          <a:stretch/>
        </p:blipFill>
        <p:spPr>
          <a:xfrm>
            <a:off x="561703" y="378822"/>
            <a:ext cx="11194868" cy="604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418" t="19106" r="17958" b="15076"/>
          <a:stretch/>
        </p:blipFill>
        <p:spPr>
          <a:xfrm>
            <a:off x="600891" y="339634"/>
            <a:ext cx="10946675" cy="608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2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13">
            <a:extLst>
              <a:ext uri="{FF2B5EF4-FFF2-40B4-BE49-F238E27FC236}">
                <a16:creationId xmlns:a16="http://schemas.microsoft.com/office/drawing/2014/main" xmlns="" id="{BBF4BB48-2BAD-CD41-88CE-61599CEB9AE9}"/>
              </a:ext>
            </a:extLst>
          </p:cNvPr>
          <p:cNvGrpSpPr/>
          <p:nvPr/>
        </p:nvGrpSpPr>
        <p:grpSpPr>
          <a:xfrm>
            <a:off x="1797943" y="1699743"/>
            <a:ext cx="3878579" cy="2423160"/>
            <a:chOff x="7606283" y="1786127"/>
            <a:chExt cx="3878579" cy="2423160"/>
          </a:xfrm>
        </p:grpSpPr>
        <p:sp>
          <p:nvSpPr>
            <p:cNvPr id="8" name="object 14">
              <a:extLst>
                <a:ext uri="{FF2B5EF4-FFF2-40B4-BE49-F238E27FC236}">
                  <a16:creationId xmlns:a16="http://schemas.microsoft.com/office/drawing/2014/main" xmlns="" id="{7F4F3824-BB1B-8040-A796-58A21449C88F}"/>
                </a:ext>
              </a:extLst>
            </p:cNvPr>
            <p:cNvSpPr/>
            <p:nvPr/>
          </p:nvSpPr>
          <p:spPr>
            <a:xfrm>
              <a:off x="7606283" y="1786127"/>
              <a:ext cx="3878579" cy="2423160"/>
            </a:xfrm>
            <a:custGeom>
              <a:avLst/>
              <a:gdLst/>
              <a:ahLst/>
              <a:cxnLst/>
              <a:rect l="l" t="t" r="r" b="b"/>
              <a:pathLst>
                <a:path w="3878579" h="2423160">
                  <a:moveTo>
                    <a:pt x="3238627" y="0"/>
                  </a:moveTo>
                  <a:lnTo>
                    <a:pt x="3272790" y="302895"/>
                  </a:lnTo>
                  <a:lnTo>
                    <a:pt x="3210536" y="315072"/>
                  </a:lnTo>
                  <a:lnTo>
                    <a:pt x="3148844" y="327563"/>
                  </a:lnTo>
                  <a:lnTo>
                    <a:pt x="3087713" y="340370"/>
                  </a:lnTo>
                  <a:lnTo>
                    <a:pt x="3027144" y="353491"/>
                  </a:lnTo>
                  <a:lnTo>
                    <a:pt x="2967136" y="366928"/>
                  </a:lnTo>
                  <a:lnTo>
                    <a:pt x="2907688" y="380679"/>
                  </a:lnTo>
                  <a:lnTo>
                    <a:pt x="2848803" y="394745"/>
                  </a:lnTo>
                  <a:lnTo>
                    <a:pt x="2790478" y="409125"/>
                  </a:lnTo>
                  <a:lnTo>
                    <a:pt x="2732715" y="423821"/>
                  </a:lnTo>
                  <a:lnTo>
                    <a:pt x="2675513" y="438831"/>
                  </a:lnTo>
                  <a:lnTo>
                    <a:pt x="2618872" y="454156"/>
                  </a:lnTo>
                  <a:lnTo>
                    <a:pt x="2562792" y="469796"/>
                  </a:lnTo>
                  <a:lnTo>
                    <a:pt x="2507274" y="485750"/>
                  </a:lnTo>
                  <a:lnTo>
                    <a:pt x="2452317" y="502020"/>
                  </a:lnTo>
                  <a:lnTo>
                    <a:pt x="2397921" y="518604"/>
                  </a:lnTo>
                  <a:lnTo>
                    <a:pt x="2344086" y="535503"/>
                  </a:lnTo>
                  <a:lnTo>
                    <a:pt x="2290813" y="552717"/>
                  </a:lnTo>
                  <a:lnTo>
                    <a:pt x="2238100" y="570246"/>
                  </a:lnTo>
                  <a:lnTo>
                    <a:pt x="2185949" y="588089"/>
                  </a:lnTo>
                  <a:lnTo>
                    <a:pt x="2134360" y="606247"/>
                  </a:lnTo>
                  <a:lnTo>
                    <a:pt x="2083331" y="624720"/>
                  </a:lnTo>
                  <a:lnTo>
                    <a:pt x="2032864" y="643508"/>
                  </a:lnTo>
                  <a:lnTo>
                    <a:pt x="1982958" y="662611"/>
                  </a:lnTo>
                  <a:lnTo>
                    <a:pt x="1933613" y="682028"/>
                  </a:lnTo>
                  <a:lnTo>
                    <a:pt x="1884830" y="701761"/>
                  </a:lnTo>
                  <a:lnTo>
                    <a:pt x="1836608" y="721808"/>
                  </a:lnTo>
                  <a:lnTo>
                    <a:pt x="1788947" y="742170"/>
                  </a:lnTo>
                  <a:lnTo>
                    <a:pt x="1741847" y="762846"/>
                  </a:lnTo>
                  <a:lnTo>
                    <a:pt x="1695308" y="783838"/>
                  </a:lnTo>
                  <a:lnTo>
                    <a:pt x="1649331" y="805144"/>
                  </a:lnTo>
                  <a:lnTo>
                    <a:pt x="1603915" y="826765"/>
                  </a:lnTo>
                  <a:lnTo>
                    <a:pt x="1559060" y="848701"/>
                  </a:lnTo>
                  <a:lnTo>
                    <a:pt x="1514767" y="870951"/>
                  </a:lnTo>
                  <a:lnTo>
                    <a:pt x="1471034" y="893517"/>
                  </a:lnTo>
                  <a:lnTo>
                    <a:pt x="1427863" y="916397"/>
                  </a:lnTo>
                  <a:lnTo>
                    <a:pt x="1385253" y="939592"/>
                  </a:lnTo>
                  <a:lnTo>
                    <a:pt x="1343205" y="963102"/>
                  </a:lnTo>
                  <a:lnTo>
                    <a:pt x="1301717" y="986927"/>
                  </a:lnTo>
                  <a:lnTo>
                    <a:pt x="1260791" y="1011066"/>
                  </a:lnTo>
                  <a:lnTo>
                    <a:pt x="1220426" y="1035520"/>
                  </a:lnTo>
                  <a:lnTo>
                    <a:pt x="1180623" y="1060289"/>
                  </a:lnTo>
                  <a:lnTo>
                    <a:pt x="1141380" y="1085373"/>
                  </a:lnTo>
                  <a:lnTo>
                    <a:pt x="1102699" y="1110772"/>
                  </a:lnTo>
                  <a:lnTo>
                    <a:pt x="1064579" y="1136485"/>
                  </a:lnTo>
                  <a:lnTo>
                    <a:pt x="1027020" y="1162514"/>
                  </a:lnTo>
                  <a:lnTo>
                    <a:pt x="990023" y="1188857"/>
                  </a:lnTo>
                  <a:lnTo>
                    <a:pt x="953587" y="1215515"/>
                  </a:lnTo>
                  <a:lnTo>
                    <a:pt x="917712" y="1242487"/>
                  </a:lnTo>
                  <a:lnTo>
                    <a:pt x="882398" y="1269775"/>
                  </a:lnTo>
                  <a:lnTo>
                    <a:pt x="847646" y="1297377"/>
                  </a:lnTo>
                  <a:lnTo>
                    <a:pt x="813454" y="1325294"/>
                  </a:lnTo>
                  <a:lnTo>
                    <a:pt x="779824" y="1353526"/>
                  </a:lnTo>
                  <a:lnTo>
                    <a:pt x="746756" y="1382072"/>
                  </a:lnTo>
                  <a:lnTo>
                    <a:pt x="714248" y="1410934"/>
                  </a:lnTo>
                  <a:lnTo>
                    <a:pt x="682302" y="1440110"/>
                  </a:lnTo>
                  <a:lnTo>
                    <a:pt x="650917" y="1469601"/>
                  </a:lnTo>
                  <a:lnTo>
                    <a:pt x="620093" y="1499407"/>
                  </a:lnTo>
                  <a:lnTo>
                    <a:pt x="589830" y="1529528"/>
                  </a:lnTo>
                  <a:lnTo>
                    <a:pt x="560129" y="1559963"/>
                  </a:lnTo>
                  <a:lnTo>
                    <a:pt x="530989" y="1590713"/>
                  </a:lnTo>
                  <a:lnTo>
                    <a:pt x="502410" y="1621778"/>
                  </a:lnTo>
                  <a:lnTo>
                    <a:pt x="474393" y="1653158"/>
                  </a:lnTo>
                  <a:lnTo>
                    <a:pt x="446936" y="1684853"/>
                  </a:lnTo>
                  <a:lnTo>
                    <a:pt x="420041" y="1716862"/>
                  </a:lnTo>
                  <a:lnTo>
                    <a:pt x="393707" y="1749187"/>
                  </a:lnTo>
                  <a:lnTo>
                    <a:pt x="367935" y="1781826"/>
                  </a:lnTo>
                  <a:lnTo>
                    <a:pt x="342723" y="1814780"/>
                  </a:lnTo>
                  <a:lnTo>
                    <a:pt x="318073" y="1848048"/>
                  </a:lnTo>
                  <a:lnTo>
                    <a:pt x="293984" y="1881632"/>
                  </a:lnTo>
                  <a:lnTo>
                    <a:pt x="270457" y="1915530"/>
                  </a:lnTo>
                  <a:lnTo>
                    <a:pt x="247490" y="1949743"/>
                  </a:lnTo>
                  <a:lnTo>
                    <a:pt x="225085" y="1984271"/>
                  </a:lnTo>
                  <a:lnTo>
                    <a:pt x="203241" y="2019113"/>
                  </a:lnTo>
                  <a:lnTo>
                    <a:pt x="181958" y="2054271"/>
                  </a:lnTo>
                  <a:lnTo>
                    <a:pt x="161237" y="2089743"/>
                  </a:lnTo>
                  <a:lnTo>
                    <a:pt x="141077" y="2125530"/>
                  </a:lnTo>
                  <a:lnTo>
                    <a:pt x="121478" y="2161632"/>
                  </a:lnTo>
                  <a:lnTo>
                    <a:pt x="102440" y="2198049"/>
                  </a:lnTo>
                  <a:lnTo>
                    <a:pt x="83963" y="2234780"/>
                  </a:lnTo>
                  <a:lnTo>
                    <a:pt x="66048" y="2271826"/>
                  </a:lnTo>
                  <a:lnTo>
                    <a:pt x="48694" y="2309188"/>
                  </a:lnTo>
                  <a:lnTo>
                    <a:pt x="31901" y="2346863"/>
                  </a:lnTo>
                  <a:lnTo>
                    <a:pt x="15670" y="2384854"/>
                  </a:lnTo>
                  <a:lnTo>
                    <a:pt x="0" y="2423160"/>
                  </a:lnTo>
                  <a:lnTo>
                    <a:pt x="25421" y="2389255"/>
                  </a:lnTo>
                  <a:lnTo>
                    <a:pt x="51316" y="2355725"/>
                  </a:lnTo>
                  <a:lnTo>
                    <a:pt x="77684" y="2322569"/>
                  </a:lnTo>
                  <a:lnTo>
                    <a:pt x="104524" y="2289788"/>
                  </a:lnTo>
                  <a:lnTo>
                    <a:pt x="131838" y="2257382"/>
                  </a:lnTo>
                  <a:lnTo>
                    <a:pt x="159624" y="2225351"/>
                  </a:lnTo>
                  <a:lnTo>
                    <a:pt x="187883" y="2193694"/>
                  </a:lnTo>
                  <a:lnTo>
                    <a:pt x="216615" y="2162411"/>
                  </a:lnTo>
                  <a:lnTo>
                    <a:pt x="245819" y="2131504"/>
                  </a:lnTo>
                  <a:lnTo>
                    <a:pt x="275497" y="2100971"/>
                  </a:lnTo>
                  <a:lnTo>
                    <a:pt x="305647" y="2070812"/>
                  </a:lnTo>
                  <a:lnTo>
                    <a:pt x="336270" y="2041029"/>
                  </a:lnTo>
                  <a:lnTo>
                    <a:pt x="367366" y="2011619"/>
                  </a:lnTo>
                  <a:lnTo>
                    <a:pt x="398935" y="1982585"/>
                  </a:lnTo>
                  <a:lnTo>
                    <a:pt x="430976" y="1953925"/>
                  </a:lnTo>
                  <a:lnTo>
                    <a:pt x="463491" y="1925640"/>
                  </a:lnTo>
                  <a:lnTo>
                    <a:pt x="496478" y="1897729"/>
                  </a:lnTo>
                  <a:lnTo>
                    <a:pt x="529938" y="1870193"/>
                  </a:lnTo>
                  <a:lnTo>
                    <a:pt x="563871" y="1843032"/>
                  </a:lnTo>
                  <a:lnTo>
                    <a:pt x="598277" y="1816246"/>
                  </a:lnTo>
                  <a:lnTo>
                    <a:pt x="633155" y="1789834"/>
                  </a:lnTo>
                  <a:lnTo>
                    <a:pt x="668507" y="1763796"/>
                  </a:lnTo>
                  <a:lnTo>
                    <a:pt x="704331" y="1738134"/>
                  </a:lnTo>
                  <a:lnTo>
                    <a:pt x="740628" y="1712845"/>
                  </a:lnTo>
                  <a:lnTo>
                    <a:pt x="777398" y="1687932"/>
                  </a:lnTo>
                  <a:lnTo>
                    <a:pt x="814641" y="1663393"/>
                  </a:lnTo>
                  <a:lnTo>
                    <a:pt x="852356" y="1639229"/>
                  </a:lnTo>
                  <a:lnTo>
                    <a:pt x="890544" y="1615440"/>
                  </a:lnTo>
                  <a:lnTo>
                    <a:pt x="929206" y="1592025"/>
                  </a:lnTo>
                  <a:lnTo>
                    <a:pt x="968340" y="1568984"/>
                  </a:lnTo>
                  <a:lnTo>
                    <a:pt x="1007947" y="1546319"/>
                  </a:lnTo>
                  <a:lnTo>
                    <a:pt x="1048026" y="1524028"/>
                  </a:lnTo>
                  <a:lnTo>
                    <a:pt x="1088579" y="1502111"/>
                  </a:lnTo>
                  <a:lnTo>
                    <a:pt x="1129604" y="1480570"/>
                  </a:lnTo>
                  <a:lnTo>
                    <a:pt x="1171102" y="1459403"/>
                  </a:lnTo>
                  <a:lnTo>
                    <a:pt x="1213073" y="1438610"/>
                  </a:lnTo>
                  <a:lnTo>
                    <a:pt x="1255517" y="1418192"/>
                  </a:lnTo>
                  <a:lnTo>
                    <a:pt x="1298434" y="1398149"/>
                  </a:lnTo>
                  <a:lnTo>
                    <a:pt x="1341823" y="1378481"/>
                  </a:lnTo>
                  <a:lnTo>
                    <a:pt x="1385685" y="1359187"/>
                  </a:lnTo>
                  <a:lnTo>
                    <a:pt x="1430021" y="1340268"/>
                  </a:lnTo>
                  <a:lnTo>
                    <a:pt x="1474828" y="1321723"/>
                  </a:lnTo>
                  <a:lnTo>
                    <a:pt x="1520109" y="1303553"/>
                  </a:lnTo>
                  <a:lnTo>
                    <a:pt x="1565863" y="1285758"/>
                  </a:lnTo>
                  <a:lnTo>
                    <a:pt x="1612089" y="1268337"/>
                  </a:lnTo>
                  <a:lnTo>
                    <a:pt x="1658789" y="1251291"/>
                  </a:lnTo>
                  <a:lnTo>
                    <a:pt x="1705961" y="1234620"/>
                  </a:lnTo>
                  <a:lnTo>
                    <a:pt x="1753606" y="1218323"/>
                  </a:lnTo>
                  <a:lnTo>
                    <a:pt x="1801723" y="1202401"/>
                  </a:lnTo>
                  <a:lnTo>
                    <a:pt x="1850314" y="1186853"/>
                  </a:lnTo>
                  <a:lnTo>
                    <a:pt x="1899377" y="1171681"/>
                  </a:lnTo>
                  <a:lnTo>
                    <a:pt x="1948914" y="1156882"/>
                  </a:lnTo>
                  <a:lnTo>
                    <a:pt x="1998923" y="1142459"/>
                  </a:lnTo>
                  <a:lnTo>
                    <a:pt x="2049404" y="1128410"/>
                  </a:lnTo>
                  <a:lnTo>
                    <a:pt x="2100359" y="1114736"/>
                  </a:lnTo>
                  <a:lnTo>
                    <a:pt x="2151787" y="1101436"/>
                  </a:lnTo>
                  <a:lnTo>
                    <a:pt x="2203687" y="1088511"/>
                  </a:lnTo>
                  <a:lnTo>
                    <a:pt x="2256060" y="1075960"/>
                  </a:lnTo>
                  <a:lnTo>
                    <a:pt x="2308906" y="1063785"/>
                  </a:lnTo>
                  <a:lnTo>
                    <a:pt x="2362225" y="1051984"/>
                  </a:lnTo>
                  <a:lnTo>
                    <a:pt x="2416017" y="1040557"/>
                  </a:lnTo>
                  <a:lnTo>
                    <a:pt x="2470281" y="1029505"/>
                  </a:lnTo>
                  <a:lnTo>
                    <a:pt x="2525019" y="1018828"/>
                  </a:lnTo>
                  <a:lnTo>
                    <a:pt x="2580229" y="1008526"/>
                  </a:lnTo>
                  <a:lnTo>
                    <a:pt x="2635912" y="998598"/>
                  </a:lnTo>
                  <a:lnTo>
                    <a:pt x="2692068" y="989044"/>
                  </a:lnTo>
                  <a:lnTo>
                    <a:pt x="2748696" y="979866"/>
                  </a:lnTo>
                  <a:lnTo>
                    <a:pt x="2805798" y="971062"/>
                  </a:lnTo>
                  <a:lnTo>
                    <a:pt x="2863372" y="962632"/>
                  </a:lnTo>
                  <a:lnTo>
                    <a:pt x="2921419" y="954578"/>
                  </a:lnTo>
                  <a:lnTo>
                    <a:pt x="2979939" y="946898"/>
                  </a:lnTo>
                  <a:lnTo>
                    <a:pt x="3038932" y="939592"/>
                  </a:lnTo>
                  <a:lnTo>
                    <a:pt x="3098398" y="932661"/>
                  </a:lnTo>
                  <a:lnTo>
                    <a:pt x="3158336" y="926105"/>
                  </a:lnTo>
                  <a:lnTo>
                    <a:pt x="3218747" y="919924"/>
                  </a:lnTo>
                  <a:lnTo>
                    <a:pt x="3279632" y="914117"/>
                  </a:lnTo>
                  <a:lnTo>
                    <a:pt x="3340989" y="908685"/>
                  </a:lnTo>
                  <a:lnTo>
                    <a:pt x="3375152" y="1211580"/>
                  </a:lnTo>
                  <a:lnTo>
                    <a:pt x="3878580" y="484632"/>
                  </a:lnTo>
                  <a:lnTo>
                    <a:pt x="3238627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bject 15">
              <a:extLst>
                <a:ext uri="{FF2B5EF4-FFF2-40B4-BE49-F238E27FC236}">
                  <a16:creationId xmlns:a16="http://schemas.microsoft.com/office/drawing/2014/main" xmlns="" id="{A88E72E0-D68F-FA46-9A56-6065D7381AC1}"/>
                </a:ext>
              </a:extLst>
            </p:cNvPr>
            <p:cNvSpPr/>
            <p:nvPr/>
          </p:nvSpPr>
          <p:spPr>
            <a:xfrm>
              <a:off x="8071865" y="2580894"/>
              <a:ext cx="794385" cy="759460"/>
            </a:xfrm>
            <a:custGeom>
              <a:avLst/>
              <a:gdLst/>
              <a:ahLst/>
              <a:cxnLst/>
              <a:rect l="l" t="t" r="r" b="b"/>
              <a:pathLst>
                <a:path w="794384" h="759460">
                  <a:moveTo>
                    <a:pt x="397001" y="0"/>
                  </a:moveTo>
                  <a:lnTo>
                    <a:pt x="347213" y="2957"/>
                  </a:lnTo>
                  <a:lnTo>
                    <a:pt x="299268" y="11591"/>
                  </a:lnTo>
                  <a:lnTo>
                    <a:pt x="253537" y="25546"/>
                  </a:lnTo>
                  <a:lnTo>
                    <a:pt x="210394" y="44467"/>
                  </a:lnTo>
                  <a:lnTo>
                    <a:pt x="170210" y="67997"/>
                  </a:lnTo>
                  <a:lnTo>
                    <a:pt x="133359" y="95781"/>
                  </a:lnTo>
                  <a:lnTo>
                    <a:pt x="100213" y="127462"/>
                  </a:lnTo>
                  <a:lnTo>
                    <a:pt x="71144" y="162685"/>
                  </a:lnTo>
                  <a:lnTo>
                    <a:pt x="46526" y="201095"/>
                  </a:lnTo>
                  <a:lnTo>
                    <a:pt x="26729" y="242334"/>
                  </a:lnTo>
                  <a:lnTo>
                    <a:pt x="12128" y="286048"/>
                  </a:lnTo>
                  <a:lnTo>
                    <a:pt x="3094" y="331881"/>
                  </a:lnTo>
                  <a:lnTo>
                    <a:pt x="0" y="379475"/>
                  </a:lnTo>
                  <a:lnTo>
                    <a:pt x="3094" y="427070"/>
                  </a:lnTo>
                  <a:lnTo>
                    <a:pt x="12128" y="472903"/>
                  </a:lnTo>
                  <a:lnTo>
                    <a:pt x="26729" y="516617"/>
                  </a:lnTo>
                  <a:lnTo>
                    <a:pt x="46526" y="557856"/>
                  </a:lnTo>
                  <a:lnTo>
                    <a:pt x="71144" y="596266"/>
                  </a:lnTo>
                  <a:lnTo>
                    <a:pt x="100213" y="631489"/>
                  </a:lnTo>
                  <a:lnTo>
                    <a:pt x="133359" y="663170"/>
                  </a:lnTo>
                  <a:lnTo>
                    <a:pt x="170210" y="690954"/>
                  </a:lnTo>
                  <a:lnTo>
                    <a:pt x="210394" y="714484"/>
                  </a:lnTo>
                  <a:lnTo>
                    <a:pt x="253537" y="733405"/>
                  </a:lnTo>
                  <a:lnTo>
                    <a:pt x="299268" y="747360"/>
                  </a:lnTo>
                  <a:lnTo>
                    <a:pt x="347213" y="755994"/>
                  </a:lnTo>
                  <a:lnTo>
                    <a:pt x="397001" y="758951"/>
                  </a:lnTo>
                  <a:lnTo>
                    <a:pt x="446790" y="755994"/>
                  </a:lnTo>
                  <a:lnTo>
                    <a:pt x="494735" y="747360"/>
                  </a:lnTo>
                  <a:lnTo>
                    <a:pt x="540466" y="733405"/>
                  </a:lnTo>
                  <a:lnTo>
                    <a:pt x="583609" y="714484"/>
                  </a:lnTo>
                  <a:lnTo>
                    <a:pt x="623793" y="690954"/>
                  </a:lnTo>
                  <a:lnTo>
                    <a:pt x="660644" y="663170"/>
                  </a:lnTo>
                  <a:lnTo>
                    <a:pt x="693790" y="631489"/>
                  </a:lnTo>
                  <a:lnTo>
                    <a:pt x="722859" y="596266"/>
                  </a:lnTo>
                  <a:lnTo>
                    <a:pt x="747477" y="557856"/>
                  </a:lnTo>
                  <a:lnTo>
                    <a:pt x="767274" y="516617"/>
                  </a:lnTo>
                  <a:lnTo>
                    <a:pt x="781875" y="472903"/>
                  </a:lnTo>
                  <a:lnTo>
                    <a:pt x="790909" y="427070"/>
                  </a:lnTo>
                  <a:lnTo>
                    <a:pt x="794003" y="379475"/>
                  </a:lnTo>
                  <a:lnTo>
                    <a:pt x="790909" y="331881"/>
                  </a:lnTo>
                  <a:lnTo>
                    <a:pt x="781875" y="286048"/>
                  </a:lnTo>
                  <a:lnTo>
                    <a:pt x="767274" y="242334"/>
                  </a:lnTo>
                  <a:lnTo>
                    <a:pt x="747477" y="201095"/>
                  </a:lnTo>
                  <a:lnTo>
                    <a:pt x="722859" y="162685"/>
                  </a:lnTo>
                  <a:lnTo>
                    <a:pt x="693790" y="127462"/>
                  </a:lnTo>
                  <a:lnTo>
                    <a:pt x="660644" y="95781"/>
                  </a:lnTo>
                  <a:lnTo>
                    <a:pt x="623793" y="67997"/>
                  </a:lnTo>
                  <a:lnTo>
                    <a:pt x="583609" y="44467"/>
                  </a:lnTo>
                  <a:lnTo>
                    <a:pt x="540466" y="25546"/>
                  </a:lnTo>
                  <a:lnTo>
                    <a:pt x="494735" y="11591"/>
                  </a:lnTo>
                  <a:lnTo>
                    <a:pt x="446790" y="2957"/>
                  </a:lnTo>
                  <a:lnTo>
                    <a:pt x="397001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bject 16">
              <a:extLst>
                <a:ext uri="{FF2B5EF4-FFF2-40B4-BE49-F238E27FC236}">
                  <a16:creationId xmlns:a16="http://schemas.microsoft.com/office/drawing/2014/main" xmlns="" id="{57FC6837-733B-3D4D-B27D-5A5701D43B4C}"/>
                </a:ext>
              </a:extLst>
            </p:cNvPr>
            <p:cNvSpPr/>
            <p:nvPr/>
          </p:nvSpPr>
          <p:spPr>
            <a:xfrm>
              <a:off x="8071865" y="2580894"/>
              <a:ext cx="794385" cy="759460"/>
            </a:xfrm>
            <a:custGeom>
              <a:avLst/>
              <a:gdLst/>
              <a:ahLst/>
              <a:cxnLst/>
              <a:rect l="l" t="t" r="r" b="b"/>
              <a:pathLst>
                <a:path w="794384" h="759460">
                  <a:moveTo>
                    <a:pt x="0" y="379475"/>
                  </a:moveTo>
                  <a:lnTo>
                    <a:pt x="3094" y="331881"/>
                  </a:lnTo>
                  <a:lnTo>
                    <a:pt x="12128" y="286048"/>
                  </a:lnTo>
                  <a:lnTo>
                    <a:pt x="26729" y="242334"/>
                  </a:lnTo>
                  <a:lnTo>
                    <a:pt x="46526" y="201095"/>
                  </a:lnTo>
                  <a:lnTo>
                    <a:pt x="71144" y="162685"/>
                  </a:lnTo>
                  <a:lnTo>
                    <a:pt x="100213" y="127462"/>
                  </a:lnTo>
                  <a:lnTo>
                    <a:pt x="133359" y="95781"/>
                  </a:lnTo>
                  <a:lnTo>
                    <a:pt x="170210" y="67997"/>
                  </a:lnTo>
                  <a:lnTo>
                    <a:pt x="210394" y="44467"/>
                  </a:lnTo>
                  <a:lnTo>
                    <a:pt x="253537" y="25546"/>
                  </a:lnTo>
                  <a:lnTo>
                    <a:pt x="299268" y="11591"/>
                  </a:lnTo>
                  <a:lnTo>
                    <a:pt x="347213" y="2957"/>
                  </a:lnTo>
                  <a:lnTo>
                    <a:pt x="397001" y="0"/>
                  </a:lnTo>
                  <a:lnTo>
                    <a:pt x="446790" y="2957"/>
                  </a:lnTo>
                  <a:lnTo>
                    <a:pt x="494735" y="11591"/>
                  </a:lnTo>
                  <a:lnTo>
                    <a:pt x="540466" y="25546"/>
                  </a:lnTo>
                  <a:lnTo>
                    <a:pt x="583609" y="44467"/>
                  </a:lnTo>
                  <a:lnTo>
                    <a:pt x="623793" y="67997"/>
                  </a:lnTo>
                  <a:lnTo>
                    <a:pt x="660644" y="95781"/>
                  </a:lnTo>
                  <a:lnTo>
                    <a:pt x="693790" y="127462"/>
                  </a:lnTo>
                  <a:lnTo>
                    <a:pt x="722859" y="162685"/>
                  </a:lnTo>
                  <a:lnTo>
                    <a:pt x="747477" y="201095"/>
                  </a:lnTo>
                  <a:lnTo>
                    <a:pt x="767274" y="242334"/>
                  </a:lnTo>
                  <a:lnTo>
                    <a:pt x="781875" y="286048"/>
                  </a:lnTo>
                  <a:lnTo>
                    <a:pt x="790909" y="331881"/>
                  </a:lnTo>
                  <a:lnTo>
                    <a:pt x="794003" y="379475"/>
                  </a:lnTo>
                  <a:lnTo>
                    <a:pt x="790909" y="427070"/>
                  </a:lnTo>
                  <a:lnTo>
                    <a:pt x="781875" y="472903"/>
                  </a:lnTo>
                  <a:lnTo>
                    <a:pt x="767274" y="516617"/>
                  </a:lnTo>
                  <a:lnTo>
                    <a:pt x="747477" y="557856"/>
                  </a:lnTo>
                  <a:lnTo>
                    <a:pt x="722859" y="596266"/>
                  </a:lnTo>
                  <a:lnTo>
                    <a:pt x="693790" y="631489"/>
                  </a:lnTo>
                  <a:lnTo>
                    <a:pt x="660644" y="663170"/>
                  </a:lnTo>
                  <a:lnTo>
                    <a:pt x="623793" y="690954"/>
                  </a:lnTo>
                  <a:lnTo>
                    <a:pt x="583609" y="714484"/>
                  </a:lnTo>
                  <a:lnTo>
                    <a:pt x="540466" y="733405"/>
                  </a:lnTo>
                  <a:lnTo>
                    <a:pt x="494735" y="747360"/>
                  </a:lnTo>
                  <a:lnTo>
                    <a:pt x="446790" y="755994"/>
                  </a:lnTo>
                  <a:lnTo>
                    <a:pt x="397001" y="758951"/>
                  </a:lnTo>
                  <a:lnTo>
                    <a:pt x="347213" y="755994"/>
                  </a:lnTo>
                  <a:lnTo>
                    <a:pt x="299268" y="747360"/>
                  </a:lnTo>
                  <a:lnTo>
                    <a:pt x="253537" y="733405"/>
                  </a:lnTo>
                  <a:lnTo>
                    <a:pt x="210394" y="714484"/>
                  </a:lnTo>
                  <a:lnTo>
                    <a:pt x="170210" y="690954"/>
                  </a:lnTo>
                  <a:lnTo>
                    <a:pt x="133359" y="663170"/>
                  </a:lnTo>
                  <a:lnTo>
                    <a:pt x="100213" y="631489"/>
                  </a:lnTo>
                  <a:lnTo>
                    <a:pt x="71144" y="596266"/>
                  </a:lnTo>
                  <a:lnTo>
                    <a:pt x="46526" y="557856"/>
                  </a:lnTo>
                  <a:lnTo>
                    <a:pt x="26729" y="516617"/>
                  </a:lnTo>
                  <a:lnTo>
                    <a:pt x="12128" y="472903"/>
                  </a:lnTo>
                  <a:lnTo>
                    <a:pt x="3094" y="427070"/>
                  </a:lnTo>
                  <a:lnTo>
                    <a:pt x="0" y="379475"/>
                  </a:lnTo>
                  <a:close/>
                </a:path>
              </a:pathLst>
            </a:custGeom>
            <a:ln w="25908">
              <a:solidFill>
                <a:srgbClr val="DCE6F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bject 17">
              <a:extLst>
                <a:ext uri="{FF2B5EF4-FFF2-40B4-BE49-F238E27FC236}">
                  <a16:creationId xmlns:a16="http://schemas.microsoft.com/office/drawing/2014/main" xmlns="" id="{2CC6FC2C-EA05-894E-A841-095D7EA48BEA}"/>
                </a:ext>
              </a:extLst>
            </p:cNvPr>
            <p:cNvSpPr/>
            <p:nvPr/>
          </p:nvSpPr>
          <p:spPr>
            <a:xfrm>
              <a:off x="9217151" y="1877567"/>
              <a:ext cx="1179830" cy="1120140"/>
            </a:xfrm>
            <a:custGeom>
              <a:avLst/>
              <a:gdLst/>
              <a:ahLst/>
              <a:cxnLst/>
              <a:rect l="l" t="t" r="r" b="b"/>
              <a:pathLst>
                <a:path w="1179829" h="1120139">
                  <a:moveTo>
                    <a:pt x="589788" y="0"/>
                  </a:moveTo>
                  <a:lnTo>
                    <a:pt x="541412" y="1856"/>
                  </a:lnTo>
                  <a:lnTo>
                    <a:pt x="494115" y="7328"/>
                  </a:lnTo>
                  <a:lnTo>
                    <a:pt x="448047" y="16274"/>
                  </a:lnTo>
                  <a:lnTo>
                    <a:pt x="403360" y="28547"/>
                  </a:lnTo>
                  <a:lnTo>
                    <a:pt x="360205" y="44005"/>
                  </a:lnTo>
                  <a:lnTo>
                    <a:pt x="318735" y="62503"/>
                  </a:lnTo>
                  <a:lnTo>
                    <a:pt x="279102" y="83898"/>
                  </a:lnTo>
                  <a:lnTo>
                    <a:pt x="241456" y="108045"/>
                  </a:lnTo>
                  <a:lnTo>
                    <a:pt x="205950" y="134800"/>
                  </a:lnTo>
                  <a:lnTo>
                    <a:pt x="172735" y="164020"/>
                  </a:lnTo>
                  <a:lnTo>
                    <a:pt x="141964" y="195560"/>
                  </a:lnTo>
                  <a:lnTo>
                    <a:pt x="113787" y="229276"/>
                  </a:lnTo>
                  <a:lnTo>
                    <a:pt x="88358" y="265025"/>
                  </a:lnTo>
                  <a:lnTo>
                    <a:pt x="65826" y="302661"/>
                  </a:lnTo>
                  <a:lnTo>
                    <a:pt x="46345" y="342042"/>
                  </a:lnTo>
                  <a:lnTo>
                    <a:pt x="30065" y="383023"/>
                  </a:lnTo>
                  <a:lnTo>
                    <a:pt x="17139" y="425461"/>
                  </a:lnTo>
                  <a:lnTo>
                    <a:pt x="7718" y="469210"/>
                  </a:lnTo>
                  <a:lnTo>
                    <a:pt x="1954" y="514128"/>
                  </a:lnTo>
                  <a:lnTo>
                    <a:pt x="0" y="560070"/>
                  </a:lnTo>
                  <a:lnTo>
                    <a:pt x="1954" y="606011"/>
                  </a:lnTo>
                  <a:lnTo>
                    <a:pt x="7718" y="650929"/>
                  </a:lnTo>
                  <a:lnTo>
                    <a:pt x="17139" y="694678"/>
                  </a:lnTo>
                  <a:lnTo>
                    <a:pt x="30065" y="737116"/>
                  </a:lnTo>
                  <a:lnTo>
                    <a:pt x="46345" y="778097"/>
                  </a:lnTo>
                  <a:lnTo>
                    <a:pt x="65826" y="817478"/>
                  </a:lnTo>
                  <a:lnTo>
                    <a:pt x="88358" y="855114"/>
                  </a:lnTo>
                  <a:lnTo>
                    <a:pt x="113787" y="890863"/>
                  </a:lnTo>
                  <a:lnTo>
                    <a:pt x="141964" y="924579"/>
                  </a:lnTo>
                  <a:lnTo>
                    <a:pt x="172735" y="956119"/>
                  </a:lnTo>
                  <a:lnTo>
                    <a:pt x="205950" y="985339"/>
                  </a:lnTo>
                  <a:lnTo>
                    <a:pt x="241456" y="1012094"/>
                  </a:lnTo>
                  <a:lnTo>
                    <a:pt x="279102" y="1036241"/>
                  </a:lnTo>
                  <a:lnTo>
                    <a:pt x="318735" y="1057636"/>
                  </a:lnTo>
                  <a:lnTo>
                    <a:pt x="360205" y="1076134"/>
                  </a:lnTo>
                  <a:lnTo>
                    <a:pt x="403360" y="1091592"/>
                  </a:lnTo>
                  <a:lnTo>
                    <a:pt x="448047" y="1103865"/>
                  </a:lnTo>
                  <a:lnTo>
                    <a:pt x="494115" y="1112811"/>
                  </a:lnTo>
                  <a:lnTo>
                    <a:pt x="541412" y="1118283"/>
                  </a:lnTo>
                  <a:lnTo>
                    <a:pt x="589788" y="1120140"/>
                  </a:lnTo>
                  <a:lnTo>
                    <a:pt x="638163" y="1118283"/>
                  </a:lnTo>
                  <a:lnTo>
                    <a:pt x="685460" y="1112811"/>
                  </a:lnTo>
                  <a:lnTo>
                    <a:pt x="731528" y="1103865"/>
                  </a:lnTo>
                  <a:lnTo>
                    <a:pt x="776215" y="1091592"/>
                  </a:lnTo>
                  <a:lnTo>
                    <a:pt x="819370" y="1076134"/>
                  </a:lnTo>
                  <a:lnTo>
                    <a:pt x="860840" y="1057636"/>
                  </a:lnTo>
                  <a:lnTo>
                    <a:pt x="900473" y="1036241"/>
                  </a:lnTo>
                  <a:lnTo>
                    <a:pt x="938119" y="1012094"/>
                  </a:lnTo>
                  <a:lnTo>
                    <a:pt x="973625" y="985339"/>
                  </a:lnTo>
                  <a:lnTo>
                    <a:pt x="1006840" y="956119"/>
                  </a:lnTo>
                  <a:lnTo>
                    <a:pt x="1037611" y="924579"/>
                  </a:lnTo>
                  <a:lnTo>
                    <a:pt x="1065788" y="890863"/>
                  </a:lnTo>
                  <a:lnTo>
                    <a:pt x="1091217" y="855114"/>
                  </a:lnTo>
                  <a:lnTo>
                    <a:pt x="1113749" y="817478"/>
                  </a:lnTo>
                  <a:lnTo>
                    <a:pt x="1133230" y="778097"/>
                  </a:lnTo>
                  <a:lnTo>
                    <a:pt x="1149510" y="737116"/>
                  </a:lnTo>
                  <a:lnTo>
                    <a:pt x="1162436" y="694678"/>
                  </a:lnTo>
                  <a:lnTo>
                    <a:pt x="1171857" y="650929"/>
                  </a:lnTo>
                  <a:lnTo>
                    <a:pt x="1177621" y="606011"/>
                  </a:lnTo>
                  <a:lnTo>
                    <a:pt x="1179576" y="560070"/>
                  </a:lnTo>
                  <a:lnTo>
                    <a:pt x="1177621" y="514128"/>
                  </a:lnTo>
                  <a:lnTo>
                    <a:pt x="1171857" y="469210"/>
                  </a:lnTo>
                  <a:lnTo>
                    <a:pt x="1162436" y="425461"/>
                  </a:lnTo>
                  <a:lnTo>
                    <a:pt x="1149510" y="383023"/>
                  </a:lnTo>
                  <a:lnTo>
                    <a:pt x="1133230" y="342042"/>
                  </a:lnTo>
                  <a:lnTo>
                    <a:pt x="1113749" y="302661"/>
                  </a:lnTo>
                  <a:lnTo>
                    <a:pt x="1091217" y="265025"/>
                  </a:lnTo>
                  <a:lnTo>
                    <a:pt x="1065788" y="229276"/>
                  </a:lnTo>
                  <a:lnTo>
                    <a:pt x="1037611" y="195560"/>
                  </a:lnTo>
                  <a:lnTo>
                    <a:pt x="1006840" y="164020"/>
                  </a:lnTo>
                  <a:lnTo>
                    <a:pt x="973625" y="134800"/>
                  </a:lnTo>
                  <a:lnTo>
                    <a:pt x="938119" y="108045"/>
                  </a:lnTo>
                  <a:lnTo>
                    <a:pt x="900473" y="83898"/>
                  </a:lnTo>
                  <a:lnTo>
                    <a:pt x="860840" y="62503"/>
                  </a:lnTo>
                  <a:lnTo>
                    <a:pt x="819370" y="44005"/>
                  </a:lnTo>
                  <a:lnTo>
                    <a:pt x="776215" y="28547"/>
                  </a:lnTo>
                  <a:lnTo>
                    <a:pt x="731528" y="16274"/>
                  </a:lnTo>
                  <a:lnTo>
                    <a:pt x="685460" y="7328"/>
                  </a:lnTo>
                  <a:lnTo>
                    <a:pt x="638163" y="1856"/>
                  </a:lnTo>
                  <a:lnTo>
                    <a:pt x="589788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object 13">
            <a:extLst>
              <a:ext uri="{FF2B5EF4-FFF2-40B4-BE49-F238E27FC236}">
                <a16:creationId xmlns:a16="http://schemas.microsoft.com/office/drawing/2014/main" xmlns="" id="{BBF4BB48-2BAD-CD41-88CE-61599CEB9AE9}"/>
              </a:ext>
            </a:extLst>
          </p:cNvPr>
          <p:cNvGrpSpPr/>
          <p:nvPr/>
        </p:nvGrpSpPr>
        <p:grpSpPr>
          <a:xfrm>
            <a:off x="177173" y="4376737"/>
            <a:ext cx="3878579" cy="2423160"/>
            <a:chOff x="7606283" y="1786127"/>
            <a:chExt cx="3878579" cy="2423160"/>
          </a:xfrm>
        </p:grpSpPr>
        <p:sp>
          <p:nvSpPr>
            <p:cNvPr id="13" name="object 14">
              <a:extLst>
                <a:ext uri="{FF2B5EF4-FFF2-40B4-BE49-F238E27FC236}">
                  <a16:creationId xmlns:a16="http://schemas.microsoft.com/office/drawing/2014/main" xmlns="" id="{7F4F3824-BB1B-8040-A796-58A21449C88F}"/>
                </a:ext>
              </a:extLst>
            </p:cNvPr>
            <p:cNvSpPr/>
            <p:nvPr/>
          </p:nvSpPr>
          <p:spPr>
            <a:xfrm>
              <a:off x="7606283" y="1786127"/>
              <a:ext cx="3878579" cy="2423160"/>
            </a:xfrm>
            <a:custGeom>
              <a:avLst/>
              <a:gdLst/>
              <a:ahLst/>
              <a:cxnLst/>
              <a:rect l="l" t="t" r="r" b="b"/>
              <a:pathLst>
                <a:path w="3878579" h="2423160">
                  <a:moveTo>
                    <a:pt x="3238627" y="0"/>
                  </a:moveTo>
                  <a:lnTo>
                    <a:pt x="3272790" y="302895"/>
                  </a:lnTo>
                  <a:lnTo>
                    <a:pt x="3210536" y="315072"/>
                  </a:lnTo>
                  <a:lnTo>
                    <a:pt x="3148844" y="327563"/>
                  </a:lnTo>
                  <a:lnTo>
                    <a:pt x="3087713" y="340370"/>
                  </a:lnTo>
                  <a:lnTo>
                    <a:pt x="3027144" y="353491"/>
                  </a:lnTo>
                  <a:lnTo>
                    <a:pt x="2967136" y="366928"/>
                  </a:lnTo>
                  <a:lnTo>
                    <a:pt x="2907688" y="380679"/>
                  </a:lnTo>
                  <a:lnTo>
                    <a:pt x="2848803" y="394745"/>
                  </a:lnTo>
                  <a:lnTo>
                    <a:pt x="2790478" y="409125"/>
                  </a:lnTo>
                  <a:lnTo>
                    <a:pt x="2732715" y="423821"/>
                  </a:lnTo>
                  <a:lnTo>
                    <a:pt x="2675513" y="438831"/>
                  </a:lnTo>
                  <a:lnTo>
                    <a:pt x="2618872" y="454156"/>
                  </a:lnTo>
                  <a:lnTo>
                    <a:pt x="2562792" y="469796"/>
                  </a:lnTo>
                  <a:lnTo>
                    <a:pt x="2507274" y="485750"/>
                  </a:lnTo>
                  <a:lnTo>
                    <a:pt x="2452317" y="502020"/>
                  </a:lnTo>
                  <a:lnTo>
                    <a:pt x="2397921" y="518604"/>
                  </a:lnTo>
                  <a:lnTo>
                    <a:pt x="2344086" y="535503"/>
                  </a:lnTo>
                  <a:lnTo>
                    <a:pt x="2290813" y="552717"/>
                  </a:lnTo>
                  <a:lnTo>
                    <a:pt x="2238100" y="570246"/>
                  </a:lnTo>
                  <a:lnTo>
                    <a:pt x="2185949" y="588089"/>
                  </a:lnTo>
                  <a:lnTo>
                    <a:pt x="2134360" y="606247"/>
                  </a:lnTo>
                  <a:lnTo>
                    <a:pt x="2083331" y="624720"/>
                  </a:lnTo>
                  <a:lnTo>
                    <a:pt x="2032864" y="643508"/>
                  </a:lnTo>
                  <a:lnTo>
                    <a:pt x="1982958" y="662611"/>
                  </a:lnTo>
                  <a:lnTo>
                    <a:pt x="1933613" y="682028"/>
                  </a:lnTo>
                  <a:lnTo>
                    <a:pt x="1884830" y="701761"/>
                  </a:lnTo>
                  <a:lnTo>
                    <a:pt x="1836608" y="721808"/>
                  </a:lnTo>
                  <a:lnTo>
                    <a:pt x="1788947" y="742170"/>
                  </a:lnTo>
                  <a:lnTo>
                    <a:pt x="1741847" y="762846"/>
                  </a:lnTo>
                  <a:lnTo>
                    <a:pt x="1695308" y="783838"/>
                  </a:lnTo>
                  <a:lnTo>
                    <a:pt x="1649331" y="805144"/>
                  </a:lnTo>
                  <a:lnTo>
                    <a:pt x="1603915" y="826765"/>
                  </a:lnTo>
                  <a:lnTo>
                    <a:pt x="1559060" y="848701"/>
                  </a:lnTo>
                  <a:lnTo>
                    <a:pt x="1514767" y="870951"/>
                  </a:lnTo>
                  <a:lnTo>
                    <a:pt x="1471034" y="893517"/>
                  </a:lnTo>
                  <a:lnTo>
                    <a:pt x="1427863" y="916397"/>
                  </a:lnTo>
                  <a:lnTo>
                    <a:pt x="1385253" y="939592"/>
                  </a:lnTo>
                  <a:lnTo>
                    <a:pt x="1343205" y="963102"/>
                  </a:lnTo>
                  <a:lnTo>
                    <a:pt x="1301717" y="986927"/>
                  </a:lnTo>
                  <a:lnTo>
                    <a:pt x="1260791" y="1011066"/>
                  </a:lnTo>
                  <a:lnTo>
                    <a:pt x="1220426" y="1035520"/>
                  </a:lnTo>
                  <a:lnTo>
                    <a:pt x="1180623" y="1060289"/>
                  </a:lnTo>
                  <a:lnTo>
                    <a:pt x="1141380" y="1085373"/>
                  </a:lnTo>
                  <a:lnTo>
                    <a:pt x="1102699" y="1110772"/>
                  </a:lnTo>
                  <a:lnTo>
                    <a:pt x="1064579" y="1136485"/>
                  </a:lnTo>
                  <a:lnTo>
                    <a:pt x="1027020" y="1162514"/>
                  </a:lnTo>
                  <a:lnTo>
                    <a:pt x="990023" y="1188857"/>
                  </a:lnTo>
                  <a:lnTo>
                    <a:pt x="953587" y="1215515"/>
                  </a:lnTo>
                  <a:lnTo>
                    <a:pt x="917712" y="1242487"/>
                  </a:lnTo>
                  <a:lnTo>
                    <a:pt x="882398" y="1269775"/>
                  </a:lnTo>
                  <a:lnTo>
                    <a:pt x="847646" y="1297377"/>
                  </a:lnTo>
                  <a:lnTo>
                    <a:pt x="813454" y="1325294"/>
                  </a:lnTo>
                  <a:lnTo>
                    <a:pt x="779824" y="1353526"/>
                  </a:lnTo>
                  <a:lnTo>
                    <a:pt x="746756" y="1382072"/>
                  </a:lnTo>
                  <a:lnTo>
                    <a:pt x="714248" y="1410934"/>
                  </a:lnTo>
                  <a:lnTo>
                    <a:pt x="682302" y="1440110"/>
                  </a:lnTo>
                  <a:lnTo>
                    <a:pt x="650917" y="1469601"/>
                  </a:lnTo>
                  <a:lnTo>
                    <a:pt x="620093" y="1499407"/>
                  </a:lnTo>
                  <a:lnTo>
                    <a:pt x="589830" y="1529528"/>
                  </a:lnTo>
                  <a:lnTo>
                    <a:pt x="560129" y="1559963"/>
                  </a:lnTo>
                  <a:lnTo>
                    <a:pt x="530989" y="1590713"/>
                  </a:lnTo>
                  <a:lnTo>
                    <a:pt x="502410" y="1621778"/>
                  </a:lnTo>
                  <a:lnTo>
                    <a:pt x="474393" y="1653158"/>
                  </a:lnTo>
                  <a:lnTo>
                    <a:pt x="446936" y="1684853"/>
                  </a:lnTo>
                  <a:lnTo>
                    <a:pt x="420041" y="1716862"/>
                  </a:lnTo>
                  <a:lnTo>
                    <a:pt x="393707" y="1749187"/>
                  </a:lnTo>
                  <a:lnTo>
                    <a:pt x="367935" y="1781826"/>
                  </a:lnTo>
                  <a:lnTo>
                    <a:pt x="342723" y="1814780"/>
                  </a:lnTo>
                  <a:lnTo>
                    <a:pt x="318073" y="1848048"/>
                  </a:lnTo>
                  <a:lnTo>
                    <a:pt x="293984" y="1881632"/>
                  </a:lnTo>
                  <a:lnTo>
                    <a:pt x="270457" y="1915530"/>
                  </a:lnTo>
                  <a:lnTo>
                    <a:pt x="247490" y="1949743"/>
                  </a:lnTo>
                  <a:lnTo>
                    <a:pt x="225085" y="1984271"/>
                  </a:lnTo>
                  <a:lnTo>
                    <a:pt x="203241" y="2019113"/>
                  </a:lnTo>
                  <a:lnTo>
                    <a:pt x="181958" y="2054271"/>
                  </a:lnTo>
                  <a:lnTo>
                    <a:pt x="161237" y="2089743"/>
                  </a:lnTo>
                  <a:lnTo>
                    <a:pt x="141077" y="2125530"/>
                  </a:lnTo>
                  <a:lnTo>
                    <a:pt x="121478" y="2161632"/>
                  </a:lnTo>
                  <a:lnTo>
                    <a:pt x="102440" y="2198049"/>
                  </a:lnTo>
                  <a:lnTo>
                    <a:pt x="83963" y="2234780"/>
                  </a:lnTo>
                  <a:lnTo>
                    <a:pt x="66048" y="2271826"/>
                  </a:lnTo>
                  <a:lnTo>
                    <a:pt x="48694" y="2309188"/>
                  </a:lnTo>
                  <a:lnTo>
                    <a:pt x="31901" y="2346863"/>
                  </a:lnTo>
                  <a:lnTo>
                    <a:pt x="15670" y="2384854"/>
                  </a:lnTo>
                  <a:lnTo>
                    <a:pt x="0" y="2423160"/>
                  </a:lnTo>
                  <a:lnTo>
                    <a:pt x="25421" y="2389255"/>
                  </a:lnTo>
                  <a:lnTo>
                    <a:pt x="51316" y="2355725"/>
                  </a:lnTo>
                  <a:lnTo>
                    <a:pt x="77684" y="2322569"/>
                  </a:lnTo>
                  <a:lnTo>
                    <a:pt x="104524" y="2289788"/>
                  </a:lnTo>
                  <a:lnTo>
                    <a:pt x="131838" y="2257382"/>
                  </a:lnTo>
                  <a:lnTo>
                    <a:pt x="159624" y="2225351"/>
                  </a:lnTo>
                  <a:lnTo>
                    <a:pt x="187883" y="2193694"/>
                  </a:lnTo>
                  <a:lnTo>
                    <a:pt x="216615" y="2162411"/>
                  </a:lnTo>
                  <a:lnTo>
                    <a:pt x="245819" y="2131504"/>
                  </a:lnTo>
                  <a:lnTo>
                    <a:pt x="275497" y="2100971"/>
                  </a:lnTo>
                  <a:lnTo>
                    <a:pt x="305647" y="2070812"/>
                  </a:lnTo>
                  <a:lnTo>
                    <a:pt x="336270" y="2041029"/>
                  </a:lnTo>
                  <a:lnTo>
                    <a:pt x="367366" y="2011619"/>
                  </a:lnTo>
                  <a:lnTo>
                    <a:pt x="398935" y="1982585"/>
                  </a:lnTo>
                  <a:lnTo>
                    <a:pt x="430976" y="1953925"/>
                  </a:lnTo>
                  <a:lnTo>
                    <a:pt x="463491" y="1925640"/>
                  </a:lnTo>
                  <a:lnTo>
                    <a:pt x="496478" y="1897729"/>
                  </a:lnTo>
                  <a:lnTo>
                    <a:pt x="529938" y="1870193"/>
                  </a:lnTo>
                  <a:lnTo>
                    <a:pt x="563871" y="1843032"/>
                  </a:lnTo>
                  <a:lnTo>
                    <a:pt x="598277" y="1816246"/>
                  </a:lnTo>
                  <a:lnTo>
                    <a:pt x="633155" y="1789834"/>
                  </a:lnTo>
                  <a:lnTo>
                    <a:pt x="668507" y="1763796"/>
                  </a:lnTo>
                  <a:lnTo>
                    <a:pt x="704331" y="1738134"/>
                  </a:lnTo>
                  <a:lnTo>
                    <a:pt x="740628" y="1712845"/>
                  </a:lnTo>
                  <a:lnTo>
                    <a:pt x="777398" y="1687932"/>
                  </a:lnTo>
                  <a:lnTo>
                    <a:pt x="814641" y="1663393"/>
                  </a:lnTo>
                  <a:lnTo>
                    <a:pt x="852356" y="1639229"/>
                  </a:lnTo>
                  <a:lnTo>
                    <a:pt x="890544" y="1615440"/>
                  </a:lnTo>
                  <a:lnTo>
                    <a:pt x="929206" y="1592025"/>
                  </a:lnTo>
                  <a:lnTo>
                    <a:pt x="968340" y="1568984"/>
                  </a:lnTo>
                  <a:lnTo>
                    <a:pt x="1007947" y="1546319"/>
                  </a:lnTo>
                  <a:lnTo>
                    <a:pt x="1048026" y="1524028"/>
                  </a:lnTo>
                  <a:lnTo>
                    <a:pt x="1088579" y="1502111"/>
                  </a:lnTo>
                  <a:lnTo>
                    <a:pt x="1129604" y="1480570"/>
                  </a:lnTo>
                  <a:lnTo>
                    <a:pt x="1171102" y="1459403"/>
                  </a:lnTo>
                  <a:lnTo>
                    <a:pt x="1213073" y="1438610"/>
                  </a:lnTo>
                  <a:lnTo>
                    <a:pt x="1255517" y="1418192"/>
                  </a:lnTo>
                  <a:lnTo>
                    <a:pt x="1298434" y="1398149"/>
                  </a:lnTo>
                  <a:lnTo>
                    <a:pt x="1341823" y="1378481"/>
                  </a:lnTo>
                  <a:lnTo>
                    <a:pt x="1385685" y="1359187"/>
                  </a:lnTo>
                  <a:lnTo>
                    <a:pt x="1430021" y="1340268"/>
                  </a:lnTo>
                  <a:lnTo>
                    <a:pt x="1474828" y="1321723"/>
                  </a:lnTo>
                  <a:lnTo>
                    <a:pt x="1520109" y="1303553"/>
                  </a:lnTo>
                  <a:lnTo>
                    <a:pt x="1565863" y="1285758"/>
                  </a:lnTo>
                  <a:lnTo>
                    <a:pt x="1612089" y="1268337"/>
                  </a:lnTo>
                  <a:lnTo>
                    <a:pt x="1658789" y="1251291"/>
                  </a:lnTo>
                  <a:lnTo>
                    <a:pt x="1705961" y="1234620"/>
                  </a:lnTo>
                  <a:lnTo>
                    <a:pt x="1753606" y="1218323"/>
                  </a:lnTo>
                  <a:lnTo>
                    <a:pt x="1801723" y="1202401"/>
                  </a:lnTo>
                  <a:lnTo>
                    <a:pt x="1850314" y="1186853"/>
                  </a:lnTo>
                  <a:lnTo>
                    <a:pt x="1899377" y="1171681"/>
                  </a:lnTo>
                  <a:lnTo>
                    <a:pt x="1948914" y="1156882"/>
                  </a:lnTo>
                  <a:lnTo>
                    <a:pt x="1998923" y="1142459"/>
                  </a:lnTo>
                  <a:lnTo>
                    <a:pt x="2049404" y="1128410"/>
                  </a:lnTo>
                  <a:lnTo>
                    <a:pt x="2100359" y="1114736"/>
                  </a:lnTo>
                  <a:lnTo>
                    <a:pt x="2151787" y="1101436"/>
                  </a:lnTo>
                  <a:lnTo>
                    <a:pt x="2203687" y="1088511"/>
                  </a:lnTo>
                  <a:lnTo>
                    <a:pt x="2256060" y="1075960"/>
                  </a:lnTo>
                  <a:lnTo>
                    <a:pt x="2308906" y="1063785"/>
                  </a:lnTo>
                  <a:lnTo>
                    <a:pt x="2362225" y="1051984"/>
                  </a:lnTo>
                  <a:lnTo>
                    <a:pt x="2416017" y="1040557"/>
                  </a:lnTo>
                  <a:lnTo>
                    <a:pt x="2470281" y="1029505"/>
                  </a:lnTo>
                  <a:lnTo>
                    <a:pt x="2525019" y="1018828"/>
                  </a:lnTo>
                  <a:lnTo>
                    <a:pt x="2580229" y="1008526"/>
                  </a:lnTo>
                  <a:lnTo>
                    <a:pt x="2635912" y="998598"/>
                  </a:lnTo>
                  <a:lnTo>
                    <a:pt x="2692068" y="989044"/>
                  </a:lnTo>
                  <a:lnTo>
                    <a:pt x="2748696" y="979866"/>
                  </a:lnTo>
                  <a:lnTo>
                    <a:pt x="2805798" y="971062"/>
                  </a:lnTo>
                  <a:lnTo>
                    <a:pt x="2863372" y="962632"/>
                  </a:lnTo>
                  <a:lnTo>
                    <a:pt x="2921419" y="954578"/>
                  </a:lnTo>
                  <a:lnTo>
                    <a:pt x="2979939" y="946898"/>
                  </a:lnTo>
                  <a:lnTo>
                    <a:pt x="3038932" y="939592"/>
                  </a:lnTo>
                  <a:lnTo>
                    <a:pt x="3098398" y="932661"/>
                  </a:lnTo>
                  <a:lnTo>
                    <a:pt x="3158336" y="926105"/>
                  </a:lnTo>
                  <a:lnTo>
                    <a:pt x="3218747" y="919924"/>
                  </a:lnTo>
                  <a:lnTo>
                    <a:pt x="3279632" y="914117"/>
                  </a:lnTo>
                  <a:lnTo>
                    <a:pt x="3340989" y="908685"/>
                  </a:lnTo>
                  <a:lnTo>
                    <a:pt x="3375152" y="1211580"/>
                  </a:lnTo>
                  <a:lnTo>
                    <a:pt x="3878580" y="484632"/>
                  </a:lnTo>
                  <a:lnTo>
                    <a:pt x="3238627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bject 15">
              <a:extLst>
                <a:ext uri="{FF2B5EF4-FFF2-40B4-BE49-F238E27FC236}">
                  <a16:creationId xmlns:a16="http://schemas.microsoft.com/office/drawing/2014/main" xmlns="" id="{A88E72E0-D68F-FA46-9A56-6065D7381AC1}"/>
                </a:ext>
              </a:extLst>
            </p:cNvPr>
            <p:cNvSpPr/>
            <p:nvPr/>
          </p:nvSpPr>
          <p:spPr>
            <a:xfrm>
              <a:off x="8071865" y="2580894"/>
              <a:ext cx="794385" cy="759460"/>
            </a:xfrm>
            <a:custGeom>
              <a:avLst/>
              <a:gdLst/>
              <a:ahLst/>
              <a:cxnLst/>
              <a:rect l="l" t="t" r="r" b="b"/>
              <a:pathLst>
                <a:path w="794384" h="759460">
                  <a:moveTo>
                    <a:pt x="397001" y="0"/>
                  </a:moveTo>
                  <a:lnTo>
                    <a:pt x="347213" y="2957"/>
                  </a:lnTo>
                  <a:lnTo>
                    <a:pt x="299268" y="11591"/>
                  </a:lnTo>
                  <a:lnTo>
                    <a:pt x="253537" y="25546"/>
                  </a:lnTo>
                  <a:lnTo>
                    <a:pt x="210394" y="44467"/>
                  </a:lnTo>
                  <a:lnTo>
                    <a:pt x="170210" y="67997"/>
                  </a:lnTo>
                  <a:lnTo>
                    <a:pt x="133359" y="95781"/>
                  </a:lnTo>
                  <a:lnTo>
                    <a:pt x="100213" y="127462"/>
                  </a:lnTo>
                  <a:lnTo>
                    <a:pt x="71144" y="162685"/>
                  </a:lnTo>
                  <a:lnTo>
                    <a:pt x="46526" y="201095"/>
                  </a:lnTo>
                  <a:lnTo>
                    <a:pt x="26729" y="242334"/>
                  </a:lnTo>
                  <a:lnTo>
                    <a:pt x="12128" y="286048"/>
                  </a:lnTo>
                  <a:lnTo>
                    <a:pt x="3094" y="331881"/>
                  </a:lnTo>
                  <a:lnTo>
                    <a:pt x="0" y="379475"/>
                  </a:lnTo>
                  <a:lnTo>
                    <a:pt x="3094" y="427070"/>
                  </a:lnTo>
                  <a:lnTo>
                    <a:pt x="12128" y="472903"/>
                  </a:lnTo>
                  <a:lnTo>
                    <a:pt x="26729" y="516617"/>
                  </a:lnTo>
                  <a:lnTo>
                    <a:pt x="46526" y="557856"/>
                  </a:lnTo>
                  <a:lnTo>
                    <a:pt x="71144" y="596266"/>
                  </a:lnTo>
                  <a:lnTo>
                    <a:pt x="100213" y="631489"/>
                  </a:lnTo>
                  <a:lnTo>
                    <a:pt x="133359" y="663170"/>
                  </a:lnTo>
                  <a:lnTo>
                    <a:pt x="170210" y="690954"/>
                  </a:lnTo>
                  <a:lnTo>
                    <a:pt x="210394" y="714484"/>
                  </a:lnTo>
                  <a:lnTo>
                    <a:pt x="253537" y="733405"/>
                  </a:lnTo>
                  <a:lnTo>
                    <a:pt x="299268" y="747360"/>
                  </a:lnTo>
                  <a:lnTo>
                    <a:pt x="347213" y="755994"/>
                  </a:lnTo>
                  <a:lnTo>
                    <a:pt x="397001" y="758951"/>
                  </a:lnTo>
                  <a:lnTo>
                    <a:pt x="446790" y="755994"/>
                  </a:lnTo>
                  <a:lnTo>
                    <a:pt x="494735" y="747360"/>
                  </a:lnTo>
                  <a:lnTo>
                    <a:pt x="540466" y="733405"/>
                  </a:lnTo>
                  <a:lnTo>
                    <a:pt x="583609" y="714484"/>
                  </a:lnTo>
                  <a:lnTo>
                    <a:pt x="623793" y="690954"/>
                  </a:lnTo>
                  <a:lnTo>
                    <a:pt x="660644" y="663170"/>
                  </a:lnTo>
                  <a:lnTo>
                    <a:pt x="693790" y="631489"/>
                  </a:lnTo>
                  <a:lnTo>
                    <a:pt x="722859" y="596266"/>
                  </a:lnTo>
                  <a:lnTo>
                    <a:pt x="747477" y="557856"/>
                  </a:lnTo>
                  <a:lnTo>
                    <a:pt x="767274" y="516617"/>
                  </a:lnTo>
                  <a:lnTo>
                    <a:pt x="781875" y="472903"/>
                  </a:lnTo>
                  <a:lnTo>
                    <a:pt x="790909" y="427070"/>
                  </a:lnTo>
                  <a:lnTo>
                    <a:pt x="794003" y="379475"/>
                  </a:lnTo>
                  <a:lnTo>
                    <a:pt x="790909" y="331881"/>
                  </a:lnTo>
                  <a:lnTo>
                    <a:pt x="781875" y="286048"/>
                  </a:lnTo>
                  <a:lnTo>
                    <a:pt x="767274" y="242334"/>
                  </a:lnTo>
                  <a:lnTo>
                    <a:pt x="747477" y="201095"/>
                  </a:lnTo>
                  <a:lnTo>
                    <a:pt x="722859" y="162685"/>
                  </a:lnTo>
                  <a:lnTo>
                    <a:pt x="693790" y="127462"/>
                  </a:lnTo>
                  <a:lnTo>
                    <a:pt x="660644" y="95781"/>
                  </a:lnTo>
                  <a:lnTo>
                    <a:pt x="623793" y="67997"/>
                  </a:lnTo>
                  <a:lnTo>
                    <a:pt x="583609" y="44467"/>
                  </a:lnTo>
                  <a:lnTo>
                    <a:pt x="540466" y="25546"/>
                  </a:lnTo>
                  <a:lnTo>
                    <a:pt x="494735" y="11591"/>
                  </a:lnTo>
                  <a:lnTo>
                    <a:pt x="446790" y="2957"/>
                  </a:lnTo>
                  <a:lnTo>
                    <a:pt x="397001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bject 16">
              <a:extLst>
                <a:ext uri="{FF2B5EF4-FFF2-40B4-BE49-F238E27FC236}">
                  <a16:creationId xmlns:a16="http://schemas.microsoft.com/office/drawing/2014/main" xmlns="" id="{57FC6837-733B-3D4D-B27D-5A5701D43B4C}"/>
                </a:ext>
              </a:extLst>
            </p:cNvPr>
            <p:cNvSpPr/>
            <p:nvPr/>
          </p:nvSpPr>
          <p:spPr>
            <a:xfrm>
              <a:off x="8071865" y="2580894"/>
              <a:ext cx="794385" cy="759460"/>
            </a:xfrm>
            <a:custGeom>
              <a:avLst/>
              <a:gdLst/>
              <a:ahLst/>
              <a:cxnLst/>
              <a:rect l="l" t="t" r="r" b="b"/>
              <a:pathLst>
                <a:path w="794384" h="759460">
                  <a:moveTo>
                    <a:pt x="0" y="379475"/>
                  </a:moveTo>
                  <a:lnTo>
                    <a:pt x="3094" y="331881"/>
                  </a:lnTo>
                  <a:lnTo>
                    <a:pt x="12128" y="286048"/>
                  </a:lnTo>
                  <a:lnTo>
                    <a:pt x="26729" y="242334"/>
                  </a:lnTo>
                  <a:lnTo>
                    <a:pt x="46526" y="201095"/>
                  </a:lnTo>
                  <a:lnTo>
                    <a:pt x="71144" y="162685"/>
                  </a:lnTo>
                  <a:lnTo>
                    <a:pt x="100213" y="127462"/>
                  </a:lnTo>
                  <a:lnTo>
                    <a:pt x="133359" y="95781"/>
                  </a:lnTo>
                  <a:lnTo>
                    <a:pt x="170210" y="67997"/>
                  </a:lnTo>
                  <a:lnTo>
                    <a:pt x="210394" y="44467"/>
                  </a:lnTo>
                  <a:lnTo>
                    <a:pt x="253537" y="25546"/>
                  </a:lnTo>
                  <a:lnTo>
                    <a:pt x="299268" y="11591"/>
                  </a:lnTo>
                  <a:lnTo>
                    <a:pt x="347213" y="2957"/>
                  </a:lnTo>
                  <a:lnTo>
                    <a:pt x="397001" y="0"/>
                  </a:lnTo>
                  <a:lnTo>
                    <a:pt x="446790" y="2957"/>
                  </a:lnTo>
                  <a:lnTo>
                    <a:pt x="494735" y="11591"/>
                  </a:lnTo>
                  <a:lnTo>
                    <a:pt x="540466" y="25546"/>
                  </a:lnTo>
                  <a:lnTo>
                    <a:pt x="583609" y="44467"/>
                  </a:lnTo>
                  <a:lnTo>
                    <a:pt x="623793" y="67997"/>
                  </a:lnTo>
                  <a:lnTo>
                    <a:pt x="660644" y="95781"/>
                  </a:lnTo>
                  <a:lnTo>
                    <a:pt x="693790" y="127462"/>
                  </a:lnTo>
                  <a:lnTo>
                    <a:pt x="722859" y="162685"/>
                  </a:lnTo>
                  <a:lnTo>
                    <a:pt x="747477" y="201095"/>
                  </a:lnTo>
                  <a:lnTo>
                    <a:pt x="767274" y="242334"/>
                  </a:lnTo>
                  <a:lnTo>
                    <a:pt x="781875" y="286048"/>
                  </a:lnTo>
                  <a:lnTo>
                    <a:pt x="790909" y="331881"/>
                  </a:lnTo>
                  <a:lnTo>
                    <a:pt x="794003" y="379475"/>
                  </a:lnTo>
                  <a:lnTo>
                    <a:pt x="790909" y="427070"/>
                  </a:lnTo>
                  <a:lnTo>
                    <a:pt x="781875" y="472903"/>
                  </a:lnTo>
                  <a:lnTo>
                    <a:pt x="767274" y="516617"/>
                  </a:lnTo>
                  <a:lnTo>
                    <a:pt x="747477" y="557856"/>
                  </a:lnTo>
                  <a:lnTo>
                    <a:pt x="722859" y="596266"/>
                  </a:lnTo>
                  <a:lnTo>
                    <a:pt x="693790" y="631489"/>
                  </a:lnTo>
                  <a:lnTo>
                    <a:pt x="660644" y="663170"/>
                  </a:lnTo>
                  <a:lnTo>
                    <a:pt x="623793" y="690954"/>
                  </a:lnTo>
                  <a:lnTo>
                    <a:pt x="583609" y="714484"/>
                  </a:lnTo>
                  <a:lnTo>
                    <a:pt x="540466" y="733405"/>
                  </a:lnTo>
                  <a:lnTo>
                    <a:pt x="494735" y="747360"/>
                  </a:lnTo>
                  <a:lnTo>
                    <a:pt x="446790" y="755994"/>
                  </a:lnTo>
                  <a:lnTo>
                    <a:pt x="397001" y="758951"/>
                  </a:lnTo>
                  <a:lnTo>
                    <a:pt x="347213" y="755994"/>
                  </a:lnTo>
                  <a:lnTo>
                    <a:pt x="299268" y="747360"/>
                  </a:lnTo>
                  <a:lnTo>
                    <a:pt x="253537" y="733405"/>
                  </a:lnTo>
                  <a:lnTo>
                    <a:pt x="210394" y="714484"/>
                  </a:lnTo>
                  <a:lnTo>
                    <a:pt x="170210" y="690954"/>
                  </a:lnTo>
                  <a:lnTo>
                    <a:pt x="133359" y="663170"/>
                  </a:lnTo>
                  <a:lnTo>
                    <a:pt x="100213" y="631489"/>
                  </a:lnTo>
                  <a:lnTo>
                    <a:pt x="71144" y="596266"/>
                  </a:lnTo>
                  <a:lnTo>
                    <a:pt x="46526" y="557856"/>
                  </a:lnTo>
                  <a:lnTo>
                    <a:pt x="26729" y="516617"/>
                  </a:lnTo>
                  <a:lnTo>
                    <a:pt x="12128" y="472903"/>
                  </a:lnTo>
                  <a:lnTo>
                    <a:pt x="3094" y="427070"/>
                  </a:lnTo>
                  <a:lnTo>
                    <a:pt x="0" y="379475"/>
                  </a:lnTo>
                  <a:close/>
                </a:path>
              </a:pathLst>
            </a:custGeom>
            <a:ln w="25908">
              <a:solidFill>
                <a:srgbClr val="DCE6F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bject 17">
              <a:extLst>
                <a:ext uri="{FF2B5EF4-FFF2-40B4-BE49-F238E27FC236}">
                  <a16:creationId xmlns:a16="http://schemas.microsoft.com/office/drawing/2014/main" xmlns="" id="{2CC6FC2C-EA05-894E-A841-095D7EA48BEA}"/>
                </a:ext>
              </a:extLst>
            </p:cNvPr>
            <p:cNvSpPr/>
            <p:nvPr/>
          </p:nvSpPr>
          <p:spPr>
            <a:xfrm>
              <a:off x="9217151" y="1877567"/>
              <a:ext cx="1179830" cy="1120140"/>
            </a:xfrm>
            <a:custGeom>
              <a:avLst/>
              <a:gdLst/>
              <a:ahLst/>
              <a:cxnLst/>
              <a:rect l="l" t="t" r="r" b="b"/>
              <a:pathLst>
                <a:path w="1179829" h="1120139">
                  <a:moveTo>
                    <a:pt x="589788" y="0"/>
                  </a:moveTo>
                  <a:lnTo>
                    <a:pt x="541412" y="1856"/>
                  </a:lnTo>
                  <a:lnTo>
                    <a:pt x="494115" y="7328"/>
                  </a:lnTo>
                  <a:lnTo>
                    <a:pt x="448047" y="16274"/>
                  </a:lnTo>
                  <a:lnTo>
                    <a:pt x="403360" y="28547"/>
                  </a:lnTo>
                  <a:lnTo>
                    <a:pt x="360205" y="44005"/>
                  </a:lnTo>
                  <a:lnTo>
                    <a:pt x="318735" y="62503"/>
                  </a:lnTo>
                  <a:lnTo>
                    <a:pt x="279102" y="83898"/>
                  </a:lnTo>
                  <a:lnTo>
                    <a:pt x="241456" y="108045"/>
                  </a:lnTo>
                  <a:lnTo>
                    <a:pt x="205950" y="134800"/>
                  </a:lnTo>
                  <a:lnTo>
                    <a:pt x="172735" y="164020"/>
                  </a:lnTo>
                  <a:lnTo>
                    <a:pt x="141964" y="195560"/>
                  </a:lnTo>
                  <a:lnTo>
                    <a:pt x="113787" y="229276"/>
                  </a:lnTo>
                  <a:lnTo>
                    <a:pt x="88358" y="265025"/>
                  </a:lnTo>
                  <a:lnTo>
                    <a:pt x="65826" y="302661"/>
                  </a:lnTo>
                  <a:lnTo>
                    <a:pt x="46345" y="342042"/>
                  </a:lnTo>
                  <a:lnTo>
                    <a:pt x="30065" y="383023"/>
                  </a:lnTo>
                  <a:lnTo>
                    <a:pt x="17139" y="425461"/>
                  </a:lnTo>
                  <a:lnTo>
                    <a:pt x="7718" y="469210"/>
                  </a:lnTo>
                  <a:lnTo>
                    <a:pt x="1954" y="514128"/>
                  </a:lnTo>
                  <a:lnTo>
                    <a:pt x="0" y="560070"/>
                  </a:lnTo>
                  <a:lnTo>
                    <a:pt x="1954" y="606011"/>
                  </a:lnTo>
                  <a:lnTo>
                    <a:pt x="7718" y="650929"/>
                  </a:lnTo>
                  <a:lnTo>
                    <a:pt x="17139" y="694678"/>
                  </a:lnTo>
                  <a:lnTo>
                    <a:pt x="30065" y="737116"/>
                  </a:lnTo>
                  <a:lnTo>
                    <a:pt x="46345" y="778097"/>
                  </a:lnTo>
                  <a:lnTo>
                    <a:pt x="65826" y="817478"/>
                  </a:lnTo>
                  <a:lnTo>
                    <a:pt x="88358" y="855114"/>
                  </a:lnTo>
                  <a:lnTo>
                    <a:pt x="113787" y="890863"/>
                  </a:lnTo>
                  <a:lnTo>
                    <a:pt x="141964" y="924579"/>
                  </a:lnTo>
                  <a:lnTo>
                    <a:pt x="172735" y="956119"/>
                  </a:lnTo>
                  <a:lnTo>
                    <a:pt x="205950" y="985339"/>
                  </a:lnTo>
                  <a:lnTo>
                    <a:pt x="241456" y="1012094"/>
                  </a:lnTo>
                  <a:lnTo>
                    <a:pt x="279102" y="1036241"/>
                  </a:lnTo>
                  <a:lnTo>
                    <a:pt x="318735" y="1057636"/>
                  </a:lnTo>
                  <a:lnTo>
                    <a:pt x="360205" y="1076134"/>
                  </a:lnTo>
                  <a:lnTo>
                    <a:pt x="403360" y="1091592"/>
                  </a:lnTo>
                  <a:lnTo>
                    <a:pt x="448047" y="1103865"/>
                  </a:lnTo>
                  <a:lnTo>
                    <a:pt x="494115" y="1112811"/>
                  </a:lnTo>
                  <a:lnTo>
                    <a:pt x="541412" y="1118283"/>
                  </a:lnTo>
                  <a:lnTo>
                    <a:pt x="589788" y="1120140"/>
                  </a:lnTo>
                  <a:lnTo>
                    <a:pt x="638163" y="1118283"/>
                  </a:lnTo>
                  <a:lnTo>
                    <a:pt x="685460" y="1112811"/>
                  </a:lnTo>
                  <a:lnTo>
                    <a:pt x="731528" y="1103865"/>
                  </a:lnTo>
                  <a:lnTo>
                    <a:pt x="776215" y="1091592"/>
                  </a:lnTo>
                  <a:lnTo>
                    <a:pt x="819370" y="1076134"/>
                  </a:lnTo>
                  <a:lnTo>
                    <a:pt x="860840" y="1057636"/>
                  </a:lnTo>
                  <a:lnTo>
                    <a:pt x="900473" y="1036241"/>
                  </a:lnTo>
                  <a:lnTo>
                    <a:pt x="938119" y="1012094"/>
                  </a:lnTo>
                  <a:lnTo>
                    <a:pt x="973625" y="985339"/>
                  </a:lnTo>
                  <a:lnTo>
                    <a:pt x="1006840" y="956119"/>
                  </a:lnTo>
                  <a:lnTo>
                    <a:pt x="1037611" y="924579"/>
                  </a:lnTo>
                  <a:lnTo>
                    <a:pt x="1065788" y="890863"/>
                  </a:lnTo>
                  <a:lnTo>
                    <a:pt x="1091217" y="855114"/>
                  </a:lnTo>
                  <a:lnTo>
                    <a:pt x="1113749" y="817478"/>
                  </a:lnTo>
                  <a:lnTo>
                    <a:pt x="1133230" y="778097"/>
                  </a:lnTo>
                  <a:lnTo>
                    <a:pt x="1149510" y="737116"/>
                  </a:lnTo>
                  <a:lnTo>
                    <a:pt x="1162436" y="694678"/>
                  </a:lnTo>
                  <a:lnTo>
                    <a:pt x="1171857" y="650929"/>
                  </a:lnTo>
                  <a:lnTo>
                    <a:pt x="1177621" y="606011"/>
                  </a:lnTo>
                  <a:lnTo>
                    <a:pt x="1179576" y="560070"/>
                  </a:lnTo>
                  <a:lnTo>
                    <a:pt x="1177621" y="514128"/>
                  </a:lnTo>
                  <a:lnTo>
                    <a:pt x="1171857" y="469210"/>
                  </a:lnTo>
                  <a:lnTo>
                    <a:pt x="1162436" y="425461"/>
                  </a:lnTo>
                  <a:lnTo>
                    <a:pt x="1149510" y="383023"/>
                  </a:lnTo>
                  <a:lnTo>
                    <a:pt x="1133230" y="342042"/>
                  </a:lnTo>
                  <a:lnTo>
                    <a:pt x="1113749" y="302661"/>
                  </a:lnTo>
                  <a:lnTo>
                    <a:pt x="1091217" y="265025"/>
                  </a:lnTo>
                  <a:lnTo>
                    <a:pt x="1065788" y="229276"/>
                  </a:lnTo>
                  <a:lnTo>
                    <a:pt x="1037611" y="195560"/>
                  </a:lnTo>
                  <a:lnTo>
                    <a:pt x="1006840" y="164020"/>
                  </a:lnTo>
                  <a:lnTo>
                    <a:pt x="973625" y="134800"/>
                  </a:lnTo>
                  <a:lnTo>
                    <a:pt x="938119" y="108045"/>
                  </a:lnTo>
                  <a:lnTo>
                    <a:pt x="900473" y="83898"/>
                  </a:lnTo>
                  <a:lnTo>
                    <a:pt x="860840" y="62503"/>
                  </a:lnTo>
                  <a:lnTo>
                    <a:pt x="819370" y="44005"/>
                  </a:lnTo>
                  <a:lnTo>
                    <a:pt x="776215" y="28547"/>
                  </a:lnTo>
                  <a:lnTo>
                    <a:pt x="731528" y="16274"/>
                  </a:lnTo>
                  <a:lnTo>
                    <a:pt x="685460" y="7328"/>
                  </a:lnTo>
                  <a:lnTo>
                    <a:pt x="638163" y="1856"/>
                  </a:lnTo>
                  <a:lnTo>
                    <a:pt x="589788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object 13">
            <a:extLst>
              <a:ext uri="{FF2B5EF4-FFF2-40B4-BE49-F238E27FC236}">
                <a16:creationId xmlns:a16="http://schemas.microsoft.com/office/drawing/2014/main" xmlns="" id="{BBF4BB48-2BAD-CD41-88CE-61599CEB9AE9}"/>
              </a:ext>
            </a:extLst>
          </p:cNvPr>
          <p:cNvGrpSpPr/>
          <p:nvPr/>
        </p:nvGrpSpPr>
        <p:grpSpPr>
          <a:xfrm>
            <a:off x="8158127" y="1679913"/>
            <a:ext cx="3878579" cy="2423160"/>
            <a:chOff x="7606283" y="1786127"/>
            <a:chExt cx="3878579" cy="2423160"/>
          </a:xfrm>
        </p:grpSpPr>
        <p:sp>
          <p:nvSpPr>
            <p:cNvPr id="18" name="object 14">
              <a:extLst>
                <a:ext uri="{FF2B5EF4-FFF2-40B4-BE49-F238E27FC236}">
                  <a16:creationId xmlns:a16="http://schemas.microsoft.com/office/drawing/2014/main" xmlns="" id="{7F4F3824-BB1B-8040-A796-58A21449C88F}"/>
                </a:ext>
              </a:extLst>
            </p:cNvPr>
            <p:cNvSpPr/>
            <p:nvPr/>
          </p:nvSpPr>
          <p:spPr>
            <a:xfrm>
              <a:off x="7606283" y="1786127"/>
              <a:ext cx="3878579" cy="2423160"/>
            </a:xfrm>
            <a:custGeom>
              <a:avLst/>
              <a:gdLst/>
              <a:ahLst/>
              <a:cxnLst/>
              <a:rect l="l" t="t" r="r" b="b"/>
              <a:pathLst>
                <a:path w="3878579" h="2423160">
                  <a:moveTo>
                    <a:pt x="3238627" y="0"/>
                  </a:moveTo>
                  <a:lnTo>
                    <a:pt x="3272790" y="302895"/>
                  </a:lnTo>
                  <a:lnTo>
                    <a:pt x="3210536" y="315072"/>
                  </a:lnTo>
                  <a:lnTo>
                    <a:pt x="3148844" y="327563"/>
                  </a:lnTo>
                  <a:lnTo>
                    <a:pt x="3087713" y="340370"/>
                  </a:lnTo>
                  <a:lnTo>
                    <a:pt x="3027144" y="353491"/>
                  </a:lnTo>
                  <a:lnTo>
                    <a:pt x="2967136" y="366928"/>
                  </a:lnTo>
                  <a:lnTo>
                    <a:pt x="2907688" y="380679"/>
                  </a:lnTo>
                  <a:lnTo>
                    <a:pt x="2848803" y="394745"/>
                  </a:lnTo>
                  <a:lnTo>
                    <a:pt x="2790478" y="409125"/>
                  </a:lnTo>
                  <a:lnTo>
                    <a:pt x="2732715" y="423821"/>
                  </a:lnTo>
                  <a:lnTo>
                    <a:pt x="2675513" y="438831"/>
                  </a:lnTo>
                  <a:lnTo>
                    <a:pt x="2618872" y="454156"/>
                  </a:lnTo>
                  <a:lnTo>
                    <a:pt x="2562792" y="469796"/>
                  </a:lnTo>
                  <a:lnTo>
                    <a:pt x="2507274" y="485750"/>
                  </a:lnTo>
                  <a:lnTo>
                    <a:pt x="2452317" y="502020"/>
                  </a:lnTo>
                  <a:lnTo>
                    <a:pt x="2397921" y="518604"/>
                  </a:lnTo>
                  <a:lnTo>
                    <a:pt x="2344086" y="535503"/>
                  </a:lnTo>
                  <a:lnTo>
                    <a:pt x="2290813" y="552717"/>
                  </a:lnTo>
                  <a:lnTo>
                    <a:pt x="2238100" y="570246"/>
                  </a:lnTo>
                  <a:lnTo>
                    <a:pt x="2185949" y="588089"/>
                  </a:lnTo>
                  <a:lnTo>
                    <a:pt x="2134360" y="606247"/>
                  </a:lnTo>
                  <a:lnTo>
                    <a:pt x="2083331" y="624720"/>
                  </a:lnTo>
                  <a:lnTo>
                    <a:pt x="2032864" y="643508"/>
                  </a:lnTo>
                  <a:lnTo>
                    <a:pt x="1982958" y="662611"/>
                  </a:lnTo>
                  <a:lnTo>
                    <a:pt x="1933613" y="682028"/>
                  </a:lnTo>
                  <a:lnTo>
                    <a:pt x="1884830" y="701761"/>
                  </a:lnTo>
                  <a:lnTo>
                    <a:pt x="1836608" y="721808"/>
                  </a:lnTo>
                  <a:lnTo>
                    <a:pt x="1788947" y="742170"/>
                  </a:lnTo>
                  <a:lnTo>
                    <a:pt x="1741847" y="762846"/>
                  </a:lnTo>
                  <a:lnTo>
                    <a:pt x="1695308" y="783838"/>
                  </a:lnTo>
                  <a:lnTo>
                    <a:pt x="1649331" y="805144"/>
                  </a:lnTo>
                  <a:lnTo>
                    <a:pt x="1603915" y="826765"/>
                  </a:lnTo>
                  <a:lnTo>
                    <a:pt x="1559060" y="848701"/>
                  </a:lnTo>
                  <a:lnTo>
                    <a:pt x="1514767" y="870951"/>
                  </a:lnTo>
                  <a:lnTo>
                    <a:pt x="1471034" y="893517"/>
                  </a:lnTo>
                  <a:lnTo>
                    <a:pt x="1427863" y="916397"/>
                  </a:lnTo>
                  <a:lnTo>
                    <a:pt x="1385253" y="939592"/>
                  </a:lnTo>
                  <a:lnTo>
                    <a:pt x="1343205" y="963102"/>
                  </a:lnTo>
                  <a:lnTo>
                    <a:pt x="1301717" y="986927"/>
                  </a:lnTo>
                  <a:lnTo>
                    <a:pt x="1260791" y="1011066"/>
                  </a:lnTo>
                  <a:lnTo>
                    <a:pt x="1220426" y="1035520"/>
                  </a:lnTo>
                  <a:lnTo>
                    <a:pt x="1180623" y="1060289"/>
                  </a:lnTo>
                  <a:lnTo>
                    <a:pt x="1141380" y="1085373"/>
                  </a:lnTo>
                  <a:lnTo>
                    <a:pt x="1102699" y="1110772"/>
                  </a:lnTo>
                  <a:lnTo>
                    <a:pt x="1064579" y="1136485"/>
                  </a:lnTo>
                  <a:lnTo>
                    <a:pt x="1027020" y="1162514"/>
                  </a:lnTo>
                  <a:lnTo>
                    <a:pt x="990023" y="1188857"/>
                  </a:lnTo>
                  <a:lnTo>
                    <a:pt x="953587" y="1215515"/>
                  </a:lnTo>
                  <a:lnTo>
                    <a:pt x="917712" y="1242487"/>
                  </a:lnTo>
                  <a:lnTo>
                    <a:pt x="882398" y="1269775"/>
                  </a:lnTo>
                  <a:lnTo>
                    <a:pt x="847646" y="1297377"/>
                  </a:lnTo>
                  <a:lnTo>
                    <a:pt x="813454" y="1325294"/>
                  </a:lnTo>
                  <a:lnTo>
                    <a:pt x="779824" y="1353526"/>
                  </a:lnTo>
                  <a:lnTo>
                    <a:pt x="746756" y="1382072"/>
                  </a:lnTo>
                  <a:lnTo>
                    <a:pt x="714248" y="1410934"/>
                  </a:lnTo>
                  <a:lnTo>
                    <a:pt x="682302" y="1440110"/>
                  </a:lnTo>
                  <a:lnTo>
                    <a:pt x="650917" y="1469601"/>
                  </a:lnTo>
                  <a:lnTo>
                    <a:pt x="620093" y="1499407"/>
                  </a:lnTo>
                  <a:lnTo>
                    <a:pt x="589830" y="1529528"/>
                  </a:lnTo>
                  <a:lnTo>
                    <a:pt x="560129" y="1559963"/>
                  </a:lnTo>
                  <a:lnTo>
                    <a:pt x="530989" y="1590713"/>
                  </a:lnTo>
                  <a:lnTo>
                    <a:pt x="502410" y="1621778"/>
                  </a:lnTo>
                  <a:lnTo>
                    <a:pt x="474393" y="1653158"/>
                  </a:lnTo>
                  <a:lnTo>
                    <a:pt x="446936" y="1684853"/>
                  </a:lnTo>
                  <a:lnTo>
                    <a:pt x="420041" y="1716862"/>
                  </a:lnTo>
                  <a:lnTo>
                    <a:pt x="393707" y="1749187"/>
                  </a:lnTo>
                  <a:lnTo>
                    <a:pt x="367935" y="1781826"/>
                  </a:lnTo>
                  <a:lnTo>
                    <a:pt x="342723" y="1814780"/>
                  </a:lnTo>
                  <a:lnTo>
                    <a:pt x="318073" y="1848048"/>
                  </a:lnTo>
                  <a:lnTo>
                    <a:pt x="293984" y="1881632"/>
                  </a:lnTo>
                  <a:lnTo>
                    <a:pt x="270457" y="1915530"/>
                  </a:lnTo>
                  <a:lnTo>
                    <a:pt x="247490" y="1949743"/>
                  </a:lnTo>
                  <a:lnTo>
                    <a:pt x="225085" y="1984271"/>
                  </a:lnTo>
                  <a:lnTo>
                    <a:pt x="203241" y="2019113"/>
                  </a:lnTo>
                  <a:lnTo>
                    <a:pt x="181958" y="2054271"/>
                  </a:lnTo>
                  <a:lnTo>
                    <a:pt x="161237" y="2089743"/>
                  </a:lnTo>
                  <a:lnTo>
                    <a:pt x="141077" y="2125530"/>
                  </a:lnTo>
                  <a:lnTo>
                    <a:pt x="121478" y="2161632"/>
                  </a:lnTo>
                  <a:lnTo>
                    <a:pt x="102440" y="2198049"/>
                  </a:lnTo>
                  <a:lnTo>
                    <a:pt x="83963" y="2234780"/>
                  </a:lnTo>
                  <a:lnTo>
                    <a:pt x="66048" y="2271826"/>
                  </a:lnTo>
                  <a:lnTo>
                    <a:pt x="48694" y="2309188"/>
                  </a:lnTo>
                  <a:lnTo>
                    <a:pt x="31901" y="2346863"/>
                  </a:lnTo>
                  <a:lnTo>
                    <a:pt x="15670" y="2384854"/>
                  </a:lnTo>
                  <a:lnTo>
                    <a:pt x="0" y="2423160"/>
                  </a:lnTo>
                  <a:lnTo>
                    <a:pt x="25421" y="2389255"/>
                  </a:lnTo>
                  <a:lnTo>
                    <a:pt x="51316" y="2355725"/>
                  </a:lnTo>
                  <a:lnTo>
                    <a:pt x="77684" y="2322569"/>
                  </a:lnTo>
                  <a:lnTo>
                    <a:pt x="104524" y="2289788"/>
                  </a:lnTo>
                  <a:lnTo>
                    <a:pt x="131838" y="2257382"/>
                  </a:lnTo>
                  <a:lnTo>
                    <a:pt x="159624" y="2225351"/>
                  </a:lnTo>
                  <a:lnTo>
                    <a:pt x="187883" y="2193694"/>
                  </a:lnTo>
                  <a:lnTo>
                    <a:pt x="216615" y="2162411"/>
                  </a:lnTo>
                  <a:lnTo>
                    <a:pt x="245819" y="2131504"/>
                  </a:lnTo>
                  <a:lnTo>
                    <a:pt x="275497" y="2100971"/>
                  </a:lnTo>
                  <a:lnTo>
                    <a:pt x="305647" y="2070812"/>
                  </a:lnTo>
                  <a:lnTo>
                    <a:pt x="336270" y="2041029"/>
                  </a:lnTo>
                  <a:lnTo>
                    <a:pt x="367366" y="2011619"/>
                  </a:lnTo>
                  <a:lnTo>
                    <a:pt x="398935" y="1982585"/>
                  </a:lnTo>
                  <a:lnTo>
                    <a:pt x="430976" y="1953925"/>
                  </a:lnTo>
                  <a:lnTo>
                    <a:pt x="463491" y="1925640"/>
                  </a:lnTo>
                  <a:lnTo>
                    <a:pt x="496478" y="1897729"/>
                  </a:lnTo>
                  <a:lnTo>
                    <a:pt x="529938" y="1870193"/>
                  </a:lnTo>
                  <a:lnTo>
                    <a:pt x="563871" y="1843032"/>
                  </a:lnTo>
                  <a:lnTo>
                    <a:pt x="598277" y="1816246"/>
                  </a:lnTo>
                  <a:lnTo>
                    <a:pt x="633155" y="1789834"/>
                  </a:lnTo>
                  <a:lnTo>
                    <a:pt x="668507" y="1763796"/>
                  </a:lnTo>
                  <a:lnTo>
                    <a:pt x="704331" y="1738134"/>
                  </a:lnTo>
                  <a:lnTo>
                    <a:pt x="740628" y="1712845"/>
                  </a:lnTo>
                  <a:lnTo>
                    <a:pt x="777398" y="1687932"/>
                  </a:lnTo>
                  <a:lnTo>
                    <a:pt x="814641" y="1663393"/>
                  </a:lnTo>
                  <a:lnTo>
                    <a:pt x="852356" y="1639229"/>
                  </a:lnTo>
                  <a:lnTo>
                    <a:pt x="890544" y="1615440"/>
                  </a:lnTo>
                  <a:lnTo>
                    <a:pt x="929206" y="1592025"/>
                  </a:lnTo>
                  <a:lnTo>
                    <a:pt x="968340" y="1568984"/>
                  </a:lnTo>
                  <a:lnTo>
                    <a:pt x="1007947" y="1546319"/>
                  </a:lnTo>
                  <a:lnTo>
                    <a:pt x="1048026" y="1524028"/>
                  </a:lnTo>
                  <a:lnTo>
                    <a:pt x="1088579" y="1502111"/>
                  </a:lnTo>
                  <a:lnTo>
                    <a:pt x="1129604" y="1480570"/>
                  </a:lnTo>
                  <a:lnTo>
                    <a:pt x="1171102" y="1459403"/>
                  </a:lnTo>
                  <a:lnTo>
                    <a:pt x="1213073" y="1438610"/>
                  </a:lnTo>
                  <a:lnTo>
                    <a:pt x="1255517" y="1418192"/>
                  </a:lnTo>
                  <a:lnTo>
                    <a:pt x="1298434" y="1398149"/>
                  </a:lnTo>
                  <a:lnTo>
                    <a:pt x="1341823" y="1378481"/>
                  </a:lnTo>
                  <a:lnTo>
                    <a:pt x="1385685" y="1359187"/>
                  </a:lnTo>
                  <a:lnTo>
                    <a:pt x="1430021" y="1340268"/>
                  </a:lnTo>
                  <a:lnTo>
                    <a:pt x="1474828" y="1321723"/>
                  </a:lnTo>
                  <a:lnTo>
                    <a:pt x="1520109" y="1303553"/>
                  </a:lnTo>
                  <a:lnTo>
                    <a:pt x="1565863" y="1285758"/>
                  </a:lnTo>
                  <a:lnTo>
                    <a:pt x="1612089" y="1268337"/>
                  </a:lnTo>
                  <a:lnTo>
                    <a:pt x="1658789" y="1251291"/>
                  </a:lnTo>
                  <a:lnTo>
                    <a:pt x="1705961" y="1234620"/>
                  </a:lnTo>
                  <a:lnTo>
                    <a:pt x="1753606" y="1218323"/>
                  </a:lnTo>
                  <a:lnTo>
                    <a:pt x="1801723" y="1202401"/>
                  </a:lnTo>
                  <a:lnTo>
                    <a:pt x="1850314" y="1186853"/>
                  </a:lnTo>
                  <a:lnTo>
                    <a:pt x="1899377" y="1171681"/>
                  </a:lnTo>
                  <a:lnTo>
                    <a:pt x="1948914" y="1156882"/>
                  </a:lnTo>
                  <a:lnTo>
                    <a:pt x="1998923" y="1142459"/>
                  </a:lnTo>
                  <a:lnTo>
                    <a:pt x="2049404" y="1128410"/>
                  </a:lnTo>
                  <a:lnTo>
                    <a:pt x="2100359" y="1114736"/>
                  </a:lnTo>
                  <a:lnTo>
                    <a:pt x="2151787" y="1101436"/>
                  </a:lnTo>
                  <a:lnTo>
                    <a:pt x="2203687" y="1088511"/>
                  </a:lnTo>
                  <a:lnTo>
                    <a:pt x="2256060" y="1075960"/>
                  </a:lnTo>
                  <a:lnTo>
                    <a:pt x="2308906" y="1063785"/>
                  </a:lnTo>
                  <a:lnTo>
                    <a:pt x="2362225" y="1051984"/>
                  </a:lnTo>
                  <a:lnTo>
                    <a:pt x="2416017" y="1040557"/>
                  </a:lnTo>
                  <a:lnTo>
                    <a:pt x="2470281" y="1029505"/>
                  </a:lnTo>
                  <a:lnTo>
                    <a:pt x="2525019" y="1018828"/>
                  </a:lnTo>
                  <a:lnTo>
                    <a:pt x="2580229" y="1008526"/>
                  </a:lnTo>
                  <a:lnTo>
                    <a:pt x="2635912" y="998598"/>
                  </a:lnTo>
                  <a:lnTo>
                    <a:pt x="2692068" y="989044"/>
                  </a:lnTo>
                  <a:lnTo>
                    <a:pt x="2748696" y="979866"/>
                  </a:lnTo>
                  <a:lnTo>
                    <a:pt x="2805798" y="971062"/>
                  </a:lnTo>
                  <a:lnTo>
                    <a:pt x="2863372" y="962632"/>
                  </a:lnTo>
                  <a:lnTo>
                    <a:pt x="2921419" y="954578"/>
                  </a:lnTo>
                  <a:lnTo>
                    <a:pt x="2979939" y="946898"/>
                  </a:lnTo>
                  <a:lnTo>
                    <a:pt x="3038932" y="939592"/>
                  </a:lnTo>
                  <a:lnTo>
                    <a:pt x="3098398" y="932661"/>
                  </a:lnTo>
                  <a:lnTo>
                    <a:pt x="3158336" y="926105"/>
                  </a:lnTo>
                  <a:lnTo>
                    <a:pt x="3218747" y="919924"/>
                  </a:lnTo>
                  <a:lnTo>
                    <a:pt x="3279632" y="914117"/>
                  </a:lnTo>
                  <a:lnTo>
                    <a:pt x="3340989" y="908685"/>
                  </a:lnTo>
                  <a:lnTo>
                    <a:pt x="3375152" y="1211580"/>
                  </a:lnTo>
                  <a:lnTo>
                    <a:pt x="3878580" y="484632"/>
                  </a:lnTo>
                  <a:lnTo>
                    <a:pt x="3238627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bject 15">
              <a:extLst>
                <a:ext uri="{FF2B5EF4-FFF2-40B4-BE49-F238E27FC236}">
                  <a16:creationId xmlns:a16="http://schemas.microsoft.com/office/drawing/2014/main" xmlns="" id="{A88E72E0-D68F-FA46-9A56-6065D7381AC1}"/>
                </a:ext>
              </a:extLst>
            </p:cNvPr>
            <p:cNvSpPr/>
            <p:nvPr/>
          </p:nvSpPr>
          <p:spPr>
            <a:xfrm>
              <a:off x="8071865" y="2580894"/>
              <a:ext cx="794385" cy="759460"/>
            </a:xfrm>
            <a:custGeom>
              <a:avLst/>
              <a:gdLst/>
              <a:ahLst/>
              <a:cxnLst/>
              <a:rect l="l" t="t" r="r" b="b"/>
              <a:pathLst>
                <a:path w="794384" h="759460">
                  <a:moveTo>
                    <a:pt x="397001" y="0"/>
                  </a:moveTo>
                  <a:lnTo>
                    <a:pt x="347213" y="2957"/>
                  </a:lnTo>
                  <a:lnTo>
                    <a:pt x="299268" y="11591"/>
                  </a:lnTo>
                  <a:lnTo>
                    <a:pt x="253537" y="25546"/>
                  </a:lnTo>
                  <a:lnTo>
                    <a:pt x="210394" y="44467"/>
                  </a:lnTo>
                  <a:lnTo>
                    <a:pt x="170210" y="67997"/>
                  </a:lnTo>
                  <a:lnTo>
                    <a:pt x="133359" y="95781"/>
                  </a:lnTo>
                  <a:lnTo>
                    <a:pt x="100213" y="127462"/>
                  </a:lnTo>
                  <a:lnTo>
                    <a:pt x="71144" y="162685"/>
                  </a:lnTo>
                  <a:lnTo>
                    <a:pt x="46526" y="201095"/>
                  </a:lnTo>
                  <a:lnTo>
                    <a:pt x="26729" y="242334"/>
                  </a:lnTo>
                  <a:lnTo>
                    <a:pt x="12128" y="286048"/>
                  </a:lnTo>
                  <a:lnTo>
                    <a:pt x="3094" y="331881"/>
                  </a:lnTo>
                  <a:lnTo>
                    <a:pt x="0" y="379475"/>
                  </a:lnTo>
                  <a:lnTo>
                    <a:pt x="3094" y="427070"/>
                  </a:lnTo>
                  <a:lnTo>
                    <a:pt x="12128" y="472903"/>
                  </a:lnTo>
                  <a:lnTo>
                    <a:pt x="26729" y="516617"/>
                  </a:lnTo>
                  <a:lnTo>
                    <a:pt x="46526" y="557856"/>
                  </a:lnTo>
                  <a:lnTo>
                    <a:pt x="71144" y="596266"/>
                  </a:lnTo>
                  <a:lnTo>
                    <a:pt x="100213" y="631489"/>
                  </a:lnTo>
                  <a:lnTo>
                    <a:pt x="133359" y="663170"/>
                  </a:lnTo>
                  <a:lnTo>
                    <a:pt x="170210" y="690954"/>
                  </a:lnTo>
                  <a:lnTo>
                    <a:pt x="210394" y="714484"/>
                  </a:lnTo>
                  <a:lnTo>
                    <a:pt x="253537" y="733405"/>
                  </a:lnTo>
                  <a:lnTo>
                    <a:pt x="299268" y="747360"/>
                  </a:lnTo>
                  <a:lnTo>
                    <a:pt x="347213" y="755994"/>
                  </a:lnTo>
                  <a:lnTo>
                    <a:pt x="397001" y="758951"/>
                  </a:lnTo>
                  <a:lnTo>
                    <a:pt x="446790" y="755994"/>
                  </a:lnTo>
                  <a:lnTo>
                    <a:pt x="494735" y="747360"/>
                  </a:lnTo>
                  <a:lnTo>
                    <a:pt x="540466" y="733405"/>
                  </a:lnTo>
                  <a:lnTo>
                    <a:pt x="583609" y="714484"/>
                  </a:lnTo>
                  <a:lnTo>
                    <a:pt x="623793" y="690954"/>
                  </a:lnTo>
                  <a:lnTo>
                    <a:pt x="660644" y="663170"/>
                  </a:lnTo>
                  <a:lnTo>
                    <a:pt x="693790" y="631489"/>
                  </a:lnTo>
                  <a:lnTo>
                    <a:pt x="722859" y="596266"/>
                  </a:lnTo>
                  <a:lnTo>
                    <a:pt x="747477" y="557856"/>
                  </a:lnTo>
                  <a:lnTo>
                    <a:pt x="767274" y="516617"/>
                  </a:lnTo>
                  <a:lnTo>
                    <a:pt x="781875" y="472903"/>
                  </a:lnTo>
                  <a:lnTo>
                    <a:pt x="790909" y="427070"/>
                  </a:lnTo>
                  <a:lnTo>
                    <a:pt x="794003" y="379475"/>
                  </a:lnTo>
                  <a:lnTo>
                    <a:pt x="790909" y="331881"/>
                  </a:lnTo>
                  <a:lnTo>
                    <a:pt x="781875" y="286048"/>
                  </a:lnTo>
                  <a:lnTo>
                    <a:pt x="767274" y="242334"/>
                  </a:lnTo>
                  <a:lnTo>
                    <a:pt x="747477" y="201095"/>
                  </a:lnTo>
                  <a:lnTo>
                    <a:pt x="722859" y="162685"/>
                  </a:lnTo>
                  <a:lnTo>
                    <a:pt x="693790" y="127462"/>
                  </a:lnTo>
                  <a:lnTo>
                    <a:pt x="660644" y="95781"/>
                  </a:lnTo>
                  <a:lnTo>
                    <a:pt x="623793" y="67997"/>
                  </a:lnTo>
                  <a:lnTo>
                    <a:pt x="583609" y="44467"/>
                  </a:lnTo>
                  <a:lnTo>
                    <a:pt x="540466" y="25546"/>
                  </a:lnTo>
                  <a:lnTo>
                    <a:pt x="494735" y="11591"/>
                  </a:lnTo>
                  <a:lnTo>
                    <a:pt x="446790" y="2957"/>
                  </a:lnTo>
                  <a:lnTo>
                    <a:pt x="397001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bject 16">
              <a:extLst>
                <a:ext uri="{FF2B5EF4-FFF2-40B4-BE49-F238E27FC236}">
                  <a16:creationId xmlns:a16="http://schemas.microsoft.com/office/drawing/2014/main" xmlns="" id="{57FC6837-733B-3D4D-B27D-5A5701D43B4C}"/>
                </a:ext>
              </a:extLst>
            </p:cNvPr>
            <p:cNvSpPr/>
            <p:nvPr/>
          </p:nvSpPr>
          <p:spPr>
            <a:xfrm>
              <a:off x="8071865" y="2580894"/>
              <a:ext cx="794385" cy="759460"/>
            </a:xfrm>
            <a:custGeom>
              <a:avLst/>
              <a:gdLst/>
              <a:ahLst/>
              <a:cxnLst/>
              <a:rect l="l" t="t" r="r" b="b"/>
              <a:pathLst>
                <a:path w="794384" h="759460">
                  <a:moveTo>
                    <a:pt x="0" y="379475"/>
                  </a:moveTo>
                  <a:lnTo>
                    <a:pt x="3094" y="331881"/>
                  </a:lnTo>
                  <a:lnTo>
                    <a:pt x="12128" y="286048"/>
                  </a:lnTo>
                  <a:lnTo>
                    <a:pt x="26729" y="242334"/>
                  </a:lnTo>
                  <a:lnTo>
                    <a:pt x="46526" y="201095"/>
                  </a:lnTo>
                  <a:lnTo>
                    <a:pt x="71144" y="162685"/>
                  </a:lnTo>
                  <a:lnTo>
                    <a:pt x="100213" y="127462"/>
                  </a:lnTo>
                  <a:lnTo>
                    <a:pt x="133359" y="95781"/>
                  </a:lnTo>
                  <a:lnTo>
                    <a:pt x="170210" y="67997"/>
                  </a:lnTo>
                  <a:lnTo>
                    <a:pt x="210394" y="44467"/>
                  </a:lnTo>
                  <a:lnTo>
                    <a:pt x="253537" y="25546"/>
                  </a:lnTo>
                  <a:lnTo>
                    <a:pt x="299268" y="11591"/>
                  </a:lnTo>
                  <a:lnTo>
                    <a:pt x="347213" y="2957"/>
                  </a:lnTo>
                  <a:lnTo>
                    <a:pt x="397001" y="0"/>
                  </a:lnTo>
                  <a:lnTo>
                    <a:pt x="446790" y="2957"/>
                  </a:lnTo>
                  <a:lnTo>
                    <a:pt x="494735" y="11591"/>
                  </a:lnTo>
                  <a:lnTo>
                    <a:pt x="540466" y="25546"/>
                  </a:lnTo>
                  <a:lnTo>
                    <a:pt x="583609" y="44467"/>
                  </a:lnTo>
                  <a:lnTo>
                    <a:pt x="623793" y="67997"/>
                  </a:lnTo>
                  <a:lnTo>
                    <a:pt x="660644" y="95781"/>
                  </a:lnTo>
                  <a:lnTo>
                    <a:pt x="693790" y="127462"/>
                  </a:lnTo>
                  <a:lnTo>
                    <a:pt x="722859" y="162685"/>
                  </a:lnTo>
                  <a:lnTo>
                    <a:pt x="747477" y="201095"/>
                  </a:lnTo>
                  <a:lnTo>
                    <a:pt x="767274" y="242334"/>
                  </a:lnTo>
                  <a:lnTo>
                    <a:pt x="781875" y="286048"/>
                  </a:lnTo>
                  <a:lnTo>
                    <a:pt x="790909" y="331881"/>
                  </a:lnTo>
                  <a:lnTo>
                    <a:pt x="794003" y="379475"/>
                  </a:lnTo>
                  <a:lnTo>
                    <a:pt x="790909" y="427070"/>
                  </a:lnTo>
                  <a:lnTo>
                    <a:pt x="781875" y="472903"/>
                  </a:lnTo>
                  <a:lnTo>
                    <a:pt x="767274" y="516617"/>
                  </a:lnTo>
                  <a:lnTo>
                    <a:pt x="747477" y="557856"/>
                  </a:lnTo>
                  <a:lnTo>
                    <a:pt x="722859" y="596266"/>
                  </a:lnTo>
                  <a:lnTo>
                    <a:pt x="693790" y="631489"/>
                  </a:lnTo>
                  <a:lnTo>
                    <a:pt x="660644" y="663170"/>
                  </a:lnTo>
                  <a:lnTo>
                    <a:pt x="623793" y="690954"/>
                  </a:lnTo>
                  <a:lnTo>
                    <a:pt x="583609" y="714484"/>
                  </a:lnTo>
                  <a:lnTo>
                    <a:pt x="540466" y="733405"/>
                  </a:lnTo>
                  <a:lnTo>
                    <a:pt x="494735" y="747360"/>
                  </a:lnTo>
                  <a:lnTo>
                    <a:pt x="446790" y="755994"/>
                  </a:lnTo>
                  <a:lnTo>
                    <a:pt x="397001" y="758951"/>
                  </a:lnTo>
                  <a:lnTo>
                    <a:pt x="347213" y="755994"/>
                  </a:lnTo>
                  <a:lnTo>
                    <a:pt x="299268" y="747360"/>
                  </a:lnTo>
                  <a:lnTo>
                    <a:pt x="253537" y="733405"/>
                  </a:lnTo>
                  <a:lnTo>
                    <a:pt x="210394" y="714484"/>
                  </a:lnTo>
                  <a:lnTo>
                    <a:pt x="170210" y="690954"/>
                  </a:lnTo>
                  <a:lnTo>
                    <a:pt x="133359" y="663170"/>
                  </a:lnTo>
                  <a:lnTo>
                    <a:pt x="100213" y="631489"/>
                  </a:lnTo>
                  <a:lnTo>
                    <a:pt x="71144" y="596266"/>
                  </a:lnTo>
                  <a:lnTo>
                    <a:pt x="46526" y="557856"/>
                  </a:lnTo>
                  <a:lnTo>
                    <a:pt x="26729" y="516617"/>
                  </a:lnTo>
                  <a:lnTo>
                    <a:pt x="12128" y="472903"/>
                  </a:lnTo>
                  <a:lnTo>
                    <a:pt x="3094" y="427070"/>
                  </a:lnTo>
                  <a:lnTo>
                    <a:pt x="0" y="379475"/>
                  </a:lnTo>
                  <a:close/>
                </a:path>
              </a:pathLst>
            </a:custGeom>
            <a:ln w="25908">
              <a:solidFill>
                <a:srgbClr val="DCE6F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bject 17">
              <a:extLst>
                <a:ext uri="{FF2B5EF4-FFF2-40B4-BE49-F238E27FC236}">
                  <a16:creationId xmlns:a16="http://schemas.microsoft.com/office/drawing/2014/main" xmlns="" id="{2CC6FC2C-EA05-894E-A841-095D7EA48BEA}"/>
                </a:ext>
              </a:extLst>
            </p:cNvPr>
            <p:cNvSpPr/>
            <p:nvPr/>
          </p:nvSpPr>
          <p:spPr>
            <a:xfrm>
              <a:off x="9217151" y="1877567"/>
              <a:ext cx="1179830" cy="1120140"/>
            </a:xfrm>
            <a:custGeom>
              <a:avLst/>
              <a:gdLst/>
              <a:ahLst/>
              <a:cxnLst/>
              <a:rect l="l" t="t" r="r" b="b"/>
              <a:pathLst>
                <a:path w="1179829" h="1120139">
                  <a:moveTo>
                    <a:pt x="589788" y="0"/>
                  </a:moveTo>
                  <a:lnTo>
                    <a:pt x="541412" y="1856"/>
                  </a:lnTo>
                  <a:lnTo>
                    <a:pt x="494115" y="7328"/>
                  </a:lnTo>
                  <a:lnTo>
                    <a:pt x="448047" y="16274"/>
                  </a:lnTo>
                  <a:lnTo>
                    <a:pt x="403360" y="28547"/>
                  </a:lnTo>
                  <a:lnTo>
                    <a:pt x="360205" y="44005"/>
                  </a:lnTo>
                  <a:lnTo>
                    <a:pt x="318735" y="62503"/>
                  </a:lnTo>
                  <a:lnTo>
                    <a:pt x="279102" y="83898"/>
                  </a:lnTo>
                  <a:lnTo>
                    <a:pt x="241456" y="108045"/>
                  </a:lnTo>
                  <a:lnTo>
                    <a:pt x="205950" y="134800"/>
                  </a:lnTo>
                  <a:lnTo>
                    <a:pt x="172735" y="164020"/>
                  </a:lnTo>
                  <a:lnTo>
                    <a:pt x="141964" y="195560"/>
                  </a:lnTo>
                  <a:lnTo>
                    <a:pt x="113787" y="229276"/>
                  </a:lnTo>
                  <a:lnTo>
                    <a:pt x="88358" y="265025"/>
                  </a:lnTo>
                  <a:lnTo>
                    <a:pt x="65826" y="302661"/>
                  </a:lnTo>
                  <a:lnTo>
                    <a:pt x="46345" y="342042"/>
                  </a:lnTo>
                  <a:lnTo>
                    <a:pt x="30065" y="383023"/>
                  </a:lnTo>
                  <a:lnTo>
                    <a:pt x="17139" y="425461"/>
                  </a:lnTo>
                  <a:lnTo>
                    <a:pt x="7718" y="469210"/>
                  </a:lnTo>
                  <a:lnTo>
                    <a:pt x="1954" y="514128"/>
                  </a:lnTo>
                  <a:lnTo>
                    <a:pt x="0" y="560070"/>
                  </a:lnTo>
                  <a:lnTo>
                    <a:pt x="1954" y="606011"/>
                  </a:lnTo>
                  <a:lnTo>
                    <a:pt x="7718" y="650929"/>
                  </a:lnTo>
                  <a:lnTo>
                    <a:pt x="17139" y="694678"/>
                  </a:lnTo>
                  <a:lnTo>
                    <a:pt x="30065" y="737116"/>
                  </a:lnTo>
                  <a:lnTo>
                    <a:pt x="46345" y="778097"/>
                  </a:lnTo>
                  <a:lnTo>
                    <a:pt x="65826" y="817478"/>
                  </a:lnTo>
                  <a:lnTo>
                    <a:pt x="88358" y="855114"/>
                  </a:lnTo>
                  <a:lnTo>
                    <a:pt x="113787" y="890863"/>
                  </a:lnTo>
                  <a:lnTo>
                    <a:pt x="141964" y="924579"/>
                  </a:lnTo>
                  <a:lnTo>
                    <a:pt x="172735" y="956119"/>
                  </a:lnTo>
                  <a:lnTo>
                    <a:pt x="205950" y="985339"/>
                  </a:lnTo>
                  <a:lnTo>
                    <a:pt x="241456" y="1012094"/>
                  </a:lnTo>
                  <a:lnTo>
                    <a:pt x="279102" y="1036241"/>
                  </a:lnTo>
                  <a:lnTo>
                    <a:pt x="318735" y="1057636"/>
                  </a:lnTo>
                  <a:lnTo>
                    <a:pt x="360205" y="1076134"/>
                  </a:lnTo>
                  <a:lnTo>
                    <a:pt x="403360" y="1091592"/>
                  </a:lnTo>
                  <a:lnTo>
                    <a:pt x="448047" y="1103865"/>
                  </a:lnTo>
                  <a:lnTo>
                    <a:pt x="494115" y="1112811"/>
                  </a:lnTo>
                  <a:lnTo>
                    <a:pt x="541412" y="1118283"/>
                  </a:lnTo>
                  <a:lnTo>
                    <a:pt x="589788" y="1120140"/>
                  </a:lnTo>
                  <a:lnTo>
                    <a:pt x="638163" y="1118283"/>
                  </a:lnTo>
                  <a:lnTo>
                    <a:pt x="685460" y="1112811"/>
                  </a:lnTo>
                  <a:lnTo>
                    <a:pt x="731528" y="1103865"/>
                  </a:lnTo>
                  <a:lnTo>
                    <a:pt x="776215" y="1091592"/>
                  </a:lnTo>
                  <a:lnTo>
                    <a:pt x="819370" y="1076134"/>
                  </a:lnTo>
                  <a:lnTo>
                    <a:pt x="860840" y="1057636"/>
                  </a:lnTo>
                  <a:lnTo>
                    <a:pt x="900473" y="1036241"/>
                  </a:lnTo>
                  <a:lnTo>
                    <a:pt x="938119" y="1012094"/>
                  </a:lnTo>
                  <a:lnTo>
                    <a:pt x="973625" y="985339"/>
                  </a:lnTo>
                  <a:lnTo>
                    <a:pt x="1006840" y="956119"/>
                  </a:lnTo>
                  <a:lnTo>
                    <a:pt x="1037611" y="924579"/>
                  </a:lnTo>
                  <a:lnTo>
                    <a:pt x="1065788" y="890863"/>
                  </a:lnTo>
                  <a:lnTo>
                    <a:pt x="1091217" y="855114"/>
                  </a:lnTo>
                  <a:lnTo>
                    <a:pt x="1113749" y="817478"/>
                  </a:lnTo>
                  <a:lnTo>
                    <a:pt x="1133230" y="778097"/>
                  </a:lnTo>
                  <a:lnTo>
                    <a:pt x="1149510" y="737116"/>
                  </a:lnTo>
                  <a:lnTo>
                    <a:pt x="1162436" y="694678"/>
                  </a:lnTo>
                  <a:lnTo>
                    <a:pt x="1171857" y="650929"/>
                  </a:lnTo>
                  <a:lnTo>
                    <a:pt x="1177621" y="606011"/>
                  </a:lnTo>
                  <a:lnTo>
                    <a:pt x="1179576" y="560070"/>
                  </a:lnTo>
                  <a:lnTo>
                    <a:pt x="1177621" y="514128"/>
                  </a:lnTo>
                  <a:lnTo>
                    <a:pt x="1171857" y="469210"/>
                  </a:lnTo>
                  <a:lnTo>
                    <a:pt x="1162436" y="425461"/>
                  </a:lnTo>
                  <a:lnTo>
                    <a:pt x="1149510" y="383023"/>
                  </a:lnTo>
                  <a:lnTo>
                    <a:pt x="1133230" y="342042"/>
                  </a:lnTo>
                  <a:lnTo>
                    <a:pt x="1113749" y="302661"/>
                  </a:lnTo>
                  <a:lnTo>
                    <a:pt x="1091217" y="265025"/>
                  </a:lnTo>
                  <a:lnTo>
                    <a:pt x="1065788" y="229276"/>
                  </a:lnTo>
                  <a:lnTo>
                    <a:pt x="1037611" y="195560"/>
                  </a:lnTo>
                  <a:lnTo>
                    <a:pt x="1006840" y="164020"/>
                  </a:lnTo>
                  <a:lnTo>
                    <a:pt x="973625" y="134800"/>
                  </a:lnTo>
                  <a:lnTo>
                    <a:pt x="938119" y="108045"/>
                  </a:lnTo>
                  <a:lnTo>
                    <a:pt x="900473" y="83898"/>
                  </a:lnTo>
                  <a:lnTo>
                    <a:pt x="860840" y="62503"/>
                  </a:lnTo>
                  <a:lnTo>
                    <a:pt x="819370" y="44005"/>
                  </a:lnTo>
                  <a:lnTo>
                    <a:pt x="776215" y="28547"/>
                  </a:lnTo>
                  <a:lnTo>
                    <a:pt x="731528" y="16274"/>
                  </a:lnTo>
                  <a:lnTo>
                    <a:pt x="685460" y="7328"/>
                  </a:lnTo>
                  <a:lnTo>
                    <a:pt x="638163" y="1856"/>
                  </a:lnTo>
                  <a:lnTo>
                    <a:pt x="589788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object 13">
            <a:extLst>
              <a:ext uri="{FF2B5EF4-FFF2-40B4-BE49-F238E27FC236}">
                <a16:creationId xmlns:a16="http://schemas.microsoft.com/office/drawing/2014/main" xmlns="" id="{BBF4BB48-2BAD-CD41-88CE-61599CEB9AE9}"/>
              </a:ext>
            </a:extLst>
          </p:cNvPr>
          <p:cNvGrpSpPr/>
          <p:nvPr/>
        </p:nvGrpSpPr>
        <p:grpSpPr>
          <a:xfrm>
            <a:off x="7981267" y="4414166"/>
            <a:ext cx="3878579" cy="2423160"/>
            <a:chOff x="7606283" y="1786127"/>
            <a:chExt cx="3878579" cy="2423160"/>
          </a:xfrm>
        </p:grpSpPr>
        <p:sp>
          <p:nvSpPr>
            <p:cNvPr id="23" name="object 14">
              <a:extLst>
                <a:ext uri="{FF2B5EF4-FFF2-40B4-BE49-F238E27FC236}">
                  <a16:creationId xmlns:a16="http://schemas.microsoft.com/office/drawing/2014/main" xmlns="" id="{7F4F3824-BB1B-8040-A796-58A21449C88F}"/>
                </a:ext>
              </a:extLst>
            </p:cNvPr>
            <p:cNvSpPr/>
            <p:nvPr/>
          </p:nvSpPr>
          <p:spPr>
            <a:xfrm>
              <a:off x="7606283" y="1786127"/>
              <a:ext cx="3878579" cy="2423160"/>
            </a:xfrm>
            <a:custGeom>
              <a:avLst/>
              <a:gdLst/>
              <a:ahLst/>
              <a:cxnLst/>
              <a:rect l="l" t="t" r="r" b="b"/>
              <a:pathLst>
                <a:path w="3878579" h="2423160">
                  <a:moveTo>
                    <a:pt x="3238627" y="0"/>
                  </a:moveTo>
                  <a:lnTo>
                    <a:pt x="3272790" y="302895"/>
                  </a:lnTo>
                  <a:lnTo>
                    <a:pt x="3210536" y="315072"/>
                  </a:lnTo>
                  <a:lnTo>
                    <a:pt x="3148844" y="327563"/>
                  </a:lnTo>
                  <a:lnTo>
                    <a:pt x="3087713" y="340370"/>
                  </a:lnTo>
                  <a:lnTo>
                    <a:pt x="3027144" y="353491"/>
                  </a:lnTo>
                  <a:lnTo>
                    <a:pt x="2967136" y="366928"/>
                  </a:lnTo>
                  <a:lnTo>
                    <a:pt x="2907688" y="380679"/>
                  </a:lnTo>
                  <a:lnTo>
                    <a:pt x="2848803" y="394745"/>
                  </a:lnTo>
                  <a:lnTo>
                    <a:pt x="2790478" y="409125"/>
                  </a:lnTo>
                  <a:lnTo>
                    <a:pt x="2732715" y="423821"/>
                  </a:lnTo>
                  <a:lnTo>
                    <a:pt x="2675513" y="438831"/>
                  </a:lnTo>
                  <a:lnTo>
                    <a:pt x="2618872" y="454156"/>
                  </a:lnTo>
                  <a:lnTo>
                    <a:pt x="2562792" y="469796"/>
                  </a:lnTo>
                  <a:lnTo>
                    <a:pt x="2507274" y="485750"/>
                  </a:lnTo>
                  <a:lnTo>
                    <a:pt x="2452317" y="502020"/>
                  </a:lnTo>
                  <a:lnTo>
                    <a:pt x="2397921" y="518604"/>
                  </a:lnTo>
                  <a:lnTo>
                    <a:pt x="2344086" y="535503"/>
                  </a:lnTo>
                  <a:lnTo>
                    <a:pt x="2290813" y="552717"/>
                  </a:lnTo>
                  <a:lnTo>
                    <a:pt x="2238100" y="570246"/>
                  </a:lnTo>
                  <a:lnTo>
                    <a:pt x="2185949" y="588089"/>
                  </a:lnTo>
                  <a:lnTo>
                    <a:pt x="2134360" y="606247"/>
                  </a:lnTo>
                  <a:lnTo>
                    <a:pt x="2083331" y="624720"/>
                  </a:lnTo>
                  <a:lnTo>
                    <a:pt x="2032864" y="643508"/>
                  </a:lnTo>
                  <a:lnTo>
                    <a:pt x="1982958" y="662611"/>
                  </a:lnTo>
                  <a:lnTo>
                    <a:pt x="1933613" y="682028"/>
                  </a:lnTo>
                  <a:lnTo>
                    <a:pt x="1884830" y="701761"/>
                  </a:lnTo>
                  <a:lnTo>
                    <a:pt x="1836608" y="721808"/>
                  </a:lnTo>
                  <a:lnTo>
                    <a:pt x="1788947" y="742170"/>
                  </a:lnTo>
                  <a:lnTo>
                    <a:pt x="1741847" y="762846"/>
                  </a:lnTo>
                  <a:lnTo>
                    <a:pt x="1695308" y="783838"/>
                  </a:lnTo>
                  <a:lnTo>
                    <a:pt x="1649331" y="805144"/>
                  </a:lnTo>
                  <a:lnTo>
                    <a:pt x="1603915" y="826765"/>
                  </a:lnTo>
                  <a:lnTo>
                    <a:pt x="1559060" y="848701"/>
                  </a:lnTo>
                  <a:lnTo>
                    <a:pt x="1514767" y="870951"/>
                  </a:lnTo>
                  <a:lnTo>
                    <a:pt x="1471034" y="893517"/>
                  </a:lnTo>
                  <a:lnTo>
                    <a:pt x="1427863" y="916397"/>
                  </a:lnTo>
                  <a:lnTo>
                    <a:pt x="1385253" y="939592"/>
                  </a:lnTo>
                  <a:lnTo>
                    <a:pt x="1343205" y="963102"/>
                  </a:lnTo>
                  <a:lnTo>
                    <a:pt x="1301717" y="986927"/>
                  </a:lnTo>
                  <a:lnTo>
                    <a:pt x="1260791" y="1011066"/>
                  </a:lnTo>
                  <a:lnTo>
                    <a:pt x="1220426" y="1035520"/>
                  </a:lnTo>
                  <a:lnTo>
                    <a:pt x="1180623" y="1060289"/>
                  </a:lnTo>
                  <a:lnTo>
                    <a:pt x="1141380" y="1085373"/>
                  </a:lnTo>
                  <a:lnTo>
                    <a:pt x="1102699" y="1110772"/>
                  </a:lnTo>
                  <a:lnTo>
                    <a:pt x="1064579" y="1136485"/>
                  </a:lnTo>
                  <a:lnTo>
                    <a:pt x="1027020" y="1162514"/>
                  </a:lnTo>
                  <a:lnTo>
                    <a:pt x="990023" y="1188857"/>
                  </a:lnTo>
                  <a:lnTo>
                    <a:pt x="953587" y="1215515"/>
                  </a:lnTo>
                  <a:lnTo>
                    <a:pt x="917712" y="1242487"/>
                  </a:lnTo>
                  <a:lnTo>
                    <a:pt x="882398" y="1269775"/>
                  </a:lnTo>
                  <a:lnTo>
                    <a:pt x="847646" y="1297377"/>
                  </a:lnTo>
                  <a:lnTo>
                    <a:pt x="813454" y="1325294"/>
                  </a:lnTo>
                  <a:lnTo>
                    <a:pt x="779824" y="1353526"/>
                  </a:lnTo>
                  <a:lnTo>
                    <a:pt x="746756" y="1382072"/>
                  </a:lnTo>
                  <a:lnTo>
                    <a:pt x="714248" y="1410934"/>
                  </a:lnTo>
                  <a:lnTo>
                    <a:pt x="682302" y="1440110"/>
                  </a:lnTo>
                  <a:lnTo>
                    <a:pt x="650917" y="1469601"/>
                  </a:lnTo>
                  <a:lnTo>
                    <a:pt x="620093" y="1499407"/>
                  </a:lnTo>
                  <a:lnTo>
                    <a:pt x="589830" y="1529528"/>
                  </a:lnTo>
                  <a:lnTo>
                    <a:pt x="560129" y="1559963"/>
                  </a:lnTo>
                  <a:lnTo>
                    <a:pt x="530989" y="1590713"/>
                  </a:lnTo>
                  <a:lnTo>
                    <a:pt x="502410" y="1621778"/>
                  </a:lnTo>
                  <a:lnTo>
                    <a:pt x="474393" y="1653158"/>
                  </a:lnTo>
                  <a:lnTo>
                    <a:pt x="446936" y="1684853"/>
                  </a:lnTo>
                  <a:lnTo>
                    <a:pt x="420041" y="1716862"/>
                  </a:lnTo>
                  <a:lnTo>
                    <a:pt x="393707" y="1749187"/>
                  </a:lnTo>
                  <a:lnTo>
                    <a:pt x="367935" y="1781826"/>
                  </a:lnTo>
                  <a:lnTo>
                    <a:pt x="342723" y="1814780"/>
                  </a:lnTo>
                  <a:lnTo>
                    <a:pt x="318073" y="1848048"/>
                  </a:lnTo>
                  <a:lnTo>
                    <a:pt x="293984" y="1881632"/>
                  </a:lnTo>
                  <a:lnTo>
                    <a:pt x="270457" y="1915530"/>
                  </a:lnTo>
                  <a:lnTo>
                    <a:pt x="247490" y="1949743"/>
                  </a:lnTo>
                  <a:lnTo>
                    <a:pt x="225085" y="1984271"/>
                  </a:lnTo>
                  <a:lnTo>
                    <a:pt x="203241" y="2019113"/>
                  </a:lnTo>
                  <a:lnTo>
                    <a:pt x="181958" y="2054271"/>
                  </a:lnTo>
                  <a:lnTo>
                    <a:pt x="161237" y="2089743"/>
                  </a:lnTo>
                  <a:lnTo>
                    <a:pt x="141077" y="2125530"/>
                  </a:lnTo>
                  <a:lnTo>
                    <a:pt x="121478" y="2161632"/>
                  </a:lnTo>
                  <a:lnTo>
                    <a:pt x="102440" y="2198049"/>
                  </a:lnTo>
                  <a:lnTo>
                    <a:pt x="83963" y="2234780"/>
                  </a:lnTo>
                  <a:lnTo>
                    <a:pt x="66048" y="2271826"/>
                  </a:lnTo>
                  <a:lnTo>
                    <a:pt x="48694" y="2309188"/>
                  </a:lnTo>
                  <a:lnTo>
                    <a:pt x="31901" y="2346863"/>
                  </a:lnTo>
                  <a:lnTo>
                    <a:pt x="15670" y="2384854"/>
                  </a:lnTo>
                  <a:lnTo>
                    <a:pt x="0" y="2423160"/>
                  </a:lnTo>
                  <a:lnTo>
                    <a:pt x="25421" y="2389255"/>
                  </a:lnTo>
                  <a:lnTo>
                    <a:pt x="51316" y="2355725"/>
                  </a:lnTo>
                  <a:lnTo>
                    <a:pt x="77684" y="2322569"/>
                  </a:lnTo>
                  <a:lnTo>
                    <a:pt x="104524" y="2289788"/>
                  </a:lnTo>
                  <a:lnTo>
                    <a:pt x="131838" y="2257382"/>
                  </a:lnTo>
                  <a:lnTo>
                    <a:pt x="159624" y="2225351"/>
                  </a:lnTo>
                  <a:lnTo>
                    <a:pt x="187883" y="2193694"/>
                  </a:lnTo>
                  <a:lnTo>
                    <a:pt x="216615" y="2162411"/>
                  </a:lnTo>
                  <a:lnTo>
                    <a:pt x="245819" y="2131504"/>
                  </a:lnTo>
                  <a:lnTo>
                    <a:pt x="275497" y="2100971"/>
                  </a:lnTo>
                  <a:lnTo>
                    <a:pt x="305647" y="2070812"/>
                  </a:lnTo>
                  <a:lnTo>
                    <a:pt x="336270" y="2041029"/>
                  </a:lnTo>
                  <a:lnTo>
                    <a:pt x="367366" y="2011619"/>
                  </a:lnTo>
                  <a:lnTo>
                    <a:pt x="398935" y="1982585"/>
                  </a:lnTo>
                  <a:lnTo>
                    <a:pt x="430976" y="1953925"/>
                  </a:lnTo>
                  <a:lnTo>
                    <a:pt x="463491" y="1925640"/>
                  </a:lnTo>
                  <a:lnTo>
                    <a:pt x="496478" y="1897729"/>
                  </a:lnTo>
                  <a:lnTo>
                    <a:pt x="529938" y="1870193"/>
                  </a:lnTo>
                  <a:lnTo>
                    <a:pt x="563871" y="1843032"/>
                  </a:lnTo>
                  <a:lnTo>
                    <a:pt x="598277" y="1816246"/>
                  </a:lnTo>
                  <a:lnTo>
                    <a:pt x="633155" y="1789834"/>
                  </a:lnTo>
                  <a:lnTo>
                    <a:pt x="668507" y="1763796"/>
                  </a:lnTo>
                  <a:lnTo>
                    <a:pt x="704331" y="1738134"/>
                  </a:lnTo>
                  <a:lnTo>
                    <a:pt x="740628" y="1712845"/>
                  </a:lnTo>
                  <a:lnTo>
                    <a:pt x="777398" y="1687932"/>
                  </a:lnTo>
                  <a:lnTo>
                    <a:pt x="814641" y="1663393"/>
                  </a:lnTo>
                  <a:lnTo>
                    <a:pt x="852356" y="1639229"/>
                  </a:lnTo>
                  <a:lnTo>
                    <a:pt x="890544" y="1615440"/>
                  </a:lnTo>
                  <a:lnTo>
                    <a:pt x="929206" y="1592025"/>
                  </a:lnTo>
                  <a:lnTo>
                    <a:pt x="968340" y="1568984"/>
                  </a:lnTo>
                  <a:lnTo>
                    <a:pt x="1007947" y="1546319"/>
                  </a:lnTo>
                  <a:lnTo>
                    <a:pt x="1048026" y="1524028"/>
                  </a:lnTo>
                  <a:lnTo>
                    <a:pt x="1088579" y="1502111"/>
                  </a:lnTo>
                  <a:lnTo>
                    <a:pt x="1129604" y="1480570"/>
                  </a:lnTo>
                  <a:lnTo>
                    <a:pt x="1171102" y="1459403"/>
                  </a:lnTo>
                  <a:lnTo>
                    <a:pt x="1213073" y="1438610"/>
                  </a:lnTo>
                  <a:lnTo>
                    <a:pt x="1255517" y="1418192"/>
                  </a:lnTo>
                  <a:lnTo>
                    <a:pt x="1298434" y="1398149"/>
                  </a:lnTo>
                  <a:lnTo>
                    <a:pt x="1341823" y="1378481"/>
                  </a:lnTo>
                  <a:lnTo>
                    <a:pt x="1385685" y="1359187"/>
                  </a:lnTo>
                  <a:lnTo>
                    <a:pt x="1430021" y="1340268"/>
                  </a:lnTo>
                  <a:lnTo>
                    <a:pt x="1474828" y="1321723"/>
                  </a:lnTo>
                  <a:lnTo>
                    <a:pt x="1520109" y="1303553"/>
                  </a:lnTo>
                  <a:lnTo>
                    <a:pt x="1565863" y="1285758"/>
                  </a:lnTo>
                  <a:lnTo>
                    <a:pt x="1612089" y="1268337"/>
                  </a:lnTo>
                  <a:lnTo>
                    <a:pt x="1658789" y="1251291"/>
                  </a:lnTo>
                  <a:lnTo>
                    <a:pt x="1705961" y="1234620"/>
                  </a:lnTo>
                  <a:lnTo>
                    <a:pt x="1753606" y="1218323"/>
                  </a:lnTo>
                  <a:lnTo>
                    <a:pt x="1801723" y="1202401"/>
                  </a:lnTo>
                  <a:lnTo>
                    <a:pt x="1850314" y="1186853"/>
                  </a:lnTo>
                  <a:lnTo>
                    <a:pt x="1899377" y="1171681"/>
                  </a:lnTo>
                  <a:lnTo>
                    <a:pt x="1948914" y="1156882"/>
                  </a:lnTo>
                  <a:lnTo>
                    <a:pt x="1998923" y="1142459"/>
                  </a:lnTo>
                  <a:lnTo>
                    <a:pt x="2049404" y="1128410"/>
                  </a:lnTo>
                  <a:lnTo>
                    <a:pt x="2100359" y="1114736"/>
                  </a:lnTo>
                  <a:lnTo>
                    <a:pt x="2151787" y="1101436"/>
                  </a:lnTo>
                  <a:lnTo>
                    <a:pt x="2203687" y="1088511"/>
                  </a:lnTo>
                  <a:lnTo>
                    <a:pt x="2256060" y="1075960"/>
                  </a:lnTo>
                  <a:lnTo>
                    <a:pt x="2308906" y="1063785"/>
                  </a:lnTo>
                  <a:lnTo>
                    <a:pt x="2362225" y="1051984"/>
                  </a:lnTo>
                  <a:lnTo>
                    <a:pt x="2416017" y="1040557"/>
                  </a:lnTo>
                  <a:lnTo>
                    <a:pt x="2470281" y="1029505"/>
                  </a:lnTo>
                  <a:lnTo>
                    <a:pt x="2525019" y="1018828"/>
                  </a:lnTo>
                  <a:lnTo>
                    <a:pt x="2580229" y="1008526"/>
                  </a:lnTo>
                  <a:lnTo>
                    <a:pt x="2635912" y="998598"/>
                  </a:lnTo>
                  <a:lnTo>
                    <a:pt x="2692068" y="989044"/>
                  </a:lnTo>
                  <a:lnTo>
                    <a:pt x="2748696" y="979866"/>
                  </a:lnTo>
                  <a:lnTo>
                    <a:pt x="2805798" y="971062"/>
                  </a:lnTo>
                  <a:lnTo>
                    <a:pt x="2863372" y="962632"/>
                  </a:lnTo>
                  <a:lnTo>
                    <a:pt x="2921419" y="954578"/>
                  </a:lnTo>
                  <a:lnTo>
                    <a:pt x="2979939" y="946898"/>
                  </a:lnTo>
                  <a:lnTo>
                    <a:pt x="3038932" y="939592"/>
                  </a:lnTo>
                  <a:lnTo>
                    <a:pt x="3098398" y="932661"/>
                  </a:lnTo>
                  <a:lnTo>
                    <a:pt x="3158336" y="926105"/>
                  </a:lnTo>
                  <a:lnTo>
                    <a:pt x="3218747" y="919924"/>
                  </a:lnTo>
                  <a:lnTo>
                    <a:pt x="3279632" y="914117"/>
                  </a:lnTo>
                  <a:lnTo>
                    <a:pt x="3340989" y="908685"/>
                  </a:lnTo>
                  <a:lnTo>
                    <a:pt x="3375152" y="1211580"/>
                  </a:lnTo>
                  <a:lnTo>
                    <a:pt x="3878580" y="484632"/>
                  </a:lnTo>
                  <a:lnTo>
                    <a:pt x="3238627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bject 15">
              <a:extLst>
                <a:ext uri="{FF2B5EF4-FFF2-40B4-BE49-F238E27FC236}">
                  <a16:creationId xmlns:a16="http://schemas.microsoft.com/office/drawing/2014/main" xmlns="" id="{A88E72E0-D68F-FA46-9A56-6065D7381AC1}"/>
                </a:ext>
              </a:extLst>
            </p:cNvPr>
            <p:cNvSpPr/>
            <p:nvPr/>
          </p:nvSpPr>
          <p:spPr>
            <a:xfrm>
              <a:off x="8071865" y="2580894"/>
              <a:ext cx="794385" cy="759460"/>
            </a:xfrm>
            <a:custGeom>
              <a:avLst/>
              <a:gdLst/>
              <a:ahLst/>
              <a:cxnLst/>
              <a:rect l="l" t="t" r="r" b="b"/>
              <a:pathLst>
                <a:path w="794384" h="759460">
                  <a:moveTo>
                    <a:pt x="397001" y="0"/>
                  </a:moveTo>
                  <a:lnTo>
                    <a:pt x="347213" y="2957"/>
                  </a:lnTo>
                  <a:lnTo>
                    <a:pt x="299268" y="11591"/>
                  </a:lnTo>
                  <a:lnTo>
                    <a:pt x="253537" y="25546"/>
                  </a:lnTo>
                  <a:lnTo>
                    <a:pt x="210394" y="44467"/>
                  </a:lnTo>
                  <a:lnTo>
                    <a:pt x="170210" y="67997"/>
                  </a:lnTo>
                  <a:lnTo>
                    <a:pt x="133359" y="95781"/>
                  </a:lnTo>
                  <a:lnTo>
                    <a:pt x="100213" y="127462"/>
                  </a:lnTo>
                  <a:lnTo>
                    <a:pt x="71144" y="162685"/>
                  </a:lnTo>
                  <a:lnTo>
                    <a:pt x="46526" y="201095"/>
                  </a:lnTo>
                  <a:lnTo>
                    <a:pt x="26729" y="242334"/>
                  </a:lnTo>
                  <a:lnTo>
                    <a:pt x="12128" y="286048"/>
                  </a:lnTo>
                  <a:lnTo>
                    <a:pt x="3094" y="331881"/>
                  </a:lnTo>
                  <a:lnTo>
                    <a:pt x="0" y="379475"/>
                  </a:lnTo>
                  <a:lnTo>
                    <a:pt x="3094" y="427070"/>
                  </a:lnTo>
                  <a:lnTo>
                    <a:pt x="12128" y="472903"/>
                  </a:lnTo>
                  <a:lnTo>
                    <a:pt x="26729" y="516617"/>
                  </a:lnTo>
                  <a:lnTo>
                    <a:pt x="46526" y="557856"/>
                  </a:lnTo>
                  <a:lnTo>
                    <a:pt x="71144" y="596266"/>
                  </a:lnTo>
                  <a:lnTo>
                    <a:pt x="100213" y="631489"/>
                  </a:lnTo>
                  <a:lnTo>
                    <a:pt x="133359" y="663170"/>
                  </a:lnTo>
                  <a:lnTo>
                    <a:pt x="170210" y="690954"/>
                  </a:lnTo>
                  <a:lnTo>
                    <a:pt x="210394" y="714484"/>
                  </a:lnTo>
                  <a:lnTo>
                    <a:pt x="253537" y="733405"/>
                  </a:lnTo>
                  <a:lnTo>
                    <a:pt x="299268" y="747360"/>
                  </a:lnTo>
                  <a:lnTo>
                    <a:pt x="347213" y="755994"/>
                  </a:lnTo>
                  <a:lnTo>
                    <a:pt x="397001" y="758951"/>
                  </a:lnTo>
                  <a:lnTo>
                    <a:pt x="446790" y="755994"/>
                  </a:lnTo>
                  <a:lnTo>
                    <a:pt x="494735" y="747360"/>
                  </a:lnTo>
                  <a:lnTo>
                    <a:pt x="540466" y="733405"/>
                  </a:lnTo>
                  <a:lnTo>
                    <a:pt x="583609" y="714484"/>
                  </a:lnTo>
                  <a:lnTo>
                    <a:pt x="623793" y="690954"/>
                  </a:lnTo>
                  <a:lnTo>
                    <a:pt x="660644" y="663170"/>
                  </a:lnTo>
                  <a:lnTo>
                    <a:pt x="693790" y="631489"/>
                  </a:lnTo>
                  <a:lnTo>
                    <a:pt x="722859" y="596266"/>
                  </a:lnTo>
                  <a:lnTo>
                    <a:pt x="747477" y="557856"/>
                  </a:lnTo>
                  <a:lnTo>
                    <a:pt x="767274" y="516617"/>
                  </a:lnTo>
                  <a:lnTo>
                    <a:pt x="781875" y="472903"/>
                  </a:lnTo>
                  <a:lnTo>
                    <a:pt x="790909" y="427070"/>
                  </a:lnTo>
                  <a:lnTo>
                    <a:pt x="794003" y="379475"/>
                  </a:lnTo>
                  <a:lnTo>
                    <a:pt x="790909" y="331881"/>
                  </a:lnTo>
                  <a:lnTo>
                    <a:pt x="781875" y="286048"/>
                  </a:lnTo>
                  <a:lnTo>
                    <a:pt x="767274" y="242334"/>
                  </a:lnTo>
                  <a:lnTo>
                    <a:pt x="747477" y="201095"/>
                  </a:lnTo>
                  <a:lnTo>
                    <a:pt x="722859" y="162685"/>
                  </a:lnTo>
                  <a:lnTo>
                    <a:pt x="693790" y="127462"/>
                  </a:lnTo>
                  <a:lnTo>
                    <a:pt x="660644" y="95781"/>
                  </a:lnTo>
                  <a:lnTo>
                    <a:pt x="623793" y="67997"/>
                  </a:lnTo>
                  <a:lnTo>
                    <a:pt x="583609" y="44467"/>
                  </a:lnTo>
                  <a:lnTo>
                    <a:pt x="540466" y="25546"/>
                  </a:lnTo>
                  <a:lnTo>
                    <a:pt x="494735" y="11591"/>
                  </a:lnTo>
                  <a:lnTo>
                    <a:pt x="446790" y="2957"/>
                  </a:lnTo>
                  <a:lnTo>
                    <a:pt x="397001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bject 16">
              <a:extLst>
                <a:ext uri="{FF2B5EF4-FFF2-40B4-BE49-F238E27FC236}">
                  <a16:creationId xmlns:a16="http://schemas.microsoft.com/office/drawing/2014/main" xmlns="" id="{57FC6837-733B-3D4D-B27D-5A5701D43B4C}"/>
                </a:ext>
              </a:extLst>
            </p:cNvPr>
            <p:cNvSpPr/>
            <p:nvPr/>
          </p:nvSpPr>
          <p:spPr>
            <a:xfrm>
              <a:off x="8071865" y="2580894"/>
              <a:ext cx="794385" cy="759460"/>
            </a:xfrm>
            <a:custGeom>
              <a:avLst/>
              <a:gdLst/>
              <a:ahLst/>
              <a:cxnLst/>
              <a:rect l="l" t="t" r="r" b="b"/>
              <a:pathLst>
                <a:path w="794384" h="759460">
                  <a:moveTo>
                    <a:pt x="0" y="379475"/>
                  </a:moveTo>
                  <a:lnTo>
                    <a:pt x="3094" y="331881"/>
                  </a:lnTo>
                  <a:lnTo>
                    <a:pt x="12128" y="286048"/>
                  </a:lnTo>
                  <a:lnTo>
                    <a:pt x="26729" y="242334"/>
                  </a:lnTo>
                  <a:lnTo>
                    <a:pt x="46526" y="201095"/>
                  </a:lnTo>
                  <a:lnTo>
                    <a:pt x="71144" y="162685"/>
                  </a:lnTo>
                  <a:lnTo>
                    <a:pt x="100213" y="127462"/>
                  </a:lnTo>
                  <a:lnTo>
                    <a:pt x="133359" y="95781"/>
                  </a:lnTo>
                  <a:lnTo>
                    <a:pt x="170210" y="67997"/>
                  </a:lnTo>
                  <a:lnTo>
                    <a:pt x="210394" y="44467"/>
                  </a:lnTo>
                  <a:lnTo>
                    <a:pt x="253537" y="25546"/>
                  </a:lnTo>
                  <a:lnTo>
                    <a:pt x="299268" y="11591"/>
                  </a:lnTo>
                  <a:lnTo>
                    <a:pt x="347213" y="2957"/>
                  </a:lnTo>
                  <a:lnTo>
                    <a:pt x="397001" y="0"/>
                  </a:lnTo>
                  <a:lnTo>
                    <a:pt x="446790" y="2957"/>
                  </a:lnTo>
                  <a:lnTo>
                    <a:pt x="494735" y="11591"/>
                  </a:lnTo>
                  <a:lnTo>
                    <a:pt x="540466" y="25546"/>
                  </a:lnTo>
                  <a:lnTo>
                    <a:pt x="583609" y="44467"/>
                  </a:lnTo>
                  <a:lnTo>
                    <a:pt x="623793" y="67997"/>
                  </a:lnTo>
                  <a:lnTo>
                    <a:pt x="660644" y="95781"/>
                  </a:lnTo>
                  <a:lnTo>
                    <a:pt x="693790" y="127462"/>
                  </a:lnTo>
                  <a:lnTo>
                    <a:pt x="722859" y="162685"/>
                  </a:lnTo>
                  <a:lnTo>
                    <a:pt x="747477" y="201095"/>
                  </a:lnTo>
                  <a:lnTo>
                    <a:pt x="767274" y="242334"/>
                  </a:lnTo>
                  <a:lnTo>
                    <a:pt x="781875" y="286048"/>
                  </a:lnTo>
                  <a:lnTo>
                    <a:pt x="790909" y="331881"/>
                  </a:lnTo>
                  <a:lnTo>
                    <a:pt x="794003" y="379475"/>
                  </a:lnTo>
                  <a:lnTo>
                    <a:pt x="790909" y="427070"/>
                  </a:lnTo>
                  <a:lnTo>
                    <a:pt x="781875" y="472903"/>
                  </a:lnTo>
                  <a:lnTo>
                    <a:pt x="767274" y="516617"/>
                  </a:lnTo>
                  <a:lnTo>
                    <a:pt x="747477" y="557856"/>
                  </a:lnTo>
                  <a:lnTo>
                    <a:pt x="722859" y="596266"/>
                  </a:lnTo>
                  <a:lnTo>
                    <a:pt x="693790" y="631489"/>
                  </a:lnTo>
                  <a:lnTo>
                    <a:pt x="660644" y="663170"/>
                  </a:lnTo>
                  <a:lnTo>
                    <a:pt x="623793" y="690954"/>
                  </a:lnTo>
                  <a:lnTo>
                    <a:pt x="583609" y="714484"/>
                  </a:lnTo>
                  <a:lnTo>
                    <a:pt x="540466" y="733405"/>
                  </a:lnTo>
                  <a:lnTo>
                    <a:pt x="494735" y="747360"/>
                  </a:lnTo>
                  <a:lnTo>
                    <a:pt x="446790" y="755994"/>
                  </a:lnTo>
                  <a:lnTo>
                    <a:pt x="397001" y="758951"/>
                  </a:lnTo>
                  <a:lnTo>
                    <a:pt x="347213" y="755994"/>
                  </a:lnTo>
                  <a:lnTo>
                    <a:pt x="299268" y="747360"/>
                  </a:lnTo>
                  <a:lnTo>
                    <a:pt x="253537" y="733405"/>
                  </a:lnTo>
                  <a:lnTo>
                    <a:pt x="210394" y="714484"/>
                  </a:lnTo>
                  <a:lnTo>
                    <a:pt x="170210" y="690954"/>
                  </a:lnTo>
                  <a:lnTo>
                    <a:pt x="133359" y="663170"/>
                  </a:lnTo>
                  <a:lnTo>
                    <a:pt x="100213" y="631489"/>
                  </a:lnTo>
                  <a:lnTo>
                    <a:pt x="71144" y="596266"/>
                  </a:lnTo>
                  <a:lnTo>
                    <a:pt x="46526" y="557856"/>
                  </a:lnTo>
                  <a:lnTo>
                    <a:pt x="26729" y="516617"/>
                  </a:lnTo>
                  <a:lnTo>
                    <a:pt x="12128" y="472903"/>
                  </a:lnTo>
                  <a:lnTo>
                    <a:pt x="3094" y="427070"/>
                  </a:lnTo>
                  <a:lnTo>
                    <a:pt x="0" y="379475"/>
                  </a:lnTo>
                  <a:close/>
                </a:path>
              </a:pathLst>
            </a:custGeom>
            <a:ln w="25908">
              <a:solidFill>
                <a:srgbClr val="DCE6F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CC6FC2C-EA05-894E-A841-095D7EA48BEA}"/>
                </a:ext>
              </a:extLst>
            </p:cNvPr>
            <p:cNvSpPr/>
            <p:nvPr/>
          </p:nvSpPr>
          <p:spPr>
            <a:xfrm>
              <a:off x="9217151" y="1877567"/>
              <a:ext cx="1179830" cy="1120140"/>
            </a:xfrm>
            <a:custGeom>
              <a:avLst/>
              <a:gdLst/>
              <a:ahLst/>
              <a:cxnLst/>
              <a:rect l="l" t="t" r="r" b="b"/>
              <a:pathLst>
                <a:path w="1179829" h="1120139">
                  <a:moveTo>
                    <a:pt x="589788" y="0"/>
                  </a:moveTo>
                  <a:lnTo>
                    <a:pt x="541412" y="1856"/>
                  </a:lnTo>
                  <a:lnTo>
                    <a:pt x="494115" y="7328"/>
                  </a:lnTo>
                  <a:lnTo>
                    <a:pt x="448047" y="16274"/>
                  </a:lnTo>
                  <a:lnTo>
                    <a:pt x="403360" y="28547"/>
                  </a:lnTo>
                  <a:lnTo>
                    <a:pt x="360205" y="44005"/>
                  </a:lnTo>
                  <a:lnTo>
                    <a:pt x="318735" y="62503"/>
                  </a:lnTo>
                  <a:lnTo>
                    <a:pt x="279102" y="83898"/>
                  </a:lnTo>
                  <a:lnTo>
                    <a:pt x="241456" y="108045"/>
                  </a:lnTo>
                  <a:lnTo>
                    <a:pt x="205950" y="134800"/>
                  </a:lnTo>
                  <a:lnTo>
                    <a:pt x="172735" y="164020"/>
                  </a:lnTo>
                  <a:lnTo>
                    <a:pt x="141964" y="195560"/>
                  </a:lnTo>
                  <a:lnTo>
                    <a:pt x="113787" y="229276"/>
                  </a:lnTo>
                  <a:lnTo>
                    <a:pt x="88358" y="265025"/>
                  </a:lnTo>
                  <a:lnTo>
                    <a:pt x="65826" y="302661"/>
                  </a:lnTo>
                  <a:lnTo>
                    <a:pt x="46345" y="342042"/>
                  </a:lnTo>
                  <a:lnTo>
                    <a:pt x="30065" y="383023"/>
                  </a:lnTo>
                  <a:lnTo>
                    <a:pt x="17139" y="425461"/>
                  </a:lnTo>
                  <a:lnTo>
                    <a:pt x="7718" y="469210"/>
                  </a:lnTo>
                  <a:lnTo>
                    <a:pt x="1954" y="514128"/>
                  </a:lnTo>
                  <a:lnTo>
                    <a:pt x="0" y="560070"/>
                  </a:lnTo>
                  <a:lnTo>
                    <a:pt x="1954" y="606011"/>
                  </a:lnTo>
                  <a:lnTo>
                    <a:pt x="7718" y="650929"/>
                  </a:lnTo>
                  <a:lnTo>
                    <a:pt x="17139" y="694678"/>
                  </a:lnTo>
                  <a:lnTo>
                    <a:pt x="30065" y="737116"/>
                  </a:lnTo>
                  <a:lnTo>
                    <a:pt x="46345" y="778097"/>
                  </a:lnTo>
                  <a:lnTo>
                    <a:pt x="65826" y="817478"/>
                  </a:lnTo>
                  <a:lnTo>
                    <a:pt x="88358" y="855114"/>
                  </a:lnTo>
                  <a:lnTo>
                    <a:pt x="113787" y="890863"/>
                  </a:lnTo>
                  <a:lnTo>
                    <a:pt x="141964" y="924579"/>
                  </a:lnTo>
                  <a:lnTo>
                    <a:pt x="172735" y="956119"/>
                  </a:lnTo>
                  <a:lnTo>
                    <a:pt x="205950" y="985339"/>
                  </a:lnTo>
                  <a:lnTo>
                    <a:pt x="241456" y="1012094"/>
                  </a:lnTo>
                  <a:lnTo>
                    <a:pt x="279102" y="1036241"/>
                  </a:lnTo>
                  <a:lnTo>
                    <a:pt x="318735" y="1057636"/>
                  </a:lnTo>
                  <a:lnTo>
                    <a:pt x="360205" y="1076134"/>
                  </a:lnTo>
                  <a:lnTo>
                    <a:pt x="403360" y="1091592"/>
                  </a:lnTo>
                  <a:lnTo>
                    <a:pt x="448047" y="1103865"/>
                  </a:lnTo>
                  <a:lnTo>
                    <a:pt x="494115" y="1112811"/>
                  </a:lnTo>
                  <a:lnTo>
                    <a:pt x="541412" y="1118283"/>
                  </a:lnTo>
                  <a:lnTo>
                    <a:pt x="589788" y="1120140"/>
                  </a:lnTo>
                  <a:lnTo>
                    <a:pt x="638163" y="1118283"/>
                  </a:lnTo>
                  <a:lnTo>
                    <a:pt x="685460" y="1112811"/>
                  </a:lnTo>
                  <a:lnTo>
                    <a:pt x="731528" y="1103865"/>
                  </a:lnTo>
                  <a:lnTo>
                    <a:pt x="776215" y="1091592"/>
                  </a:lnTo>
                  <a:lnTo>
                    <a:pt x="819370" y="1076134"/>
                  </a:lnTo>
                  <a:lnTo>
                    <a:pt x="860840" y="1057636"/>
                  </a:lnTo>
                  <a:lnTo>
                    <a:pt x="900473" y="1036241"/>
                  </a:lnTo>
                  <a:lnTo>
                    <a:pt x="938119" y="1012094"/>
                  </a:lnTo>
                  <a:lnTo>
                    <a:pt x="973625" y="985339"/>
                  </a:lnTo>
                  <a:lnTo>
                    <a:pt x="1006840" y="956119"/>
                  </a:lnTo>
                  <a:lnTo>
                    <a:pt x="1037611" y="924579"/>
                  </a:lnTo>
                  <a:lnTo>
                    <a:pt x="1065788" y="890863"/>
                  </a:lnTo>
                  <a:lnTo>
                    <a:pt x="1091217" y="855114"/>
                  </a:lnTo>
                  <a:lnTo>
                    <a:pt x="1113749" y="817478"/>
                  </a:lnTo>
                  <a:lnTo>
                    <a:pt x="1133230" y="778097"/>
                  </a:lnTo>
                  <a:lnTo>
                    <a:pt x="1149510" y="737116"/>
                  </a:lnTo>
                  <a:lnTo>
                    <a:pt x="1162436" y="694678"/>
                  </a:lnTo>
                  <a:lnTo>
                    <a:pt x="1171857" y="650929"/>
                  </a:lnTo>
                  <a:lnTo>
                    <a:pt x="1177621" y="606011"/>
                  </a:lnTo>
                  <a:lnTo>
                    <a:pt x="1179576" y="560070"/>
                  </a:lnTo>
                  <a:lnTo>
                    <a:pt x="1177621" y="514128"/>
                  </a:lnTo>
                  <a:lnTo>
                    <a:pt x="1171857" y="469210"/>
                  </a:lnTo>
                  <a:lnTo>
                    <a:pt x="1162436" y="425461"/>
                  </a:lnTo>
                  <a:lnTo>
                    <a:pt x="1149510" y="383023"/>
                  </a:lnTo>
                  <a:lnTo>
                    <a:pt x="1133230" y="342042"/>
                  </a:lnTo>
                  <a:lnTo>
                    <a:pt x="1113749" y="302661"/>
                  </a:lnTo>
                  <a:lnTo>
                    <a:pt x="1091217" y="265025"/>
                  </a:lnTo>
                  <a:lnTo>
                    <a:pt x="1065788" y="229276"/>
                  </a:lnTo>
                  <a:lnTo>
                    <a:pt x="1037611" y="195560"/>
                  </a:lnTo>
                  <a:lnTo>
                    <a:pt x="1006840" y="164020"/>
                  </a:lnTo>
                  <a:lnTo>
                    <a:pt x="973625" y="134800"/>
                  </a:lnTo>
                  <a:lnTo>
                    <a:pt x="938119" y="108045"/>
                  </a:lnTo>
                  <a:lnTo>
                    <a:pt x="900473" y="83898"/>
                  </a:lnTo>
                  <a:lnTo>
                    <a:pt x="860840" y="62503"/>
                  </a:lnTo>
                  <a:lnTo>
                    <a:pt x="819370" y="44005"/>
                  </a:lnTo>
                  <a:lnTo>
                    <a:pt x="776215" y="28547"/>
                  </a:lnTo>
                  <a:lnTo>
                    <a:pt x="731528" y="16274"/>
                  </a:lnTo>
                  <a:lnTo>
                    <a:pt x="685460" y="7328"/>
                  </a:lnTo>
                  <a:lnTo>
                    <a:pt x="638163" y="1856"/>
                  </a:lnTo>
                  <a:lnTo>
                    <a:pt x="589788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86305" y="1658009"/>
            <a:ext cx="3330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«Медицинский класс»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202205" y="1651295"/>
            <a:ext cx="3370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«</a:t>
            </a:r>
            <a:r>
              <a:rPr kumimoji="0" lang="en-US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IT-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класс»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8911" y="3869068"/>
            <a:ext cx="3238260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«Инженерный 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класс»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(авиа-,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судостроения)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702406" y="3970948"/>
            <a:ext cx="454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«Педагогический класс»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250448" y="2494510"/>
            <a:ext cx="8786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8</a:t>
            </a:r>
            <a:endParaRPr kumimoji="0" lang="ru-RU" alt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964795" y="4643810"/>
            <a:ext cx="872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8</a:t>
            </a:r>
            <a:endParaRPr kumimoji="0" lang="ru-RU" alt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709425" y="2530893"/>
            <a:ext cx="622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2</a:t>
            </a:r>
            <a:endParaRPr kumimoji="0" lang="ru-RU" alt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499132" y="5220259"/>
            <a:ext cx="7041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36</a:t>
            </a:r>
            <a:endParaRPr kumimoji="0" lang="ru-RU" alt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046342" y="3195834"/>
            <a:ext cx="454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«Инженерный класс»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9" name="object 13">
            <a:extLst>
              <a:ext uri="{FF2B5EF4-FFF2-40B4-BE49-F238E27FC236}">
                <a16:creationId xmlns:a16="http://schemas.microsoft.com/office/drawing/2014/main" xmlns="" id="{BBF4BB48-2BAD-CD41-88CE-61599CEB9AE9}"/>
              </a:ext>
            </a:extLst>
          </p:cNvPr>
          <p:cNvGrpSpPr/>
          <p:nvPr/>
        </p:nvGrpSpPr>
        <p:grpSpPr>
          <a:xfrm>
            <a:off x="4079220" y="3930515"/>
            <a:ext cx="3878579" cy="2423160"/>
            <a:chOff x="7606283" y="1786127"/>
            <a:chExt cx="3878579" cy="2423160"/>
          </a:xfrm>
        </p:grpSpPr>
        <p:sp>
          <p:nvSpPr>
            <p:cNvPr id="40" name="object 14">
              <a:extLst>
                <a:ext uri="{FF2B5EF4-FFF2-40B4-BE49-F238E27FC236}">
                  <a16:creationId xmlns:a16="http://schemas.microsoft.com/office/drawing/2014/main" xmlns="" id="{7F4F3824-BB1B-8040-A796-58A21449C88F}"/>
                </a:ext>
              </a:extLst>
            </p:cNvPr>
            <p:cNvSpPr/>
            <p:nvPr/>
          </p:nvSpPr>
          <p:spPr>
            <a:xfrm>
              <a:off x="7606283" y="1786127"/>
              <a:ext cx="3878579" cy="2423160"/>
            </a:xfrm>
            <a:custGeom>
              <a:avLst/>
              <a:gdLst/>
              <a:ahLst/>
              <a:cxnLst/>
              <a:rect l="l" t="t" r="r" b="b"/>
              <a:pathLst>
                <a:path w="3878579" h="2423160">
                  <a:moveTo>
                    <a:pt x="3238627" y="0"/>
                  </a:moveTo>
                  <a:lnTo>
                    <a:pt x="3272790" y="302895"/>
                  </a:lnTo>
                  <a:lnTo>
                    <a:pt x="3210536" y="315072"/>
                  </a:lnTo>
                  <a:lnTo>
                    <a:pt x="3148844" y="327563"/>
                  </a:lnTo>
                  <a:lnTo>
                    <a:pt x="3087713" y="340370"/>
                  </a:lnTo>
                  <a:lnTo>
                    <a:pt x="3027144" y="353491"/>
                  </a:lnTo>
                  <a:lnTo>
                    <a:pt x="2967136" y="366928"/>
                  </a:lnTo>
                  <a:lnTo>
                    <a:pt x="2907688" y="380679"/>
                  </a:lnTo>
                  <a:lnTo>
                    <a:pt x="2848803" y="394745"/>
                  </a:lnTo>
                  <a:lnTo>
                    <a:pt x="2790478" y="409125"/>
                  </a:lnTo>
                  <a:lnTo>
                    <a:pt x="2732715" y="423821"/>
                  </a:lnTo>
                  <a:lnTo>
                    <a:pt x="2675513" y="438831"/>
                  </a:lnTo>
                  <a:lnTo>
                    <a:pt x="2618872" y="454156"/>
                  </a:lnTo>
                  <a:lnTo>
                    <a:pt x="2562792" y="469796"/>
                  </a:lnTo>
                  <a:lnTo>
                    <a:pt x="2507274" y="485750"/>
                  </a:lnTo>
                  <a:lnTo>
                    <a:pt x="2452317" y="502020"/>
                  </a:lnTo>
                  <a:lnTo>
                    <a:pt x="2397921" y="518604"/>
                  </a:lnTo>
                  <a:lnTo>
                    <a:pt x="2344086" y="535503"/>
                  </a:lnTo>
                  <a:lnTo>
                    <a:pt x="2290813" y="552717"/>
                  </a:lnTo>
                  <a:lnTo>
                    <a:pt x="2238100" y="570246"/>
                  </a:lnTo>
                  <a:lnTo>
                    <a:pt x="2185949" y="588089"/>
                  </a:lnTo>
                  <a:lnTo>
                    <a:pt x="2134360" y="606247"/>
                  </a:lnTo>
                  <a:lnTo>
                    <a:pt x="2083331" y="624720"/>
                  </a:lnTo>
                  <a:lnTo>
                    <a:pt x="2032864" y="643508"/>
                  </a:lnTo>
                  <a:lnTo>
                    <a:pt x="1982958" y="662611"/>
                  </a:lnTo>
                  <a:lnTo>
                    <a:pt x="1933613" y="682028"/>
                  </a:lnTo>
                  <a:lnTo>
                    <a:pt x="1884830" y="701761"/>
                  </a:lnTo>
                  <a:lnTo>
                    <a:pt x="1836608" y="721808"/>
                  </a:lnTo>
                  <a:lnTo>
                    <a:pt x="1788947" y="742170"/>
                  </a:lnTo>
                  <a:lnTo>
                    <a:pt x="1741847" y="762846"/>
                  </a:lnTo>
                  <a:lnTo>
                    <a:pt x="1695308" y="783838"/>
                  </a:lnTo>
                  <a:lnTo>
                    <a:pt x="1649331" y="805144"/>
                  </a:lnTo>
                  <a:lnTo>
                    <a:pt x="1603915" y="826765"/>
                  </a:lnTo>
                  <a:lnTo>
                    <a:pt x="1559060" y="848701"/>
                  </a:lnTo>
                  <a:lnTo>
                    <a:pt x="1514767" y="870951"/>
                  </a:lnTo>
                  <a:lnTo>
                    <a:pt x="1471034" y="893517"/>
                  </a:lnTo>
                  <a:lnTo>
                    <a:pt x="1427863" y="916397"/>
                  </a:lnTo>
                  <a:lnTo>
                    <a:pt x="1385253" y="939592"/>
                  </a:lnTo>
                  <a:lnTo>
                    <a:pt x="1343205" y="963102"/>
                  </a:lnTo>
                  <a:lnTo>
                    <a:pt x="1301717" y="986927"/>
                  </a:lnTo>
                  <a:lnTo>
                    <a:pt x="1260791" y="1011066"/>
                  </a:lnTo>
                  <a:lnTo>
                    <a:pt x="1220426" y="1035520"/>
                  </a:lnTo>
                  <a:lnTo>
                    <a:pt x="1180623" y="1060289"/>
                  </a:lnTo>
                  <a:lnTo>
                    <a:pt x="1141380" y="1085373"/>
                  </a:lnTo>
                  <a:lnTo>
                    <a:pt x="1102699" y="1110772"/>
                  </a:lnTo>
                  <a:lnTo>
                    <a:pt x="1064579" y="1136485"/>
                  </a:lnTo>
                  <a:lnTo>
                    <a:pt x="1027020" y="1162514"/>
                  </a:lnTo>
                  <a:lnTo>
                    <a:pt x="990023" y="1188857"/>
                  </a:lnTo>
                  <a:lnTo>
                    <a:pt x="953587" y="1215515"/>
                  </a:lnTo>
                  <a:lnTo>
                    <a:pt x="917712" y="1242487"/>
                  </a:lnTo>
                  <a:lnTo>
                    <a:pt x="882398" y="1269775"/>
                  </a:lnTo>
                  <a:lnTo>
                    <a:pt x="847646" y="1297377"/>
                  </a:lnTo>
                  <a:lnTo>
                    <a:pt x="813454" y="1325294"/>
                  </a:lnTo>
                  <a:lnTo>
                    <a:pt x="779824" y="1353526"/>
                  </a:lnTo>
                  <a:lnTo>
                    <a:pt x="746756" y="1382072"/>
                  </a:lnTo>
                  <a:lnTo>
                    <a:pt x="714248" y="1410934"/>
                  </a:lnTo>
                  <a:lnTo>
                    <a:pt x="682302" y="1440110"/>
                  </a:lnTo>
                  <a:lnTo>
                    <a:pt x="650917" y="1469601"/>
                  </a:lnTo>
                  <a:lnTo>
                    <a:pt x="620093" y="1499407"/>
                  </a:lnTo>
                  <a:lnTo>
                    <a:pt x="589830" y="1529528"/>
                  </a:lnTo>
                  <a:lnTo>
                    <a:pt x="560129" y="1559963"/>
                  </a:lnTo>
                  <a:lnTo>
                    <a:pt x="530989" y="1590713"/>
                  </a:lnTo>
                  <a:lnTo>
                    <a:pt x="502410" y="1621778"/>
                  </a:lnTo>
                  <a:lnTo>
                    <a:pt x="474393" y="1653158"/>
                  </a:lnTo>
                  <a:lnTo>
                    <a:pt x="446936" y="1684853"/>
                  </a:lnTo>
                  <a:lnTo>
                    <a:pt x="420041" y="1716862"/>
                  </a:lnTo>
                  <a:lnTo>
                    <a:pt x="393707" y="1749187"/>
                  </a:lnTo>
                  <a:lnTo>
                    <a:pt x="367935" y="1781826"/>
                  </a:lnTo>
                  <a:lnTo>
                    <a:pt x="342723" y="1814780"/>
                  </a:lnTo>
                  <a:lnTo>
                    <a:pt x="318073" y="1848048"/>
                  </a:lnTo>
                  <a:lnTo>
                    <a:pt x="293984" y="1881632"/>
                  </a:lnTo>
                  <a:lnTo>
                    <a:pt x="270457" y="1915530"/>
                  </a:lnTo>
                  <a:lnTo>
                    <a:pt x="247490" y="1949743"/>
                  </a:lnTo>
                  <a:lnTo>
                    <a:pt x="225085" y="1984271"/>
                  </a:lnTo>
                  <a:lnTo>
                    <a:pt x="203241" y="2019113"/>
                  </a:lnTo>
                  <a:lnTo>
                    <a:pt x="181958" y="2054271"/>
                  </a:lnTo>
                  <a:lnTo>
                    <a:pt x="161237" y="2089743"/>
                  </a:lnTo>
                  <a:lnTo>
                    <a:pt x="141077" y="2125530"/>
                  </a:lnTo>
                  <a:lnTo>
                    <a:pt x="121478" y="2161632"/>
                  </a:lnTo>
                  <a:lnTo>
                    <a:pt x="102440" y="2198049"/>
                  </a:lnTo>
                  <a:lnTo>
                    <a:pt x="83963" y="2234780"/>
                  </a:lnTo>
                  <a:lnTo>
                    <a:pt x="66048" y="2271826"/>
                  </a:lnTo>
                  <a:lnTo>
                    <a:pt x="48694" y="2309188"/>
                  </a:lnTo>
                  <a:lnTo>
                    <a:pt x="31901" y="2346863"/>
                  </a:lnTo>
                  <a:lnTo>
                    <a:pt x="15670" y="2384854"/>
                  </a:lnTo>
                  <a:lnTo>
                    <a:pt x="0" y="2423160"/>
                  </a:lnTo>
                  <a:lnTo>
                    <a:pt x="25421" y="2389255"/>
                  </a:lnTo>
                  <a:lnTo>
                    <a:pt x="51316" y="2355725"/>
                  </a:lnTo>
                  <a:lnTo>
                    <a:pt x="77684" y="2322569"/>
                  </a:lnTo>
                  <a:lnTo>
                    <a:pt x="104524" y="2289788"/>
                  </a:lnTo>
                  <a:lnTo>
                    <a:pt x="131838" y="2257382"/>
                  </a:lnTo>
                  <a:lnTo>
                    <a:pt x="159624" y="2225351"/>
                  </a:lnTo>
                  <a:lnTo>
                    <a:pt x="187883" y="2193694"/>
                  </a:lnTo>
                  <a:lnTo>
                    <a:pt x="216615" y="2162411"/>
                  </a:lnTo>
                  <a:lnTo>
                    <a:pt x="245819" y="2131504"/>
                  </a:lnTo>
                  <a:lnTo>
                    <a:pt x="275497" y="2100971"/>
                  </a:lnTo>
                  <a:lnTo>
                    <a:pt x="305647" y="2070812"/>
                  </a:lnTo>
                  <a:lnTo>
                    <a:pt x="336270" y="2041029"/>
                  </a:lnTo>
                  <a:lnTo>
                    <a:pt x="367366" y="2011619"/>
                  </a:lnTo>
                  <a:lnTo>
                    <a:pt x="398935" y="1982585"/>
                  </a:lnTo>
                  <a:lnTo>
                    <a:pt x="430976" y="1953925"/>
                  </a:lnTo>
                  <a:lnTo>
                    <a:pt x="463491" y="1925640"/>
                  </a:lnTo>
                  <a:lnTo>
                    <a:pt x="496478" y="1897729"/>
                  </a:lnTo>
                  <a:lnTo>
                    <a:pt x="529938" y="1870193"/>
                  </a:lnTo>
                  <a:lnTo>
                    <a:pt x="563871" y="1843032"/>
                  </a:lnTo>
                  <a:lnTo>
                    <a:pt x="598277" y="1816246"/>
                  </a:lnTo>
                  <a:lnTo>
                    <a:pt x="633155" y="1789834"/>
                  </a:lnTo>
                  <a:lnTo>
                    <a:pt x="668507" y="1763796"/>
                  </a:lnTo>
                  <a:lnTo>
                    <a:pt x="704331" y="1738134"/>
                  </a:lnTo>
                  <a:lnTo>
                    <a:pt x="740628" y="1712845"/>
                  </a:lnTo>
                  <a:lnTo>
                    <a:pt x="777398" y="1687932"/>
                  </a:lnTo>
                  <a:lnTo>
                    <a:pt x="814641" y="1663393"/>
                  </a:lnTo>
                  <a:lnTo>
                    <a:pt x="852356" y="1639229"/>
                  </a:lnTo>
                  <a:lnTo>
                    <a:pt x="890544" y="1615440"/>
                  </a:lnTo>
                  <a:lnTo>
                    <a:pt x="929206" y="1592025"/>
                  </a:lnTo>
                  <a:lnTo>
                    <a:pt x="968340" y="1568984"/>
                  </a:lnTo>
                  <a:lnTo>
                    <a:pt x="1007947" y="1546319"/>
                  </a:lnTo>
                  <a:lnTo>
                    <a:pt x="1048026" y="1524028"/>
                  </a:lnTo>
                  <a:lnTo>
                    <a:pt x="1088579" y="1502111"/>
                  </a:lnTo>
                  <a:lnTo>
                    <a:pt x="1129604" y="1480570"/>
                  </a:lnTo>
                  <a:lnTo>
                    <a:pt x="1171102" y="1459403"/>
                  </a:lnTo>
                  <a:lnTo>
                    <a:pt x="1213073" y="1438610"/>
                  </a:lnTo>
                  <a:lnTo>
                    <a:pt x="1255517" y="1418192"/>
                  </a:lnTo>
                  <a:lnTo>
                    <a:pt x="1298434" y="1398149"/>
                  </a:lnTo>
                  <a:lnTo>
                    <a:pt x="1341823" y="1378481"/>
                  </a:lnTo>
                  <a:lnTo>
                    <a:pt x="1385685" y="1359187"/>
                  </a:lnTo>
                  <a:lnTo>
                    <a:pt x="1430021" y="1340268"/>
                  </a:lnTo>
                  <a:lnTo>
                    <a:pt x="1474828" y="1321723"/>
                  </a:lnTo>
                  <a:lnTo>
                    <a:pt x="1520109" y="1303553"/>
                  </a:lnTo>
                  <a:lnTo>
                    <a:pt x="1565863" y="1285758"/>
                  </a:lnTo>
                  <a:lnTo>
                    <a:pt x="1612089" y="1268337"/>
                  </a:lnTo>
                  <a:lnTo>
                    <a:pt x="1658789" y="1251291"/>
                  </a:lnTo>
                  <a:lnTo>
                    <a:pt x="1705961" y="1234620"/>
                  </a:lnTo>
                  <a:lnTo>
                    <a:pt x="1753606" y="1218323"/>
                  </a:lnTo>
                  <a:lnTo>
                    <a:pt x="1801723" y="1202401"/>
                  </a:lnTo>
                  <a:lnTo>
                    <a:pt x="1850314" y="1186853"/>
                  </a:lnTo>
                  <a:lnTo>
                    <a:pt x="1899377" y="1171681"/>
                  </a:lnTo>
                  <a:lnTo>
                    <a:pt x="1948914" y="1156882"/>
                  </a:lnTo>
                  <a:lnTo>
                    <a:pt x="1998923" y="1142459"/>
                  </a:lnTo>
                  <a:lnTo>
                    <a:pt x="2049404" y="1128410"/>
                  </a:lnTo>
                  <a:lnTo>
                    <a:pt x="2100359" y="1114736"/>
                  </a:lnTo>
                  <a:lnTo>
                    <a:pt x="2151787" y="1101436"/>
                  </a:lnTo>
                  <a:lnTo>
                    <a:pt x="2203687" y="1088511"/>
                  </a:lnTo>
                  <a:lnTo>
                    <a:pt x="2256060" y="1075960"/>
                  </a:lnTo>
                  <a:lnTo>
                    <a:pt x="2308906" y="1063785"/>
                  </a:lnTo>
                  <a:lnTo>
                    <a:pt x="2362225" y="1051984"/>
                  </a:lnTo>
                  <a:lnTo>
                    <a:pt x="2416017" y="1040557"/>
                  </a:lnTo>
                  <a:lnTo>
                    <a:pt x="2470281" y="1029505"/>
                  </a:lnTo>
                  <a:lnTo>
                    <a:pt x="2525019" y="1018828"/>
                  </a:lnTo>
                  <a:lnTo>
                    <a:pt x="2580229" y="1008526"/>
                  </a:lnTo>
                  <a:lnTo>
                    <a:pt x="2635912" y="998598"/>
                  </a:lnTo>
                  <a:lnTo>
                    <a:pt x="2692068" y="989044"/>
                  </a:lnTo>
                  <a:lnTo>
                    <a:pt x="2748696" y="979866"/>
                  </a:lnTo>
                  <a:lnTo>
                    <a:pt x="2805798" y="971062"/>
                  </a:lnTo>
                  <a:lnTo>
                    <a:pt x="2863372" y="962632"/>
                  </a:lnTo>
                  <a:lnTo>
                    <a:pt x="2921419" y="954578"/>
                  </a:lnTo>
                  <a:lnTo>
                    <a:pt x="2979939" y="946898"/>
                  </a:lnTo>
                  <a:lnTo>
                    <a:pt x="3038932" y="939592"/>
                  </a:lnTo>
                  <a:lnTo>
                    <a:pt x="3098398" y="932661"/>
                  </a:lnTo>
                  <a:lnTo>
                    <a:pt x="3158336" y="926105"/>
                  </a:lnTo>
                  <a:lnTo>
                    <a:pt x="3218747" y="919924"/>
                  </a:lnTo>
                  <a:lnTo>
                    <a:pt x="3279632" y="914117"/>
                  </a:lnTo>
                  <a:lnTo>
                    <a:pt x="3340989" y="908685"/>
                  </a:lnTo>
                  <a:lnTo>
                    <a:pt x="3375152" y="1211580"/>
                  </a:lnTo>
                  <a:lnTo>
                    <a:pt x="3878580" y="484632"/>
                  </a:lnTo>
                  <a:lnTo>
                    <a:pt x="3238627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bject 15">
              <a:extLst>
                <a:ext uri="{FF2B5EF4-FFF2-40B4-BE49-F238E27FC236}">
                  <a16:creationId xmlns:a16="http://schemas.microsoft.com/office/drawing/2014/main" xmlns="" id="{A88E72E0-D68F-FA46-9A56-6065D7381AC1}"/>
                </a:ext>
              </a:extLst>
            </p:cNvPr>
            <p:cNvSpPr/>
            <p:nvPr/>
          </p:nvSpPr>
          <p:spPr>
            <a:xfrm>
              <a:off x="8071865" y="2580894"/>
              <a:ext cx="794385" cy="759460"/>
            </a:xfrm>
            <a:custGeom>
              <a:avLst/>
              <a:gdLst/>
              <a:ahLst/>
              <a:cxnLst/>
              <a:rect l="l" t="t" r="r" b="b"/>
              <a:pathLst>
                <a:path w="794384" h="759460">
                  <a:moveTo>
                    <a:pt x="397001" y="0"/>
                  </a:moveTo>
                  <a:lnTo>
                    <a:pt x="347213" y="2957"/>
                  </a:lnTo>
                  <a:lnTo>
                    <a:pt x="299268" y="11591"/>
                  </a:lnTo>
                  <a:lnTo>
                    <a:pt x="253537" y="25546"/>
                  </a:lnTo>
                  <a:lnTo>
                    <a:pt x="210394" y="44467"/>
                  </a:lnTo>
                  <a:lnTo>
                    <a:pt x="170210" y="67997"/>
                  </a:lnTo>
                  <a:lnTo>
                    <a:pt x="133359" y="95781"/>
                  </a:lnTo>
                  <a:lnTo>
                    <a:pt x="100213" y="127462"/>
                  </a:lnTo>
                  <a:lnTo>
                    <a:pt x="71144" y="162685"/>
                  </a:lnTo>
                  <a:lnTo>
                    <a:pt x="46526" y="201095"/>
                  </a:lnTo>
                  <a:lnTo>
                    <a:pt x="26729" y="242334"/>
                  </a:lnTo>
                  <a:lnTo>
                    <a:pt x="12128" y="286048"/>
                  </a:lnTo>
                  <a:lnTo>
                    <a:pt x="3094" y="331881"/>
                  </a:lnTo>
                  <a:lnTo>
                    <a:pt x="0" y="379475"/>
                  </a:lnTo>
                  <a:lnTo>
                    <a:pt x="3094" y="427070"/>
                  </a:lnTo>
                  <a:lnTo>
                    <a:pt x="12128" y="472903"/>
                  </a:lnTo>
                  <a:lnTo>
                    <a:pt x="26729" y="516617"/>
                  </a:lnTo>
                  <a:lnTo>
                    <a:pt x="46526" y="557856"/>
                  </a:lnTo>
                  <a:lnTo>
                    <a:pt x="71144" y="596266"/>
                  </a:lnTo>
                  <a:lnTo>
                    <a:pt x="100213" y="631489"/>
                  </a:lnTo>
                  <a:lnTo>
                    <a:pt x="133359" y="663170"/>
                  </a:lnTo>
                  <a:lnTo>
                    <a:pt x="170210" y="690954"/>
                  </a:lnTo>
                  <a:lnTo>
                    <a:pt x="210394" y="714484"/>
                  </a:lnTo>
                  <a:lnTo>
                    <a:pt x="253537" y="733405"/>
                  </a:lnTo>
                  <a:lnTo>
                    <a:pt x="299268" y="747360"/>
                  </a:lnTo>
                  <a:lnTo>
                    <a:pt x="347213" y="755994"/>
                  </a:lnTo>
                  <a:lnTo>
                    <a:pt x="397001" y="758951"/>
                  </a:lnTo>
                  <a:lnTo>
                    <a:pt x="446790" y="755994"/>
                  </a:lnTo>
                  <a:lnTo>
                    <a:pt x="494735" y="747360"/>
                  </a:lnTo>
                  <a:lnTo>
                    <a:pt x="540466" y="733405"/>
                  </a:lnTo>
                  <a:lnTo>
                    <a:pt x="583609" y="714484"/>
                  </a:lnTo>
                  <a:lnTo>
                    <a:pt x="623793" y="690954"/>
                  </a:lnTo>
                  <a:lnTo>
                    <a:pt x="660644" y="663170"/>
                  </a:lnTo>
                  <a:lnTo>
                    <a:pt x="693790" y="631489"/>
                  </a:lnTo>
                  <a:lnTo>
                    <a:pt x="722859" y="596266"/>
                  </a:lnTo>
                  <a:lnTo>
                    <a:pt x="747477" y="557856"/>
                  </a:lnTo>
                  <a:lnTo>
                    <a:pt x="767274" y="516617"/>
                  </a:lnTo>
                  <a:lnTo>
                    <a:pt x="781875" y="472903"/>
                  </a:lnTo>
                  <a:lnTo>
                    <a:pt x="790909" y="427070"/>
                  </a:lnTo>
                  <a:lnTo>
                    <a:pt x="794003" y="379475"/>
                  </a:lnTo>
                  <a:lnTo>
                    <a:pt x="790909" y="331881"/>
                  </a:lnTo>
                  <a:lnTo>
                    <a:pt x="781875" y="286048"/>
                  </a:lnTo>
                  <a:lnTo>
                    <a:pt x="767274" y="242334"/>
                  </a:lnTo>
                  <a:lnTo>
                    <a:pt x="747477" y="201095"/>
                  </a:lnTo>
                  <a:lnTo>
                    <a:pt x="722859" y="162685"/>
                  </a:lnTo>
                  <a:lnTo>
                    <a:pt x="693790" y="127462"/>
                  </a:lnTo>
                  <a:lnTo>
                    <a:pt x="660644" y="95781"/>
                  </a:lnTo>
                  <a:lnTo>
                    <a:pt x="623793" y="67997"/>
                  </a:lnTo>
                  <a:lnTo>
                    <a:pt x="583609" y="44467"/>
                  </a:lnTo>
                  <a:lnTo>
                    <a:pt x="540466" y="25546"/>
                  </a:lnTo>
                  <a:lnTo>
                    <a:pt x="494735" y="11591"/>
                  </a:lnTo>
                  <a:lnTo>
                    <a:pt x="446790" y="2957"/>
                  </a:lnTo>
                  <a:lnTo>
                    <a:pt x="397001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object 16">
              <a:extLst>
                <a:ext uri="{FF2B5EF4-FFF2-40B4-BE49-F238E27FC236}">
                  <a16:creationId xmlns:a16="http://schemas.microsoft.com/office/drawing/2014/main" xmlns="" id="{57FC6837-733B-3D4D-B27D-5A5701D43B4C}"/>
                </a:ext>
              </a:extLst>
            </p:cNvPr>
            <p:cNvSpPr/>
            <p:nvPr/>
          </p:nvSpPr>
          <p:spPr>
            <a:xfrm>
              <a:off x="8071865" y="2580894"/>
              <a:ext cx="794385" cy="759460"/>
            </a:xfrm>
            <a:custGeom>
              <a:avLst/>
              <a:gdLst/>
              <a:ahLst/>
              <a:cxnLst/>
              <a:rect l="l" t="t" r="r" b="b"/>
              <a:pathLst>
                <a:path w="794384" h="759460">
                  <a:moveTo>
                    <a:pt x="0" y="379475"/>
                  </a:moveTo>
                  <a:lnTo>
                    <a:pt x="3094" y="331881"/>
                  </a:lnTo>
                  <a:lnTo>
                    <a:pt x="12128" y="286048"/>
                  </a:lnTo>
                  <a:lnTo>
                    <a:pt x="26729" y="242334"/>
                  </a:lnTo>
                  <a:lnTo>
                    <a:pt x="46526" y="201095"/>
                  </a:lnTo>
                  <a:lnTo>
                    <a:pt x="71144" y="162685"/>
                  </a:lnTo>
                  <a:lnTo>
                    <a:pt x="100213" y="127462"/>
                  </a:lnTo>
                  <a:lnTo>
                    <a:pt x="133359" y="95781"/>
                  </a:lnTo>
                  <a:lnTo>
                    <a:pt x="170210" y="67997"/>
                  </a:lnTo>
                  <a:lnTo>
                    <a:pt x="210394" y="44467"/>
                  </a:lnTo>
                  <a:lnTo>
                    <a:pt x="253537" y="25546"/>
                  </a:lnTo>
                  <a:lnTo>
                    <a:pt x="299268" y="11591"/>
                  </a:lnTo>
                  <a:lnTo>
                    <a:pt x="347213" y="2957"/>
                  </a:lnTo>
                  <a:lnTo>
                    <a:pt x="397001" y="0"/>
                  </a:lnTo>
                  <a:lnTo>
                    <a:pt x="446790" y="2957"/>
                  </a:lnTo>
                  <a:lnTo>
                    <a:pt x="494735" y="11591"/>
                  </a:lnTo>
                  <a:lnTo>
                    <a:pt x="540466" y="25546"/>
                  </a:lnTo>
                  <a:lnTo>
                    <a:pt x="583609" y="44467"/>
                  </a:lnTo>
                  <a:lnTo>
                    <a:pt x="623793" y="67997"/>
                  </a:lnTo>
                  <a:lnTo>
                    <a:pt x="660644" y="95781"/>
                  </a:lnTo>
                  <a:lnTo>
                    <a:pt x="693790" y="127462"/>
                  </a:lnTo>
                  <a:lnTo>
                    <a:pt x="722859" y="162685"/>
                  </a:lnTo>
                  <a:lnTo>
                    <a:pt x="747477" y="201095"/>
                  </a:lnTo>
                  <a:lnTo>
                    <a:pt x="767274" y="242334"/>
                  </a:lnTo>
                  <a:lnTo>
                    <a:pt x="781875" y="286048"/>
                  </a:lnTo>
                  <a:lnTo>
                    <a:pt x="790909" y="331881"/>
                  </a:lnTo>
                  <a:lnTo>
                    <a:pt x="794003" y="379475"/>
                  </a:lnTo>
                  <a:lnTo>
                    <a:pt x="790909" y="427070"/>
                  </a:lnTo>
                  <a:lnTo>
                    <a:pt x="781875" y="472903"/>
                  </a:lnTo>
                  <a:lnTo>
                    <a:pt x="767274" y="516617"/>
                  </a:lnTo>
                  <a:lnTo>
                    <a:pt x="747477" y="557856"/>
                  </a:lnTo>
                  <a:lnTo>
                    <a:pt x="722859" y="596266"/>
                  </a:lnTo>
                  <a:lnTo>
                    <a:pt x="693790" y="631489"/>
                  </a:lnTo>
                  <a:lnTo>
                    <a:pt x="660644" y="663170"/>
                  </a:lnTo>
                  <a:lnTo>
                    <a:pt x="623793" y="690954"/>
                  </a:lnTo>
                  <a:lnTo>
                    <a:pt x="583609" y="714484"/>
                  </a:lnTo>
                  <a:lnTo>
                    <a:pt x="540466" y="733405"/>
                  </a:lnTo>
                  <a:lnTo>
                    <a:pt x="494735" y="747360"/>
                  </a:lnTo>
                  <a:lnTo>
                    <a:pt x="446790" y="755994"/>
                  </a:lnTo>
                  <a:lnTo>
                    <a:pt x="397001" y="758951"/>
                  </a:lnTo>
                  <a:lnTo>
                    <a:pt x="347213" y="755994"/>
                  </a:lnTo>
                  <a:lnTo>
                    <a:pt x="299268" y="747360"/>
                  </a:lnTo>
                  <a:lnTo>
                    <a:pt x="253537" y="733405"/>
                  </a:lnTo>
                  <a:lnTo>
                    <a:pt x="210394" y="714484"/>
                  </a:lnTo>
                  <a:lnTo>
                    <a:pt x="170210" y="690954"/>
                  </a:lnTo>
                  <a:lnTo>
                    <a:pt x="133359" y="663170"/>
                  </a:lnTo>
                  <a:lnTo>
                    <a:pt x="100213" y="631489"/>
                  </a:lnTo>
                  <a:lnTo>
                    <a:pt x="71144" y="596266"/>
                  </a:lnTo>
                  <a:lnTo>
                    <a:pt x="46526" y="557856"/>
                  </a:lnTo>
                  <a:lnTo>
                    <a:pt x="26729" y="516617"/>
                  </a:lnTo>
                  <a:lnTo>
                    <a:pt x="12128" y="472903"/>
                  </a:lnTo>
                  <a:lnTo>
                    <a:pt x="3094" y="427070"/>
                  </a:lnTo>
                  <a:lnTo>
                    <a:pt x="0" y="379475"/>
                  </a:lnTo>
                  <a:close/>
                </a:path>
              </a:pathLst>
            </a:custGeom>
            <a:ln w="25908">
              <a:solidFill>
                <a:srgbClr val="DCE6F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bject 17">
              <a:extLst>
                <a:ext uri="{FF2B5EF4-FFF2-40B4-BE49-F238E27FC236}">
                  <a16:creationId xmlns:a16="http://schemas.microsoft.com/office/drawing/2014/main" xmlns="" id="{2CC6FC2C-EA05-894E-A841-095D7EA48BEA}"/>
                </a:ext>
              </a:extLst>
            </p:cNvPr>
            <p:cNvSpPr/>
            <p:nvPr/>
          </p:nvSpPr>
          <p:spPr>
            <a:xfrm>
              <a:off x="9217151" y="1877567"/>
              <a:ext cx="1179830" cy="1120140"/>
            </a:xfrm>
            <a:custGeom>
              <a:avLst/>
              <a:gdLst/>
              <a:ahLst/>
              <a:cxnLst/>
              <a:rect l="l" t="t" r="r" b="b"/>
              <a:pathLst>
                <a:path w="1179829" h="1120139">
                  <a:moveTo>
                    <a:pt x="589788" y="0"/>
                  </a:moveTo>
                  <a:lnTo>
                    <a:pt x="541412" y="1856"/>
                  </a:lnTo>
                  <a:lnTo>
                    <a:pt x="494115" y="7328"/>
                  </a:lnTo>
                  <a:lnTo>
                    <a:pt x="448047" y="16274"/>
                  </a:lnTo>
                  <a:lnTo>
                    <a:pt x="403360" y="28547"/>
                  </a:lnTo>
                  <a:lnTo>
                    <a:pt x="360205" y="44005"/>
                  </a:lnTo>
                  <a:lnTo>
                    <a:pt x="318735" y="62503"/>
                  </a:lnTo>
                  <a:lnTo>
                    <a:pt x="279102" y="83898"/>
                  </a:lnTo>
                  <a:lnTo>
                    <a:pt x="241456" y="108045"/>
                  </a:lnTo>
                  <a:lnTo>
                    <a:pt x="205950" y="134800"/>
                  </a:lnTo>
                  <a:lnTo>
                    <a:pt x="172735" y="164020"/>
                  </a:lnTo>
                  <a:lnTo>
                    <a:pt x="141964" y="195560"/>
                  </a:lnTo>
                  <a:lnTo>
                    <a:pt x="113787" y="229276"/>
                  </a:lnTo>
                  <a:lnTo>
                    <a:pt x="88358" y="265025"/>
                  </a:lnTo>
                  <a:lnTo>
                    <a:pt x="65826" y="302661"/>
                  </a:lnTo>
                  <a:lnTo>
                    <a:pt x="46345" y="342042"/>
                  </a:lnTo>
                  <a:lnTo>
                    <a:pt x="30065" y="383023"/>
                  </a:lnTo>
                  <a:lnTo>
                    <a:pt x="17139" y="425461"/>
                  </a:lnTo>
                  <a:lnTo>
                    <a:pt x="7718" y="469210"/>
                  </a:lnTo>
                  <a:lnTo>
                    <a:pt x="1954" y="514128"/>
                  </a:lnTo>
                  <a:lnTo>
                    <a:pt x="0" y="560070"/>
                  </a:lnTo>
                  <a:lnTo>
                    <a:pt x="1954" y="606011"/>
                  </a:lnTo>
                  <a:lnTo>
                    <a:pt x="7718" y="650929"/>
                  </a:lnTo>
                  <a:lnTo>
                    <a:pt x="17139" y="694678"/>
                  </a:lnTo>
                  <a:lnTo>
                    <a:pt x="30065" y="737116"/>
                  </a:lnTo>
                  <a:lnTo>
                    <a:pt x="46345" y="778097"/>
                  </a:lnTo>
                  <a:lnTo>
                    <a:pt x="65826" y="817478"/>
                  </a:lnTo>
                  <a:lnTo>
                    <a:pt x="88358" y="855114"/>
                  </a:lnTo>
                  <a:lnTo>
                    <a:pt x="113787" y="890863"/>
                  </a:lnTo>
                  <a:lnTo>
                    <a:pt x="141964" y="924579"/>
                  </a:lnTo>
                  <a:lnTo>
                    <a:pt x="172735" y="956119"/>
                  </a:lnTo>
                  <a:lnTo>
                    <a:pt x="205950" y="985339"/>
                  </a:lnTo>
                  <a:lnTo>
                    <a:pt x="241456" y="1012094"/>
                  </a:lnTo>
                  <a:lnTo>
                    <a:pt x="279102" y="1036241"/>
                  </a:lnTo>
                  <a:lnTo>
                    <a:pt x="318735" y="1057636"/>
                  </a:lnTo>
                  <a:lnTo>
                    <a:pt x="360205" y="1076134"/>
                  </a:lnTo>
                  <a:lnTo>
                    <a:pt x="403360" y="1091592"/>
                  </a:lnTo>
                  <a:lnTo>
                    <a:pt x="448047" y="1103865"/>
                  </a:lnTo>
                  <a:lnTo>
                    <a:pt x="494115" y="1112811"/>
                  </a:lnTo>
                  <a:lnTo>
                    <a:pt x="541412" y="1118283"/>
                  </a:lnTo>
                  <a:lnTo>
                    <a:pt x="589788" y="1120140"/>
                  </a:lnTo>
                  <a:lnTo>
                    <a:pt x="638163" y="1118283"/>
                  </a:lnTo>
                  <a:lnTo>
                    <a:pt x="685460" y="1112811"/>
                  </a:lnTo>
                  <a:lnTo>
                    <a:pt x="731528" y="1103865"/>
                  </a:lnTo>
                  <a:lnTo>
                    <a:pt x="776215" y="1091592"/>
                  </a:lnTo>
                  <a:lnTo>
                    <a:pt x="819370" y="1076134"/>
                  </a:lnTo>
                  <a:lnTo>
                    <a:pt x="860840" y="1057636"/>
                  </a:lnTo>
                  <a:lnTo>
                    <a:pt x="900473" y="1036241"/>
                  </a:lnTo>
                  <a:lnTo>
                    <a:pt x="938119" y="1012094"/>
                  </a:lnTo>
                  <a:lnTo>
                    <a:pt x="973625" y="985339"/>
                  </a:lnTo>
                  <a:lnTo>
                    <a:pt x="1006840" y="956119"/>
                  </a:lnTo>
                  <a:lnTo>
                    <a:pt x="1037611" y="924579"/>
                  </a:lnTo>
                  <a:lnTo>
                    <a:pt x="1065788" y="890863"/>
                  </a:lnTo>
                  <a:lnTo>
                    <a:pt x="1091217" y="855114"/>
                  </a:lnTo>
                  <a:lnTo>
                    <a:pt x="1113749" y="817478"/>
                  </a:lnTo>
                  <a:lnTo>
                    <a:pt x="1133230" y="778097"/>
                  </a:lnTo>
                  <a:lnTo>
                    <a:pt x="1149510" y="737116"/>
                  </a:lnTo>
                  <a:lnTo>
                    <a:pt x="1162436" y="694678"/>
                  </a:lnTo>
                  <a:lnTo>
                    <a:pt x="1171857" y="650929"/>
                  </a:lnTo>
                  <a:lnTo>
                    <a:pt x="1177621" y="606011"/>
                  </a:lnTo>
                  <a:lnTo>
                    <a:pt x="1179576" y="560070"/>
                  </a:lnTo>
                  <a:lnTo>
                    <a:pt x="1177621" y="514128"/>
                  </a:lnTo>
                  <a:lnTo>
                    <a:pt x="1171857" y="469210"/>
                  </a:lnTo>
                  <a:lnTo>
                    <a:pt x="1162436" y="425461"/>
                  </a:lnTo>
                  <a:lnTo>
                    <a:pt x="1149510" y="383023"/>
                  </a:lnTo>
                  <a:lnTo>
                    <a:pt x="1133230" y="342042"/>
                  </a:lnTo>
                  <a:lnTo>
                    <a:pt x="1113749" y="302661"/>
                  </a:lnTo>
                  <a:lnTo>
                    <a:pt x="1091217" y="265025"/>
                  </a:lnTo>
                  <a:lnTo>
                    <a:pt x="1065788" y="229276"/>
                  </a:lnTo>
                  <a:lnTo>
                    <a:pt x="1037611" y="195560"/>
                  </a:lnTo>
                  <a:lnTo>
                    <a:pt x="1006840" y="164020"/>
                  </a:lnTo>
                  <a:lnTo>
                    <a:pt x="973625" y="134800"/>
                  </a:lnTo>
                  <a:lnTo>
                    <a:pt x="938119" y="108045"/>
                  </a:lnTo>
                  <a:lnTo>
                    <a:pt x="900473" y="83898"/>
                  </a:lnTo>
                  <a:lnTo>
                    <a:pt x="860840" y="62503"/>
                  </a:lnTo>
                  <a:lnTo>
                    <a:pt x="819370" y="44005"/>
                  </a:lnTo>
                  <a:lnTo>
                    <a:pt x="776215" y="28547"/>
                  </a:lnTo>
                  <a:lnTo>
                    <a:pt x="731528" y="16274"/>
                  </a:lnTo>
                  <a:lnTo>
                    <a:pt x="685460" y="7328"/>
                  </a:lnTo>
                  <a:lnTo>
                    <a:pt x="638163" y="1856"/>
                  </a:lnTo>
                  <a:lnTo>
                    <a:pt x="589788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4602207" y="4738537"/>
            <a:ext cx="7041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8</a:t>
            </a:r>
            <a:endParaRPr kumimoji="0" lang="ru-RU" alt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Инфраструктура специализированных классов (2022-2024)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87947" y="5171504"/>
            <a:ext cx="872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4</a:t>
            </a:r>
            <a:endParaRPr kumimoji="0" lang="ru-RU" alt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745719" y="4697278"/>
            <a:ext cx="872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66</a:t>
            </a:r>
            <a:endParaRPr kumimoji="0" lang="ru-RU" alt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559415" y="1970354"/>
            <a:ext cx="8786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8</a:t>
            </a:r>
            <a:endParaRPr kumimoji="0" lang="ru-RU" alt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878220" y="4201780"/>
            <a:ext cx="8786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8</a:t>
            </a:r>
            <a:endParaRPr kumimoji="0" lang="ru-RU" alt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9934705" y="1944801"/>
            <a:ext cx="8786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2</a:t>
            </a:r>
            <a:endParaRPr kumimoji="0" lang="ru-RU" alt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29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3697" y="610779"/>
            <a:ext cx="10515600" cy="589452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568632" y="2764723"/>
            <a:ext cx="1880033" cy="196155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ый треугольник 4"/>
          <p:cNvSpPr/>
          <p:nvPr/>
        </p:nvSpPr>
        <p:spPr>
          <a:xfrm>
            <a:off x="1559348" y="3725729"/>
            <a:ext cx="1484298" cy="1818570"/>
          </a:xfrm>
          <a:prstGeom prst="rt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,5 млн. руб.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81521" y="2764723"/>
            <a:ext cx="1789542" cy="1909308"/>
          </a:xfrm>
          <a:prstGeom prst="ellipse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5081521" y="3725728"/>
            <a:ext cx="1537016" cy="1818569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69,1 млн. руб.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503919" y="2738597"/>
            <a:ext cx="1737362" cy="19615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8503919" y="3725728"/>
            <a:ext cx="1658983" cy="1818569"/>
          </a:xfrm>
          <a:prstGeom prst="rt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991,0 млн. руб.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1119052" y="818298"/>
            <a:ext cx="5029200" cy="1232390"/>
          </a:xfrm>
          <a:prstGeom prst="homePlate">
            <a:avLst/>
          </a:prstGeom>
          <a:solidFill>
            <a:srgbClr val="FFFF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ОО, в которых созданы/создаются Центры естественнонаучной и технологической направленностей «Точка роста»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7563393" y="818299"/>
            <a:ext cx="3685903" cy="1232390"/>
          </a:xfrm>
          <a:prstGeom prst="homePlate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 по федеральной программе «Модернизация школьных систем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192957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391821"/>
              </p:ext>
            </p:extLst>
          </p:nvPr>
        </p:nvGraphicFramePr>
        <p:xfrm>
          <a:off x="548638" y="2113692"/>
          <a:ext cx="11116492" cy="435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Блок-схема: процесс 5"/>
          <p:cNvSpPr/>
          <p:nvPr/>
        </p:nvSpPr>
        <p:spPr>
          <a:xfrm>
            <a:off x="4127863" y="442300"/>
            <a:ext cx="4271553" cy="770709"/>
          </a:xfrm>
          <a:prstGeom prst="flowChartProcess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2227393">
            <a:off x="8437021" y="1515721"/>
            <a:ext cx="1072890" cy="207729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8678159">
            <a:off x="2907454" y="1487625"/>
            <a:ext cx="1214015" cy="211891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9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ятиугольник 7"/>
          <p:cNvSpPr/>
          <p:nvPr/>
        </p:nvSpPr>
        <p:spPr>
          <a:xfrm>
            <a:off x="8882744" y="4833258"/>
            <a:ext cx="3110056" cy="1871674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лучших наставнических практик  в парах «Ученик – Ученик»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6627291" y="3620582"/>
            <a:ext cx="3274355" cy="2050868"/>
          </a:xfrm>
          <a:prstGeom prst="homePlate">
            <a:avLst>
              <a:gd name="adj" fmla="val 470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открытых уроков и мастер - классов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4771269" y="2492233"/>
            <a:ext cx="3384376" cy="1944196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 практических семинаров в большинстве муниципалитетов</a:t>
            </a: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2625635" y="1358537"/>
            <a:ext cx="3605348" cy="1920241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лучших педагогических практик организации проектной и исследовательской деятельности детей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37310" y="200886"/>
            <a:ext cx="3433354" cy="2001792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урочной и внеурочной деятельности, представленных профессиональному сообществу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25440" y="610881"/>
            <a:ext cx="6567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 Центров «Точка роста»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– 2022 учебном году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391" y="402643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7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участия учащихся Приморского края в тренировочном тестировании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одели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 (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 2022 года)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4" t="41773" r="22536" b="37826"/>
          <a:stretch/>
        </p:blipFill>
        <p:spPr bwMode="auto">
          <a:xfrm>
            <a:off x="838200" y="1528353"/>
            <a:ext cx="10931434" cy="213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4" t="44256" r="21454" b="30009"/>
          <a:stretch/>
        </p:blipFill>
        <p:spPr bwMode="auto">
          <a:xfrm>
            <a:off x="838201" y="3662509"/>
            <a:ext cx="11049000" cy="293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70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178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учащихся Приморского края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уровням функциональной грамотности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4" t="38964" r="24836" b="32415"/>
          <a:stretch/>
        </p:blipFill>
        <p:spPr bwMode="auto">
          <a:xfrm>
            <a:off x="300445" y="1436914"/>
            <a:ext cx="11625944" cy="515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08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1162"/>
            <a:ext cx="1215007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6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47" y="87923"/>
            <a:ext cx="10180852" cy="669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7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754" y="167268"/>
            <a:ext cx="8074635" cy="66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215</Words>
  <Application>Microsoft Office PowerPoint</Application>
  <PresentationFormat>Произвольный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1_Тема Office</vt:lpstr>
      <vt:lpstr>Краевое совещание-семинар</vt:lpstr>
      <vt:lpstr>Презентация PowerPoint</vt:lpstr>
      <vt:lpstr>Презентация PowerPoint</vt:lpstr>
      <vt:lpstr>Презентация PowerPoint</vt:lpstr>
      <vt:lpstr>Результаты участия учащихся Приморского края в тренировочном тестировании по модели PISA (март 2022 года)</vt:lpstr>
      <vt:lpstr>Распределение учащихся Приморского края  по уровням функциональной грамотности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Инфраструктура специализированных классов (2022-2024)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Татьяна Г. Родионова</cp:lastModifiedBy>
  <cp:revision>15</cp:revision>
  <cp:lastPrinted>2022-05-11T23:00:50Z</cp:lastPrinted>
  <dcterms:created xsi:type="dcterms:W3CDTF">2022-05-11T13:10:10Z</dcterms:created>
  <dcterms:modified xsi:type="dcterms:W3CDTF">2022-05-19T00:14:06Z</dcterms:modified>
</cp:coreProperties>
</file>