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RpHpVAqZIJh6qmR0hM5qUYIyz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-354" y="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31860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Заполняете все поля</a:t>
            </a:r>
            <a:endParaRPr/>
          </a:p>
        </p:txBody>
      </p:sp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201" name="Google Shape;2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215" name="Google Shape;21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225" name="Google Shape;22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Предпоследний слайд. </a:t>
            </a: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Используйте этот слайд последним, или предпоследним, если у Вас есть доп.задание. </a:t>
            </a:r>
            <a:endParaRPr/>
          </a:p>
        </p:txBody>
      </p:sp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Если задание подразумевает обсуждение или дискуссию, то используйте этот тип слайда. </a:t>
            </a: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"/>
              <a:t>Основной тип слайда, можно размещать любую информацию, которая не подходит под остальные типы слайдов</a:t>
            </a:r>
            <a:endParaRPr/>
          </a:p>
        </p:txBody>
      </p:sp>
      <p:sp>
        <p:nvSpPr>
          <p:cNvPr id="188" name="Google Shape;1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2" y="-8162"/>
            <a:ext cx="9143996" cy="514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r="22785"/>
          <a:stretch/>
        </p:blipFill>
        <p:spPr>
          <a:xfrm>
            <a:off x="5159828" y="0"/>
            <a:ext cx="3984173" cy="515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12" y="-8162"/>
            <a:ext cx="5159831" cy="515983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1799788" y="2286000"/>
            <a:ext cx="5715000" cy="53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lang="ru" sz="1300">
                <a:solidFill>
                  <a:schemeClr val="lt1"/>
                </a:solidFill>
              </a:rPr>
              <a:t>РОББО</a:t>
            </a: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лаборатория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#Датчик температуры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#Сравнение количества теплоты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#Основное общее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#Физика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#Примерная программа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#А.В.Перышкин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#2014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#8 класс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#Количество теплоты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#Лабораторная работа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#Физическое чаепитие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#3 урок (из 25)</a:t>
            </a: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#Ульяна Валерьевна</a:t>
            </a:r>
            <a:endParaRPr sz="17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1" descr="D:\Marketing Anna\Макеты\Брендбук и лого\2. Логотип\ROBBO\ROBBO_logo_CMYK [преобразованный]-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2801" y="888875"/>
            <a:ext cx="5743201" cy="1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0"/>
          <p:cNvSpPr txBox="1"/>
          <p:nvPr/>
        </p:nvSpPr>
        <p:spPr>
          <a:xfrm>
            <a:off x="166529" y="1299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Техника безопасности</a:t>
            </a:r>
            <a:endParaRPr sz="2100" b="0" i="0" u="none" strike="noStrike" cap="none">
              <a:solidFill>
                <a:srgbClr val="00AE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Будьте внимательны и дисциплинированны. 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При работе с приборами из стекла соблюдайте особую осторожность.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Проверьте целостность стеклянной посуды, не ставьте ее на край стола.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Если все же разбили стекло, осколки стекла нельзя стряхивать со стола руками, сметайте их щеткой. Обратитесь за помощью к учителю.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Соблюдайте осторожность при работе с горячей водой и термометром.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" sz="20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Следите, чтобы модуль цифровой лаборатории не подвергался ударом.</a:t>
            </a:r>
            <a:endParaRPr/>
          </a:p>
          <a:p>
            <a:pPr marL="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ru" sz="20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Следите, чтобы вода не попала на ноутбук.</a:t>
            </a:r>
            <a:endParaRPr sz="20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 Роли в команде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3718" y="503268"/>
            <a:ext cx="5963392" cy="439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2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 Итоги эксперимента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/>
          <p:nvPr/>
        </p:nvSpPr>
        <p:spPr>
          <a:xfrm>
            <a:off x="1520456" y="823405"/>
            <a:ext cx="687561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Сравните вычисленные значения Q1 и Q2. Почему не у всех из вас эти величины равны?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 ли полностью исключить теплообмен с окружающей средой?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Какой результат вы получили бы в идеальных условиях?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AutoNum type="arabicParenR"/>
            </a:pPr>
            <a:r>
              <a:rPr lang="ru"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Достигнута ли вами поставленная цель (проверено ли предположение опытом)?</a:t>
            </a:r>
            <a:endParaRPr/>
          </a:p>
        </p:txBody>
      </p:sp>
      <p:sp>
        <p:nvSpPr>
          <p:cNvPr id="221" name="Google Shape;221;p12"/>
          <p:cNvSpPr txBox="1"/>
          <p:nvPr/>
        </p:nvSpPr>
        <p:spPr>
          <a:xfrm>
            <a:off x="1252666" y="3115533"/>
            <a:ext cx="6858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-Q</a:t>
            </a:r>
            <a:r>
              <a:rPr lang="ru" sz="3600" b="0" i="0" u="none" strike="noStrike" cap="none" baseline="-250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1  </a:t>
            </a:r>
            <a:r>
              <a:rPr lang="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" sz="3600" b="0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" sz="3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+Q</a:t>
            </a:r>
            <a:r>
              <a:rPr lang="ru" sz="3600" b="0" i="0" u="none" strike="noStrike" cap="none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2"/>
          <p:cNvSpPr txBox="1"/>
          <p:nvPr/>
        </p:nvSpPr>
        <p:spPr>
          <a:xfrm>
            <a:off x="2669104" y="3895709"/>
            <a:ext cx="5616179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Отдано горячей водой                          </a:t>
            </a:r>
            <a:r>
              <a:rPr lang="ru" sz="105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Получено холодной водой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Верю-не верю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3"/>
          <p:cNvSpPr/>
          <p:nvPr/>
        </p:nvSpPr>
        <p:spPr>
          <a:xfrm>
            <a:off x="747564" y="1342344"/>
            <a:ext cx="7598994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1.Тепло всегда передается от горячего тела холодному.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2.Количество теплоты измеряется в джоулях.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3.Чтобы рассчитать массу </a:t>
            </a:r>
            <a:r>
              <a:rPr lang="ru" sz="24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</a:t>
            </a: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тела, необходимо его объем разделить на плотность ρ.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4.Если в холодный чай налить горячее молоко, то чай станет еще холоднее.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4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Итоги урока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248150" y="760175"/>
            <a:ext cx="6993900" cy="645600"/>
          </a:xfrm>
          <a:prstGeom prst="rect">
            <a:avLst/>
          </a:prstGeom>
          <a:solidFill>
            <a:srgbClr val="00AE4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мы учились? </a:t>
            </a:r>
            <a:endParaRPr sz="2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248150" y="3994675"/>
            <a:ext cx="7796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1" i="0" u="none" strike="noStrike" cap="none">
                <a:solidFill>
                  <a:srgbClr val="00AF41"/>
                </a:solidFill>
                <a:latin typeface="Arial"/>
                <a:ea typeface="Arial"/>
                <a:cs typeface="Arial"/>
                <a:sym typeface="Arial"/>
              </a:rPr>
              <a:t>Тема следующего урока:</a:t>
            </a:r>
            <a:endParaRPr sz="1500" b="1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" sz="1500" b="0" i="0" u="none" strike="noStrike" cap="none">
                <a:solidFill>
                  <a:srgbClr val="00AF41"/>
                </a:solidFill>
                <a:latin typeface="Arial"/>
                <a:ea typeface="Arial"/>
                <a:cs typeface="Arial"/>
                <a:sym typeface="Arial"/>
              </a:rPr>
              <a:t>Решение задач по нахождению количества теплоты и зависящих от неё величин.</a:t>
            </a:r>
            <a:endParaRPr sz="15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AF4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1025" y="4008026"/>
            <a:ext cx="864825" cy="8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/>
          <p:nvPr/>
        </p:nvSpPr>
        <p:spPr>
          <a:xfrm>
            <a:off x="759575" y="3451300"/>
            <a:ext cx="542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39437" y="760175"/>
            <a:ext cx="5424000" cy="2767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3996" cy="514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5159831" cy="515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5"/>
          <p:cNvPicPr preferRelativeResize="0"/>
          <p:nvPr/>
        </p:nvPicPr>
        <p:blipFill rotWithShape="1">
          <a:blip r:embed="rId4">
            <a:alphaModFix/>
          </a:blip>
          <a:srcRect r="22785"/>
          <a:stretch/>
        </p:blipFill>
        <p:spPr>
          <a:xfrm>
            <a:off x="5159828" y="0"/>
            <a:ext cx="3984173" cy="515983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/>
          <p:nvPr/>
        </p:nvSpPr>
        <p:spPr>
          <a:xfrm>
            <a:off x="123825" y="2579914"/>
            <a:ext cx="9020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ru" sz="3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Умным быть модно!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5" descr="D:\Marketing Anna\Макеты\Брендбук и лого\2. Логотип\ROBBO\ROBBO_logo_CMYK [преобразованный]-0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52801" y="888875"/>
            <a:ext cx="5743201" cy="1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850" y="663715"/>
            <a:ext cx="7428300" cy="4185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1992" y="660964"/>
            <a:ext cx="7265424" cy="4187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6297" y="593092"/>
            <a:ext cx="7325834" cy="4225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3135" y="675719"/>
            <a:ext cx="7428300" cy="4164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6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5139" y="694135"/>
            <a:ext cx="6113722" cy="414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7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Чаепитие-это физика?</a:t>
            </a:r>
            <a:endParaRPr sz="11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31025" y="4008025"/>
            <a:ext cx="864825" cy="8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/>
        </p:nvSpPr>
        <p:spPr>
          <a:xfrm>
            <a:off x="281175" y="1175800"/>
            <a:ext cx="8352900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1. Нагрев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2. Парообразование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Диффузия (сахар, чайные листья)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 Вынужденная диффузия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 Охлаждение/нагрев</a:t>
            </a:r>
            <a:endParaRPr/>
          </a:p>
          <a:p>
            <a:pPr marL="4572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8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 Проверка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8"/>
          <p:cNvPicPr preferRelativeResize="0"/>
          <p:nvPr/>
        </p:nvPicPr>
        <p:blipFill rotWithShape="1">
          <a:blip r:embed="rId5">
            <a:alphaModFix/>
          </a:blip>
          <a:srcRect t="665"/>
          <a:stretch/>
        </p:blipFill>
        <p:spPr>
          <a:xfrm>
            <a:off x="1477241" y="660964"/>
            <a:ext cx="6382219" cy="416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153" y="4872862"/>
            <a:ext cx="8647694" cy="4918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/>
          <p:nvPr/>
        </p:nvSpPr>
        <p:spPr>
          <a:xfrm>
            <a:off x="179954" y="170202"/>
            <a:ext cx="7428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" sz="2100" b="0" i="0" u="none" strike="noStrike" cap="none">
                <a:solidFill>
                  <a:srgbClr val="00AE4D"/>
                </a:solidFill>
                <a:latin typeface="Arial"/>
                <a:ea typeface="Arial"/>
                <a:cs typeface="Arial"/>
                <a:sym typeface="Arial"/>
              </a:rPr>
              <a:t>Что будем делать?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10666" y="142102"/>
            <a:ext cx="864832" cy="396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9" descr="MC900239561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71663" y="1059656"/>
            <a:ext cx="2533650" cy="275391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/>
          <p:nvPr/>
        </p:nvSpPr>
        <p:spPr>
          <a:xfrm rot="6842528">
            <a:off x="2438995" y="4057055"/>
            <a:ext cx="594122" cy="32385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0000FF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2013402" y="4439722"/>
            <a:ext cx="5902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0" u="none" strike="noStrike" cap="non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- Q</a:t>
            </a:r>
            <a:r>
              <a:rPr lang="ru" sz="1800" b="1" i="0" u="none" strike="noStrike" cap="none" baseline="-2500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i="0" u="none" strike="noStrike" cap="none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9" descr="MC900228893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8047" y="1059656"/>
            <a:ext cx="2399109" cy="291584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9"/>
          <p:cNvSpPr/>
          <p:nvPr/>
        </p:nvSpPr>
        <p:spPr>
          <a:xfrm rot="-3957473">
            <a:off x="5246489" y="4003477"/>
            <a:ext cx="594122" cy="32385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FF000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4873316" y="4439722"/>
            <a:ext cx="64793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Q</a:t>
            </a:r>
            <a:r>
              <a:rPr lang="ru" sz="1800" b="1" i="0" u="none" strike="noStrike" cap="none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Экран (16:9)</PresentationFormat>
  <Paragraphs>73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Simple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Татьяна Г. Родионова</cp:lastModifiedBy>
  <cp:revision>1</cp:revision>
  <dcterms:modified xsi:type="dcterms:W3CDTF">2022-05-31T07:02:47Z</dcterms:modified>
</cp:coreProperties>
</file>