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529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Заполняете все поля</a:t>
            </a: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Если задание подразумевает обсуждение или дискуссию, то используйте этот тип слайда. </a:t>
            </a: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Предпоследний слайд. </a:t>
            </a: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Предпоследний слайд. </a:t>
            </a: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Используйте этот слайд последним, или предпоследним, если у Вас есть доп.задание. </a:t>
            </a: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" y="-8162"/>
            <a:ext cx="9143996" cy="514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r="22785"/>
          <a:stretch/>
        </p:blipFill>
        <p:spPr>
          <a:xfrm>
            <a:off x="5159828" y="0"/>
            <a:ext cx="3984173" cy="515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2" y="-8162"/>
            <a:ext cx="5159831" cy="51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1799788" y="2433452"/>
            <a:ext cx="5715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#РОББО Платформа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#РОББО Лаборатория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#РОББО Футбол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#Основное общее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#Физика#примерная программа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#А.В.Перышкин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#2014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#7 класс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#Явление инерции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#Взаимодействие тел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#1 урок (из 25)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#Ульяна Валерьевна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 descr="D:\Marketing Anna\Макеты\Брендбук и лого\2. Логотип\ROBBO\ROBBO_logo_CMYK [преобразованный]-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2801" y="888875"/>
            <a:ext cx="5743201" cy="1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3350" y="715002"/>
            <a:ext cx="5298560" cy="400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Что такое?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025" y="4008025"/>
            <a:ext cx="864825" cy="8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281175" y="1175800"/>
            <a:ext cx="835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 такое программа? 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Для кого пишется программа? 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 что такое программирование?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ru" sz="2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Почему важно научиться программировать?</a:t>
            </a: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34610"/>
            <a:ext cx="9144001" cy="4108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166524" y="129900"/>
            <a:ext cx="8539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Правила РОББО ФУТБОЛА</a:t>
            </a:r>
            <a:endParaRPr sz="2100" b="0" i="0" u="none" strike="noStrike" cap="none">
              <a:solidFill>
                <a:srgbClr val="00AE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команде по 2 человека+2 робота.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Один робот находится в воротах и отражает удары противника-вратарь.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Второй робот играет роль нападающего.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Игра начинается после введения мяча игру главным судьей. 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Игра продолжается до 3 очков.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 нападающий,  с помощью ковша ввел в ворота мяч-это гол.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Мяч сбрасывает боковой арбитр, если мяч вышел за линию поля.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Поле 3-х очков вратарь и нападающий меняются местами(на усмотрение участников).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Перемещать роботов по полю, с помощью рук запрещено.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Робота можно взять в руки только с  разрешения судьи, если есть технические проблемы.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Во время игры поправлять или изменять программу движения робота запрещено.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Итоги урока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/>
          <p:nvPr/>
        </p:nvSpPr>
        <p:spPr>
          <a:xfrm>
            <a:off x="248150" y="760175"/>
            <a:ext cx="7590600" cy="3649500"/>
          </a:xfrm>
          <a:prstGeom prst="rect">
            <a:avLst/>
          </a:prstGeom>
          <a:solidFill>
            <a:srgbClr val="00AE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изучено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Правила п..)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Сведения о ....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К...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950" y="652725"/>
            <a:ext cx="7837475" cy="43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Итоги урока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248150" y="760175"/>
            <a:ext cx="6993900" cy="645600"/>
          </a:xfrm>
          <a:prstGeom prst="rect">
            <a:avLst/>
          </a:prstGeom>
          <a:solidFill>
            <a:srgbClr val="00AE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мы учились?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248150" y="3994675"/>
            <a:ext cx="7796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AF41"/>
                </a:solidFill>
                <a:latin typeface="Arial"/>
                <a:ea typeface="Arial"/>
                <a:cs typeface="Arial"/>
                <a:sym typeface="Arial"/>
              </a:rPr>
              <a:t>Тема следующего урока:</a:t>
            </a:r>
            <a:endParaRPr sz="1500" b="1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AF41"/>
                </a:solidFill>
                <a:latin typeface="Arial"/>
                <a:ea typeface="Arial"/>
                <a:cs typeface="Arial"/>
                <a:sym typeface="Arial"/>
              </a:rPr>
              <a:t>Масса тела.Единицы массы.Измерение массы.</a:t>
            </a: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025" y="4008026"/>
            <a:ext cx="864825" cy="8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759575" y="3451300"/>
            <a:ext cx="54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0905" y="88950"/>
            <a:ext cx="3167050" cy="49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6" cy="514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159831" cy="515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4">
            <a:alphaModFix/>
          </a:blip>
          <a:srcRect r="22785"/>
          <a:stretch/>
        </p:blipFill>
        <p:spPr>
          <a:xfrm>
            <a:off x="5159828" y="0"/>
            <a:ext cx="3984173" cy="51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123825" y="2579914"/>
            <a:ext cx="902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Умным быть модно!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1" descr="D:\Marketing Anna\Макеты\Брендбук и лого\2. Логотип\ROBBO\ROBBO_logo_CMYK [преобразованный]-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2801" y="888875"/>
            <a:ext cx="5743201" cy="1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Экран (16:9)</PresentationFormat>
  <Paragraphs>50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Г. Родионова</dc:creator>
  <cp:lastModifiedBy>Татьяна Г. Родионова</cp:lastModifiedBy>
  <cp:revision>1</cp:revision>
  <dcterms:modified xsi:type="dcterms:W3CDTF">2022-05-31T07:02:23Z</dcterms:modified>
</cp:coreProperties>
</file>