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303" r:id="rId15"/>
    <p:sldId id="304" r:id="rId16"/>
    <p:sldId id="305" r:id="rId17"/>
    <p:sldId id="306" r:id="rId18"/>
    <p:sldId id="307" r:id="rId19"/>
    <p:sldId id="308" r:id="rId20"/>
    <p:sldId id="330" r:id="rId21"/>
    <p:sldId id="329" r:id="rId22"/>
    <p:sldId id="373" r:id="rId23"/>
    <p:sldId id="331" r:id="rId24"/>
    <p:sldId id="374" r:id="rId25"/>
    <p:sldId id="283" r:id="rId26"/>
    <p:sldId id="284" r:id="rId27"/>
    <p:sldId id="371" r:id="rId28"/>
    <p:sldId id="285" r:id="rId29"/>
    <p:sldId id="286" r:id="rId30"/>
    <p:sldId id="3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EDA"/>
    <a:srgbClr val="9EB5DA"/>
    <a:srgbClr val="ADD7E1"/>
    <a:srgbClr val="9DC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370" autoAdjust="0"/>
    <p:restoredTop sz="94687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0FE62-1DCC-4508-B834-EC916AC39E21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83F9B-C813-4B3F-BAB6-52742F3414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6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89374-CEAE-4C86-A02E-8A116FA1D2E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A94EC4-D6E7-4E3F-8B8A-67324DF28DE7}" type="slidenum">
              <a:rPr lang="ru-RU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A94EC4-D6E7-4E3F-8B8A-67324DF28DE7}" type="slidenum">
              <a:rPr lang="ru-RU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88BE-E18B-454B-9E2A-0CD873DE4290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C6F5-9EEE-499B-9AF9-4A227D15917F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08376"/>
      </p:ext>
    </p:extLst>
  </p:cSld>
  <p:clrMapOvr>
    <a:masterClrMapping/>
  </p:clrMapOvr>
  <p:transition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22245-BD0A-4EF8-A363-8A8C096E1A9E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0A0A-4AA8-48D9-B971-2CEC3D59366B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86148"/>
      </p:ext>
    </p:extLst>
  </p:cSld>
  <p:clrMapOvr>
    <a:masterClrMapping/>
  </p:clrMapOvr>
  <p:transition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C048C-DA4C-49F3-91C5-7E47055890D1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5663-CAFC-40C2-BD79-9ECB77BB456B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95276"/>
      </p:ext>
    </p:extLst>
  </p:cSld>
  <p:clrMapOvr>
    <a:masterClrMapping/>
  </p:clrMapOvr>
  <p:transition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1D1C-9328-4A9E-AD3E-4AAD777F6358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6B1C-3E1B-4980-8673-CDFDB202DDD7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42815"/>
      </p:ext>
    </p:extLst>
  </p:cSld>
  <p:clrMapOvr>
    <a:masterClrMapping/>
  </p:clrMapOvr>
  <p:transition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B2756-CF1E-4855-944D-42A18E583E76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49AE-F1CE-402B-9E0B-88E1DEC0FFEA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7714"/>
      </p:ext>
    </p:extLst>
  </p:cSld>
  <p:clrMapOvr>
    <a:masterClrMapping/>
  </p:clrMapOvr>
  <p:transition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D94B2-4414-4A23-85FE-7839E0F719F0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D9F8F-FD98-4F79-A07C-65EDF72A8063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10008"/>
      </p:ext>
    </p:extLst>
  </p:cSld>
  <p:clrMapOvr>
    <a:masterClrMapping/>
  </p:clrMapOvr>
  <p:transition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9479-FAD3-4AF9-A5AD-AEA92810A1D5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7193-EF62-49E0-88DE-BACF3F74A7B5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71000"/>
      </p:ext>
    </p:extLst>
  </p:cSld>
  <p:clrMapOvr>
    <a:masterClrMapping/>
  </p:clrMapOvr>
  <p:transition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27206-2554-4BEA-B82D-A8EAF59EB807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0FCB0-5251-4E63-ACDF-CBB72141DDFF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39421"/>
      </p:ext>
    </p:extLst>
  </p:cSld>
  <p:clrMapOvr>
    <a:masterClrMapping/>
  </p:clrMapOvr>
  <p:transition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0C156-C097-4786-A972-F61938C2CC7E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85D2C-88AF-40CE-A2CB-9C6697ABE5AA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135"/>
      </p:ext>
    </p:extLst>
  </p:cSld>
  <p:clrMapOvr>
    <a:masterClrMapping/>
  </p:clrMapOvr>
  <p:transition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/>
          <a:lstStyle>
            <a:lvl1pPr algn="l">
              <a:buNone/>
              <a:defRPr sz="5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8B6D-7DAA-48AD-A234-F01DDB35E1D7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4EC3-9FE5-4C8F-8455-83B366F72EDC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09475"/>
      </p:ext>
    </p:extLst>
  </p:cSld>
  <p:clrMapOvr>
    <a:masterClrMapping/>
  </p:clrMapOvr>
  <p:transition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/>
          <a:lstStyle>
            <a:lvl1pPr algn="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F7A4E-8D5F-47DD-B607-FDFF7C70C0F9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1B666-DB41-4ECE-989B-BB43E91F5616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55846"/>
      </p:ext>
    </p:extLst>
  </p:cSld>
  <p:clrMapOvr>
    <a:masterClrMapping/>
  </p:clrMapOvr>
  <p:transition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2179638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53F650-4354-4571-8EE0-745236FABC1E}" type="datetimeFigureOut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10/22/2021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AB1E2-3B6F-4D9D-84FE-269B5CE38E95}" type="slidenum">
              <a:rPr lang="en-US">
                <a:solidFill>
                  <a:srgbClr val="FFF9E5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82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7000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rgbClr val="FFFFD2"/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9pPr>
    </p:titleStyle>
    <p:bodyStyle>
      <a:lvl1pPr marL="319088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2338" indent="-273050" algn="l" rtl="0" eaLnBrk="0" fontAlgn="base" hangingPunct="0">
        <a:spcBef>
          <a:spcPct val="20000"/>
        </a:spcBef>
        <a:spcAft>
          <a:spcPct val="0"/>
        </a:spcAft>
        <a:buClr>
          <a:srgbClr val="FF953E"/>
        </a:buClr>
        <a:buFont typeface="Wingdings 2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F8BD52"/>
        </a:buClr>
        <a:buFont typeface="Wingdings 2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28600" algn="l" rtl="0" eaLnBrk="0" fontAlgn="base" hangingPunct="0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&#1059;&#1095;&#1080;&#1090;&#1077;&#1083;&#1100;%20&#1075;&#1086;&#1076;&#1072;-2012\&#1059;&#1095;&#1080;&#1090;&#1077;&#1083;&#1100;%20&#1075;&#1086;&#1076;&#1072;%202012\Gimn_of_TY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8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0"/>
            <a:chExt cx="9144000" cy="6829410"/>
          </a:xfrm>
        </p:grpSpPr>
        <p:pic>
          <p:nvPicPr>
            <p:cNvPr id="6149" name="Рисунок 4" descr="teacher_200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2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Рисунок 7" descr="teacher_200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0" t="65900" r="3125" b="19456"/>
            <a:stretch>
              <a:fillRect/>
            </a:stretch>
          </p:blipFill>
          <p:spPr bwMode="auto">
            <a:xfrm>
              <a:off x="6429388" y="3643314"/>
              <a:ext cx="2571768" cy="100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4286256"/>
            <a:ext cx="9144000" cy="12382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200" dirty="0" smtClean="0">
                <a:solidFill>
                  <a:srgbClr val="FF0000"/>
                </a:solidFill>
              </a:rPr>
              <a:t>Нашей истории строки…</a:t>
            </a:r>
            <a:endParaRPr lang="ru-RU" sz="6200" dirty="0">
              <a:solidFill>
                <a:srgbClr val="FF0000"/>
              </a:solidFill>
            </a:endParaRPr>
          </a:p>
        </p:txBody>
      </p:sp>
      <p:pic>
        <p:nvPicPr>
          <p:cNvPr id="6" name="Gimn_of_T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215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188121"/>
      </p:ext>
    </p:extLst>
  </p:cSld>
  <p:clrMapOvr>
    <a:masterClrMapping/>
  </p:clrMapOvr>
  <p:transition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427" y="4080096"/>
            <a:ext cx="3984984" cy="255923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2004</a:t>
            </a:r>
            <a:b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Конах Г.Ф. 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1583" r="8195" b="2173"/>
          <a:stretch>
            <a:fillRect/>
          </a:stretch>
        </p:blipFill>
        <p:spPr bwMode="auto">
          <a:xfrm>
            <a:off x="5436096" y="4365104"/>
            <a:ext cx="3097970" cy="2282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l="3166" t="2296" r="1864" b="12754"/>
          <a:stretch>
            <a:fillRect/>
          </a:stretch>
        </p:blipFill>
        <p:spPr bwMode="auto">
          <a:xfrm>
            <a:off x="2771800" y="250091"/>
            <a:ext cx="3602718" cy="22216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4906"/>
            <a:ext cx="1656184" cy="3198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 l="9375" t="4592" r="12499" b="8163"/>
          <a:stretch>
            <a:fillRect/>
          </a:stretch>
        </p:blipFill>
        <p:spPr bwMode="auto">
          <a:xfrm>
            <a:off x="5436096" y="1484784"/>
            <a:ext cx="3384376" cy="2572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93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 l="7788" t="4464" r="1868"/>
          <a:stretch>
            <a:fillRect/>
          </a:stretch>
        </p:blipFill>
        <p:spPr bwMode="auto">
          <a:xfrm rot="21449366">
            <a:off x="336203" y="949725"/>
            <a:ext cx="3454092" cy="2548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4694">
            <a:off x="6836427" y="587742"/>
            <a:ext cx="2071149" cy="2923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 l="1599" t="8929" r="2486" b="17410"/>
          <a:stretch>
            <a:fillRect/>
          </a:stretch>
        </p:blipFill>
        <p:spPr bwMode="auto">
          <a:xfrm>
            <a:off x="4856935" y="4128555"/>
            <a:ext cx="4071966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 l="23668" r="14796" b="3587"/>
          <a:stretch>
            <a:fillRect/>
          </a:stretch>
        </p:blipFill>
        <p:spPr bwMode="auto">
          <a:xfrm>
            <a:off x="4139952" y="476672"/>
            <a:ext cx="2444922" cy="29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62" y="4781822"/>
            <a:ext cx="5255650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2005</a:t>
            </a: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Бондаренко Е.Г. 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30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0470">
            <a:off x="4632998" y="292496"/>
            <a:ext cx="2725526" cy="20441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P1030841.JPG"/>
          <p:cNvPicPr>
            <a:picLocks noChangeAspect="1"/>
          </p:cNvPicPr>
          <p:nvPr/>
        </p:nvPicPr>
        <p:blipFill>
          <a:blip r:embed="rId3" cstate="print"/>
          <a:srcRect l="6122" t="11566" r="2041"/>
          <a:stretch>
            <a:fillRect/>
          </a:stretch>
        </p:blipFill>
        <p:spPr>
          <a:xfrm>
            <a:off x="1979712" y="1881004"/>
            <a:ext cx="3071834" cy="2218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P1030912.JPG"/>
          <p:cNvPicPr>
            <a:picLocks noChangeAspect="1"/>
          </p:cNvPicPr>
          <p:nvPr/>
        </p:nvPicPr>
        <p:blipFill>
          <a:blip r:embed="rId4" cstate="print"/>
          <a:srcRect l="3012"/>
          <a:stretch>
            <a:fillRect/>
          </a:stretch>
        </p:blipFill>
        <p:spPr>
          <a:xfrm rot="304997">
            <a:off x="5701722" y="2051783"/>
            <a:ext cx="3233330" cy="2500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P1030892.JPG"/>
          <p:cNvPicPr>
            <a:picLocks noChangeAspect="1"/>
          </p:cNvPicPr>
          <p:nvPr/>
        </p:nvPicPr>
        <p:blipFill>
          <a:blip r:embed="rId5" cstate="print"/>
          <a:srcRect l="19186" t="6977" r="4069"/>
          <a:stretch>
            <a:fillRect/>
          </a:stretch>
        </p:blipFill>
        <p:spPr>
          <a:xfrm>
            <a:off x="4545978" y="3861048"/>
            <a:ext cx="2808312" cy="2552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60" y="4562883"/>
            <a:ext cx="4286248" cy="207170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2006</a:t>
            </a:r>
            <a: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</a:t>
            </a:r>
            <a:b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Рудая В.В.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P1030878.JPG"/>
          <p:cNvPicPr>
            <a:picLocks noChangeAspect="1"/>
          </p:cNvPicPr>
          <p:nvPr/>
        </p:nvPicPr>
        <p:blipFill>
          <a:blip r:embed="rId6" cstate="print"/>
          <a:srcRect l="11289" t="6137" r="4876" b="5412"/>
          <a:stretch>
            <a:fillRect/>
          </a:stretch>
        </p:blipFill>
        <p:spPr>
          <a:xfrm rot="21291284">
            <a:off x="295650" y="350393"/>
            <a:ext cx="2477389" cy="1960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95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4160084.JPG"/>
          <p:cNvPicPr>
            <a:picLocks noChangeAspect="1"/>
          </p:cNvPicPr>
          <p:nvPr/>
        </p:nvPicPr>
        <p:blipFill>
          <a:blip r:embed="rId2" cstate="print"/>
          <a:srcRect l="2504" r="2362" b="6316"/>
          <a:stretch>
            <a:fillRect/>
          </a:stretch>
        </p:blipFill>
        <p:spPr>
          <a:xfrm rot="215454">
            <a:off x="4817999" y="3121317"/>
            <a:ext cx="4065172" cy="2995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P4160112.JPG"/>
          <p:cNvPicPr>
            <a:picLocks noChangeAspect="1"/>
          </p:cNvPicPr>
          <p:nvPr/>
        </p:nvPicPr>
        <p:blipFill>
          <a:blip r:embed="rId3" cstate="print"/>
          <a:srcRect l="25001" t="6265" r="18749"/>
          <a:stretch>
            <a:fillRect/>
          </a:stretch>
        </p:blipFill>
        <p:spPr>
          <a:xfrm>
            <a:off x="1711113" y="2420888"/>
            <a:ext cx="2571768" cy="3206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34000"/>
            <a:ext cx="5429256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2008</a:t>
            </a:r>
            <a: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</a:t>
            </a:r>
            <a:b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Сурова О.И.</a:t>
            </a:r>
            <a:endParaRPr lang="ru-RU" sz="66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 descr="P402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5526">
            <a:off x="5737208" y="271353"/>
            <a:ext cx="3092821" cy="2314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P4100062.JPG"/>
          <p:cNvPicPr>
            <a:picLocks noChangeAspect="1"/>
          </p:cNvPicPr>
          <p:nvPr/>
        </p:nvPicPr>
        <p:blipFill>
          <a:blip r:embed="rId5" cstate="print"/>
          <a:srcRect l="33496" b="26606"/>
          <a:stretch>
            <a:fillRect/>
          </a:stretch>
        </p:blipFill>
        <p:spPr>
          <a:xfrm>
            <a:off x="3286116" y="214290"/>
            <a:ext cx="2385796" cy="1970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P4020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02650">
            <a:off x="352339" y="380259"/>
            <a:ext cx="2717548" cy="2033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087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4230008.JPG"/>
          <p:cNvPicPr>
            <a:picLocks noChangeAspect="1"/>
          </p:cNvPicPr>
          <p:nvPr/>
        </p:nvPicPr>
        <p:blipFill>
          <a:blip r:embed="rId2" cstate="print"/>
          <a:srcRect l="9150" r="10329"/>
          <a:stretch>
            <a:fillRect/>
          </a:stretch>
        </p:blipFill>
        <p:spPr>
          <a:xfrm>
            <a:off x="4067944" y="374850"/>
            <a:ext cx="2381120" cy="2522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P4230011.JPG"/>
          <p:cNvPicPr>
            <a:picLocks noChangeAspect="1"/>
          </p:cNvPicPr>
          <p:nvPr/>
        </p:nvPicPr>
        <p:blipFill>
          <a:blip r:embed="rId3" cstate="print"/>
          <a:srcRect l="8046" t="4570" r="18524" b="9040"/>
          <a:stretch>
            <a:fillRect/>
          </a:stretch>
        </p:blipFill>
        <p:spPr>
          <a:xfrm rot="16389736">
            <a:off x="6375143" y="4208000"/>
            <a:ext cx="2717398" cy="2035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P423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335930" y="767856"/>
            <a:ext cx="2724853" cy="2038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P4230026.JPG"/>
          <p:cNvPicPr>
            <a:picLocks noChangeAspect="1"/>
          </p:cNvPicPr>
          <p:nvPr/>
        </p:nvPicPr>
        <p:blipFill>
          <a:blip r:embed="rId5" cstate="print"/>
          <a:srcRect l="23073"/>
          <a:stretch>
            <a:fillRect/>
          </a:stretch>
        </p:blipFill>
        <p:spPr>
          <a:xfrm rot="21271745">
            <a:off x="4551999" y="2854744"/>
            <a:ext cx="1986567" cy="2281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P42300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5922257">
            <a:off x="158388" y="1431900"/>
            <a:ext cx="3483553" cy="2606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29" y="5157192"/>
            <a:ext cx="5654400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2009</a:t>
            </a: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50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Василенко</a:t>
            </a:r>
            <a: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Т. А.</a:t>
            </a:r>
            <a:endParaRPr lang="ru-RU" sz="56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2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Учитель года 2010\DSC_14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6577">
            <a:off x="376639" y="1176110"/>
            <a:ext cx="3926035" cy="2851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6" name="Рисунок 5" descr="C:\Documents and Settings\User\Рабочий стол\Учитель года 2010\DSC_1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46" y="3712672"/>
            <a:ext cx="3563079" cy="2813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Рисунок 7" descr="C:\Documents and Settings\User\Рабочий стол\Учитель года 2010\DSC_1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4831999" y="418940"/>
            <a:ext cx="3755774" cy="2825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4437112"/>
            <a:ext cx="40005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9600" b="1" dirty="0">
                <a:latin typeface="Arial Black" pitchFamily="34" charset="0"/>
              </a:rPr>
              <a:t> </a:t>
            </a:r>
            <a:r>
              <a:rPr lang="ru-RU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</a:rPr>
              <a:t>2010</a:t>
            </a:r>
          </a:p>
          <a:p>
            <a:pPr>
              <a:defRPr/>
            </a:pPr>
            <a:r>
              <a:rPr lang="ru-RU" sz="4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</a:rPr>
              <a:t>Чухно</a:t>
            </a:r>
            <a:r>
              <a:rPr lang="ru-RU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</a:rPr>
              <a:t> С.А.</a:t>
            </a:r>
          </a:p>
        </p:txBody>
      </p:sp>
    </p:spTree>
    <p:extLst>
      <p:ext uri="{BB962C8B-B14F-4D97-AF65-F5344CB8AC3E}">
        <p14:creationId xmlns:p14="http://schemas.microsoft.com/office/powerpoint/2010/main" val="5856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155" y="188640"/>
            <a:ext cx="2808312" cy="2118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4" name="Picture 6" descr="C:\Documents and Settings\User\Мои документы\Учитель года\02.25.11.Учитель года город_Лариса\DSC_0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r="14208"/>
          <a:stretch/>
        </p:blipFill>
        <p:spPr bwMode="auto">
          <a:xfrm rot="21429121">
            <a:off x="466037" y="1154191"/>
            <a:ext cx="2547492" cy="29012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434" y="4437112"/>
            <a:ext cx="4643438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9600" b="1" dirty="0">
                <a:latin typeface="Arial Black" pitchFamily="34" charset="0"/>
              </a:rPr>
              <a:t> </a:t>
            </a:r>
            <a:r>
              <a:rPr lang="ru-RU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</a:rPr>
              <a:t>2011</a:t>
            </a:r>
          </a:p>
          <a:p>
            <a:pPr>
              <a:defRPr/>
            </a:pPr>
            <a:r>
              <a:rPr lang="ru-RU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</a:rPr>
              <a:t>Ерёмина Л.В.</a:t>
            </a:r>
          </a:p>
        </p:txBody>
      </p:sp>
      <p:pic>
        <p:nvPicPr>
          <p:cNvPr id="22535" name="Picture 7" descr="C:\Documents and Settings\User\Мои документы\Учитель года\02.25.11.Учитель года город_Лариса\DSC_0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9116">
            <a:off x="4051255" y="1800500"/>
            <a:ext cx="3013111" cy="22251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6" name="Picture 8" descr="C:\Documents and Settings\User\Мои документы\Учитель года\02.25.11.Учитель года город_Лариса\DSC_01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73703">
            <a:off x="5614944" y="3942979"/>
            <a:ext cx="3219875" cy="2575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201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49" y="334698"/>
            <a:ext cx="4164233" cy="27989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C:\Documents and Settings\User\Мои документы\Учитель года-2012\Фото учиетль года 2012\побелитель2012\DSCN4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30">
            <a:off x="5183097" y="3676645"/>
            <a:ext cx="3459479" cy="2514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t="8133" r="37166"/>
          <a:stretch/>
        </p:blipFill>
        <p:spPr bwMode="auto">
          <a:xfrm rot="21289340">
            <a:off x="842103" y="429826"/>
            <a:ext cx="2271735" cy="3616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218564" y="4149080"/>
            <a:ext cx="486345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2012</a:t>
            </a:r>
          </a:p>
          <a:p>
            <a:pPr algn="ctr">
              <a:defRPr/>
            </a:pPr>
            <a:r>
              <a:rPr lang="ru-RU" sz="4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Клименко</a:t>
            </a:r>
            <a:r>
              <a:rPr lang="ru-RU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 Е.Г.</a:t>
            </a:r>
          </a:p>
        </p:txBody>
      </p:sp>
    </p:spTree>
    <p:extLst>
      <p:ext uri="{BB962C8B-B14F-4D97-AF65-F5344CB8AC3E}">
        <p14:creationId xmlns:p14="http://schemas.microsoft.com/office/powerpoint/2010/main" val="6048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3"/>
          <a:srcRect t="7111" r="8428"/>
          <a:stretch/>
        </p:blipFill>
        <p:spPr bwMode="auto">
          <a:xfrm>
            <a:off x="2683024" y="332656"/>
            <a:ext cx="3867264" cy="2756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107504" y="4632500"/>
            <a:ext cx="613226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2013</a:t>
            </a:r>
            <a:endParaRPr lang="ru-RU" sz="8800" dirty="0"/>
          </a:p>
          <a:p>
            <a:pPr algn="ctr">
              <a:defRPr/>
            </a:pPr>
            <a:r>
              <a:rPr lang="ru-RU" sz="4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Косолапова </a:t>
            </a:r>
            <a:r>
              <a:rPr lang="ru-RU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Т.Л</a:t>
            </a:r>
            <a:r>
              <a:rPr lang="ru-RU" sz="4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 rotWithShape="1">
          <a:blip r:embed="rId4"/>
          <a:srcRect l="5475" t="11162" r="3725"/>
          <a:stretch/>
        </p:blipFill>
        <p:spPr bwMode="auto">
          <a:xfrm rot="21320042">
            <a:off x="5702287" y="1730094"/>
            <a:ext cx="3268929" cy="2271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6" t="20358" r="47773" b="44675"/>
          <a:stretch/>
        </p:blipFill>
        <p:spPr>
          <a:xfrm rot="21352033">
            <a:off x="454667" y="1013804"/>
            <a:ext cx="1793922" cy="3704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 rotWithShape="1">
          <a:blip r:embed="rId6"/>
          <a:srcRect l="16480" r="3864"/>
          <a:stretch/>
        </p:blipFill>
        <p:spPr bwMode="auto">
          <a:xfrm rot="238029">
            <a:off x="5918606" y="4232440"/>
            <a:ext cx="3025492" cy="2466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35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63628">
            <a:off x="3758177" y="422120"/>
            <a:ext cx="1888171" cy="2249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6858" b="14863"/>
          <a:stretch/>
        </p:blipFill>
        <p:spPr>
          <a:xfrm>
            <a:off x="467544" y="328733"/>
            <a:ext cx="3177140" cy="1757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589">
            <a:off x="6560186" y="269163"/>
            <a:ext cx="2226408" cy="1484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2" t="12240" r="38096" b="7086"/>
          <a:stretch/>
        </p:blipFill>
        <p:spPr>
          <a:xfrm rot="21287813">
            <a:off x="476354" y="2449077"/>
            <a:ext cx="2367776" cy="3478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300" r="1767" b="1"/>
          <a:stretch/>
        </p:blipFill>
        <p:spPr>
          <a:xfrm>
            <a:off x="5616486" y="3717032"/>
            <a:ext cx="3229917" cy="2820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11" y="5229200"/>
            <a:ext cx="5654400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2014</a:t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50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Вологдина И.В.</a:t>
            </a:r>
            <a:endParaRPr lang="ru-RU" sz="56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0243"/>
          <a:stretch/>
        </p:blipFill>
        <p:spPr>
          <a:xfrm>
            <a:off x="5676116" y="1546924"/>
            <a:ext cx="3257219" cy="1812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98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9" y="5229200"/>
            <a:ext cx="5572132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1995</a:t>
            </a:r>
            <a:r>
              <a:rPr lang="ru-RU" sz="3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3600" dirty="0" err="1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Подшивайлов</a:t>
            </a:r>
            <a:r>
              <a:rPr lang="ru-RU" sz="3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В.А.</a:t>
            </a:r>
            <a:endParaRPr lang="ru-RU" sz="36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t="9095" r="1864" b="4497"/>
          <a:stretch>
            <a:fillRect/>
          </a:stretch>
        </p:blipFill>
        <p:spPr bwMode="auto">
          <a:xfrm rot="21379574">
            <a:off x="445147" y="1900815"/>
            <a:ext cx="4046815" cy="2480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t="778" r="6307" b="5836"/>
          <a:stretch>
            <a:fillRect/>
          </a:stretch>
        </p:blipFill>
        <p:spPr bwMode="auto">
          <a:xfrm rot="208836">
            <a:off x="4663083" y="316273"/>
            <a:ext cx="3576545" cy="2418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t="3363" b="2466"/>
          <a:stretch>
            <a:fillRect/>
          </a:stretch>
        </p:blipFill>
        <p:spPr bwMode="auto">
          <a:xfrm>
            <a:off x="5957543" y="3140968"/>
            <a:ext cx="2370058" cy="33056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99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8" t="11135" r="25165"/>
          <a:stretch/>
        </p:blipFill>
        <p:spPr>
          <a:xfrm rot="21206264">
            <a:off x="448349" y="1203448"/>
            <a:ext cx="2539040" cy="3989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429">
            <a:off x="3316981" y="277141"/>
            <a:ext cx="2555776" cy="1916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5824" r="9450" b="4030"/>
          <a:stretch/>
        </p:blipFill>
        <p:spPr>
          <a:xfrm rot="220094">
            <a:off x="5824895" y="4248868"/>
            <a:ext cx="3174347" cy="21520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/>
          <a:stretch/>
        </p:blipFill>
        <p:spPr>
          <a:xfrm>
            <a:off x="5476747" y="332656"/>
            <a:ext cx="3449537" cy="263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66" y="5303388"/>
            <a:ext cx="5397176" cy="144016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2015</a:t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7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Андрющенко О.Б.</a:t>
            </a:r>
            <a:endParaRPr lang="ru-RU" sz="47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9524" r="37032"/>
          <a:stretch/>
        </p:blipFill>
        <p:spPr>
          <a:xfrm rot="21404001">
            <a:off x="4448026" y="2552359"/>
            <a:ext cx="1471804" cy="2581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26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5912" r="8570" b="4689"/>
          <a:stretch/>
        </p:blipFill>
        <p:spPr>
          <a:xfrm rot="315252">
            <a:off x="4815030" y="337890"/>
            <a:ext cx="1784748" cy="1198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21978" r="2527"/>
          <a:stretch/>
        </p:blipFill>
        <p:spPr>
          <a:xfrm>
            <a:off x="6706018" y="194224"/>
            <a:ext cx="1898430" cy="1256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3223" r="14640" b="18084"/>
          <a:stretch/>
        </p:blipFill>
        <p:spPr>
          <a:xfrm rot="21414837">
            <a:off x="477164" y="613585"/>
            <a:ext cx="2416393" cy="34332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8" t="2930" r="4614"/>
          <a:stretch/>
        </p:blipFill>
        <p:spPr>
          <a:xfrm>
            <a:off x="3707904" y="1881882"/>
            <a:ext cx="1295765" cy="1353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8645" r="8989" b="843"/>
          <a:stretch/>
        </p:blipFill>
        <p:spPr>
          <a:xfrm rot="21305881">
            <a:off x="6579030" y="1394453"/>
            <a:ext cx="2297862" cy="1568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4337" r="12327" b="5500"/>
          <a:stretch/>
        </p:blipFill>
        <p:spPr>
          <a:xfrm rot="21423877">
            <a:off x="3183860" y="262613"/>
            <a:ext cx="1626912" cy="12984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7875" r="2938"/>
          <a:stretch/>
        </p:blipFill>
        <p:spPr>
          <a:xfrm>
            <a:off x="4468230" y="3643833"/>
            <a:ext cx="4349664" cy="2882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324544" y="5085184"/>
            <a:ext cx="4898214" cy="1440160"/>
          </a:xfrm>
          <a:prstGeom prst="rect">
            <a:avLst/>
          </a:prstGeom>
        </p:spPr>
        <p:txBody>
          <a:bodyPr vert="horz" lIns="0" tIns="9144" rIns="0" bIns="9144" anchor="b">
            <a:normAutofit fontScale="7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D2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2016</a:t>
            </a: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700" dirty="0" err="1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Нелипа</a:t>
            </a:r>
            <a:r>
              <a:rPr lang="ru-RU" sz="47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А.С.</a:t>
            </a:r>
            <a:endParaRPr lang="ru-RU" sz="47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68">
            <a:off x="4864444" y="2324983"/>
            <a:ext cx="1722419" cy="1291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8956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Мои документы\УЧИТЕЛЬ ГОДА\2017\ФОТО\IMG_4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08" y="1928625"/>
            <a:ext cx="2830042" cy="2122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/>
          <a:stretch/>
        </p:blipFill>
        <p:spPr>
          <a:xfrm rot="21389906">
            <a:off x="416721" y="315854"/>
            <a:ext cx="2616703" cy="3515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315" y="5286527"/>
            <a:ext cx="4898214" cy="1440160"/>
          </a:xfrm>
          <a:prstGeom prst="rect">
            <a:avLst/>
          </a:prstGeom>
        </p:spPr>
        <p:txBody>
          <a:bodyPr vert="horz" lIns="0" tIns="9144" rIns="0" bIns="9144" anchor="b">
            <a:normAutofit fontScale="9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D2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2017</a:t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7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Даниленко И.А.</a:t>
            </a:r>
            <a:endParaRPr lang="ru-RU" sz="47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0">
            <a:off x="7020272" y="226464"/>
            <a:ext cx="1973264" cy="147994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r="8608"/>
          <a:stretch/>
        </p:blipFill>
        <p:spPr>
          <a:xfrm rot="21389436">
            <a:off x="4371060" y="217483"/>
            <a:ext cx="2084992" cy="14832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5847"/>
          <a:stretch/>
        </p:blipFill>
        <p:spPr>
          <a:xfrm rot="21346999">
            <a:off x="4005896" y="4508390"/>
            <a:ext cx="1905616" cy="1416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3" descr="D:\Мои документы\УЧИТЕЛЬ ГОДА\2017\ФОТО\DSC031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772">
            <a:off x="6179355" y="3926824"/>
            <a:ext cx="2891188" cy="2000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0">
            <a:off x="6934644" y="226465"/>
            <a:ext cx="1973264" cy="1479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r="11253"/>
          <a:stretch/>
        </p:blipFill>
        <p:spPr>
          <a:xfrm rot="258835">
            <a:off x="6784809" y="1915666"/>
            <a:ext cx="1938979" cy="1470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059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3"/>
          <a:stretch/>
        </p:blipFill>
        <p:spPr>
          <a:xfrm>
            <a:off x="7260822" y="2212572"/>
            <a:ext cx="1780983" cy="1573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/>
          <a:stretch/>
        </p:blipFill>
        <p:spPr>
          <a:xfrm rot="21330220">
            <a:off x="503724" y="257685"/>
            <a:ext cx="2371876" cy="3284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504" y="5103133"/>
            <a:ext cx="4898214" cy="1440160"/>
          </a:xfrm>
          <a:prstGeom prst="rect">
            <a:avLst/>
          </a:prstGeom>
        </p:spPr>
        <p:txBody>
          <a:bodyPr vert="horz" lIns="0" tIns="9144" rIns="0" bIns="9144" anchor="b">
            <a:normAutofit fontScale="7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D2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2018</a:t>
            </a: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7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Мовчан О.В.</a:t>
            </a:r>
            <a:endParaRPr lang="ru-RU" sz="47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8" name="Picture 4" descr="https://lh6.googleusercontent.com/I_5yD8LTsfzJxM2rP2FMnZTF6ObwsT7VAWg3rL8rqgbWNvVT8YZysDnDVy1y_1-rd5eaAz4vvoT2_DzAxHHRAjWAsqAJVU1ub_ikPi6xOVfY6ESqhjYhJxsGLMQU6w58J3P-0mAxRB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2" b="4308"/>
          <a:stretch/>
        </p:blipFill>
        <p:spPr bwMode="auto">
          <a:xfrm rot="21417406">
            <a:off x="4540855" y="184156"/>
            <a:ext cx="4356882" cy="1906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35795" r="1884" b="14294"/>
          <a:stretch/>
        </p:blipFill>
        <p:spPr>
          <a:xfrm>
            <a:off x="3118827" y="3158619"/>
            <a:ext cx="4881512" cy="1728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3" r="16232"/>
          <a:stretch/>
        </p:blipFill>
        <p:spPr>
          <a:xfrm rot="21253991">
            <a:off x="4035467" y="1650705"/>
            <a:ext cx="1940501" cy="1414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3" r="15217"/>
          <a:stretch/>
        </p:blipFill>
        <p:spPr>
          <a:xfrm rot="324665">
            <a:off x="7053373" y="5048469"/>
            <a:ext cx="2026353" cy="145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7729" r="26957"/>
          <a:stretch/>
        </p:blipFill>
        <p:spPr>
          <a:xfrm rot="21294384">
            <a:off x="5081441" y="4889091"/>
            <a:ext cx="1615708" cy="1777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977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634">
            <a:off x="5420024" y="305897"/>
            <a:ext cx="1148833" cy="153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066">
            <a:off x="7341625" y="5288072"/>
            <a:ext cx="1706700" cy="128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6470" r="9264" b="5804"/>
          <a:stretch/>
        </p:blipFill>
        <p:spPr>
          <a:xfrm>
            <a:off x="5813686" y="3938731"/>
            <a:ext cx="1441830" cy="116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6823" r="9051" b="2575"/>
          <a:stretch/>
        </p:blipFill>
        <p:spPr>
          <a:xfrm rot="310649">
            <a:off x="6592755" y="317325"/>
            <a:ext cx="2339323" cy="1759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-68" r="15421" b="35054"/>
          <a:stretch/>
        </p:blipFill>
        <p:spPr>
          <a:xfrm rot="21412074">
            <a:off x="5439390" y="2296396"/>
            <a:ext cx="1879213" cy="140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9567" r="10187" b="26319"/>
          <a:stretch/>
        </p:blipFill>
        <p:spPr>
          <a:xfrm>
            <a:off x="323528" y="4941168"/>
            <a:ext cx="4879016" cy="164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5294" r="7125" b="12157"/>
          <a:stretch/>
        </p:blipFill>
        <p:spPr>
          <a:xfrm>
            <a:off x="7545405" y="2492896"/>
            <a:ext cx="1461274" cy="191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957">
            <a:off x="5706149" y="5309992"/>
            <a:ext cx="1730865" cy="129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3" t="5386" r="45981" b="48913"/>
          <a:stretch/>
        </p:blipFill>
        <p:spPr>
          <a:xfrm>
            <a:off x="971600" y="215361"/>
            <a:ext cx="1991171" cy="2785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79512" y="3218651"/>
            <a:ext cx="4898214" cy="1440160"/>
          </a:xfrm>
          <a:prstGeom prst="rect">
            <a:avLst/>
          </a:prstGeom>
        </p:spPr>
        <p:txBody>
          <a:bodyPr vert="horz" lIns="0" tIns="9144" rIns="0" bIns="9144" anchor="b">
            <a:normAutofit fontScale="7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D2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9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2020</a:t>
            </a:r>
            <a: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73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700" dirty="0" err="1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Романенкова</a:t>
            </a:r>
            <a:r>
              <a:rPr lang="ru-RU" sz="47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И.Е.</a:t>
            </a:r>
            <a:endParaRPr lang="ru-RU" sz="47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23511"/>
      </p:ext>
    </p:extLst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4020010.JPG"/>
          <p:cNvPicPr>
            <a:picLocks noChangeAspect="1"/>
          </p:cNvPicPr>
          <p:nvPr/>
        </p:nvPicPr>
        <p:blipFill>
          <a:blip r:embed="rId2" cstate="print"/>
          <a:srcRect l="3104" t="23237" r="28603" b="6577"/>
          <a:stretch>
            <a:fillRect/>
          </a:stretch>
        </p:blipFill>
        <p:spPr>
          <a:xfrm rot="385031">
            <a:off x="5547908" y="873607"/>
            <a:ext cx="2978079" cy="2290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8047" b="17346"/>
          <a:stretch>
            <a:fillRect/>
          </a:stretch>
        </p:blipFill>
        <p:spPr bwMode="auto">
          <a:xfrm rot="21359437">
            <a:off x="296682" y="832078"/>
            <a:ext cx="3454074" cy="2477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 l="14009" t="11474" r="9719"/>
          <a:stretch>
            <a:fillRect/>
          </a:stretch>
        </p:blipFill>
        <p:spPr bwMode="auto">
          <a:xfrm rot="21315360">
            <a:off x="5947864" y="3902894"/>
            <a:ext cx="2917372" cy="2296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 l="12596" t="13393" r="5528"/>
          <a:stretch>
            <a:fillRect/>
          </a:stretch>
        </p:blipFill>
        <p:spPr bwMode="auto">
          <a:xfrm rot="210475">
            <a:off x="427996" y="3954368"/>
            <a:ext cx="3236064" cy="2414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P42300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248964"/>
            <a:ext cx="3150617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108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Конкурс – это маленькая жизнь…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4" name="Picture 18" descr="C:\Documents and Settings\User\Рабочий стол\Учитель года-2012\Метод ФОТО\DSC03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381">
            <a:off x="2166646" y="548680"/>
            <a:ext cx="2360861" cy="1908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19" descr="C:\Documents and Settings\User\Рабочий стол\Учитель года-2012\Метод ФОТО\DSC03516.JPG"/>
          <p:cNvPicPr>
            <a:picLocks noChangeAspect="1" noChangeArrowheads="1"/>
          </p:cNvPicPr>
          <p:nvPr/>
        </p:nvPicPr>
        <p:blipFill rotWithShape="1">
          <a:blip r:embed="rId4"/>
          <a:srcRect l="10689" t="10964" r="13678" b="10328"/>
          <a:stretch/>
        </p:blipFill>
        <p:spPr bwMode="auto">
          <a:xfrm rot="423123">
            <a:off x="4642022" y="620520"/>
            <a:ext cx="1905483" cy="1982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-258090"/>
            <a:ext cx="9144000" cy="116681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Конкурс – это маленькая жизнь…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4587" name="Picture 11" descr="C:\Documents and Settings\User\Рабочий стол\фото уг\P21005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21381">
            <a:off x="203697" y="1168899"/>
            <a:ext cx="1920976" cy="1622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6" name="Picture 10" descr="C:\Documents and Settings\User\Рабочий стол\фото уг\P2090502.JPG"/>
          <p:cNvPicPr>
            <a:picLocks noChangeAspect="1" noChangeArrowheads="1"/>
          </p:cNvPicPr>
          <p:nvPr/>
        </p:nvPicPr>
        <p:blipFill rotWithShape="1">
          <a:blip r:embed="rId6"/>
          <a:srcRect l="9775" t="20975" r="12345" b="6180"/>
          <a:stretch/>
        </p:blipFill>
        <p:spPr bwMode="auto">
          <a:xfrm rot="541358">
            <a:off x="6814219" y="1255500"/>
            <a:ext cx="1800411" cy="1684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8" name="Picture 12" descr="C:\Documents and Settings\User\Рабочий стол\фото уг\P2170558.JPG"/>
          <p:cNvPicPr>
            <a:picLocks noChangeAspect="1" noChangeArrowheads="1"/>
          </p:cNvPicPr>
          <p:nvPr/>
        </p:nvPicPr>
        <p:blipFill rotWithShape="1">
          <a:blip r:embed="rId7" cstate="print"/>
          <a:srcRect l="7677" t="11420" r="49084" b="3863"/>
          <a:stretch/>
        </p:blipFill>
        <p:spPr bwMode="auto">
          <a:xfrm rot="165979">
            <a:off x="346529" y="3558159"/>
            <a:ext cx="1635312" cy="2780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7311" b="9677"/>
          <a:stretch/>
        </p:blipFill>
        <p:spPr>
          <a:xfrm>
            <a:off x="2483768" y="3284984"/>
            <a:ext cx="3456383" cy="2603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10040" r="32675" b="10282"/>
          <a:stretch/>
        </p:blipFill>
        <p:spPr>
          <a:xfrm rot="21204749">
            <a:off x="6625142" y="3699487"/>
            <a:ext cx="2178562" cy="2586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96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-258090"/>
            <a:ext cx="9144000" cy="116681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Конкурс – это маленькая жизнь…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D:\Мои документы\УЧИТЕЛЬ ГОДА\2018\презентации\DSC02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1">
            <a:off x="5923845" y="1080051"/>
            <a:ext cx="2952666" cy="2104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r="5366"/>
          <a:stretch/>
        </p:blipFill>
        <p:spPr>
          <a:xfrm rot="21369445">
            <a:off x="616130" y="3847888"/>
            <a:ext cx="2271949" cy="2361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D:\Мои документы\УЧИТЕЛЬ ГОДА\2018\презентации\IMG_4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466">
            <a:off x="272456" y="1167048"/>
            <a:ext cx="2805769" cy="2104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УЧИТЕЛЬ ГОДА\2018\презентации\IMG_38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"/>
          <a:stretch/>
        </p:blipFill>
        <p:spPr bwMode="auto">
          <a:xfrm rot="229612">
            <a:off x="6052316" y="3874375"/>
            <a:ext cx="2635120" cy="23329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3235"/>
          <a:stretch/>
        </p:blipFill>
        <p:spPr>
          <a:xfrm>
            <a:off x="3259087" y="2142810"/>
            <a:ext cx="2407566" cy="18689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9" t="24719" r="35072" b="7695"/>
          <a:stretch/>
        </p:blipFill>
        <p:spPr>
          <a:xfrm>
            <a:off x="3624968" y="4329004"/>
            <a:ext cx="1675805" cy="2129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483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30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8104">
            <a:off x="5577553" y="386530"/>
            <a:ext cx="3355749" cy="2516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/>
          <a:srcRect l="2621" t="1991" b="19262"/>
          <a:stretch/>
        </p:blipFill>
        <p:spPr bwMode="auto">
          <a:xfrm rot="21406899">
            <a:off x="356349" y="412167"/>
            <a:ext cx="4177638" cy="2223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 l="4103" t="12064" r="1519"/>
          <a:stretch>
            <a:fillRect/>
          </a:stretch>
        </p:blipFill>
        <p:spPr bwMode="auto">
          <a:xfrm rot="21439053">
            <a:off x="255678" y="3515266"/>
            <a:ext cx="4378981" cy="27754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285992"/>
            <a:ext cx="8643966" cy="116681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200" dirty="0" smtClean="0">
                <a:solidFill>
                  <a:srgbClr val="FF0000"/>
                </a:solidFill>
              </a:rPr>
              <a:t>«Клубная» семья</a:t>
            </a:r>
            <a:endParaRPr lang="ru-RU" sz="62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P1030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3435">
            <a:off x="5184140" y="3457014"/>
            <a:ext cx="3800281" cy="2850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56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9879" r="2505" b="12540"/>
          <a:stretch/>
        </p:blipFill>
        <p:spPr>
          <a:xfrm rot="21335172">
            <a:off x="402255" y="453023"/>
            <a:ext cx="4368981" cy="2214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P4160111.JPG"/>
          <p:cNvPicPr>
            <a:picLocks noChangeAspect="1"/>
          </p:cNvPicPr>
          <p:nvPr/>
        </p:nvPicPr>
        <p:blipFill>
          <a:blip r:embed="rId3" cstate="print"/>
          <a:srcRect t="11933" b="9312"/>
          <a:stretch>
            <a:fillRect/>
          </a:stretch>
        </p:blipFill>
        <p:spPr>
          <a:xfrm rot="225303">
            <a:off x="4793391" y="1522872"/>
            <a:ext cx="4091127" cy="2658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3" y="5445224"/>
            <a:ext cx="8643966" cy="116681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200" dirty="0" smtClean="0">
                <a:solidFill>
                  <a:srgbClr val="FF0000"/>
                </a:solidFill>
              </a:rPr>
              <a:t>«Клубная» семья</a:t>
            </a:r>
            <a:endParaRPr lang="ru-RU" sz="6200" dirty="0">
              <a:solidFill>
                <a:srgbClr val="FF0000"/>
              </a:solidFill>
            </a:endParaRPr>
          </a:p>
        </p:txBody>
      </p:sp>
      <p:pic>
        <p:nvPicPr>
          <p:cNvPr id="9" name="Picture 3" descr="D:\Мои документы\УЧИТЕЛЬ ГОДА\2018\презентации\IMG_44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/>
          <a:stretch/>
        </p:blipFill>
        <p:spPr bwMode="auto">
          <a:xfrm>
            <a:off x="500366" y="3212976"/>
            <a:ext cx="4530198" cy="2480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7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t="5675" r="17331" b="9202"/>
          <a:stretch>
            <a:fillRect/>
          </a:stretch>
        </p:blipFill>
        <p:spPr bwMode="auto">
          <a:xfrm>
            <a:off x="284435" y="3196600"/>
            <a:ext cx="3296705" cy="2324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00438"/>
            <a:ext cx="5868144" cy="3357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1999</a:t>
            </a:r>
            <a:r>
              <a:rPr lang="ru-RU" sz="9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/>
            </a:r>
            <a:br>
              <a:rPr lang="ru-RU" sz="9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000" dirty="0" err="1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Подшивайлова</a:t>
            </a:r>
            <a:r>
              <a:rPr lang="ru-RU" sz="40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О.В. </a:t>
            </a:r>
            <a:endParaRPr lang="ru-RU" sz="40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563" t="2290" r="18749"/>
          <a:stretch>
            <a:fillRect/>
          </a:stretch>
        </p:blipFill>
        <p:spPr bwMode="auto">
          <a:xfrm rot="21370927">
            <a:off x="913336" y="237609"/>
            <a:ext cx="3206578" cy="26826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2251" t="4780" r="5452" b="25106"/>
          <a:stretch>
            <a:fillRect/>
          </a:stretch>
        </p:blipFill>
        <p:spPr bwMode="auto">
          <a:xfrm>
            <a:off x="4982685" y="82037"/>
            <a:ext cx="3301652" cy="3143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27486" t="4780" r="13330" b="2797"/>
          <a:stretch>
            <a:fillRect/>
          </a:stretch>
        </p:blipFill>
        <p:spPr bwMode="auto">
          <a:xfrm>
            <a:off x="5796136" y="2996952"/>
            <a:ext cx="2959994" cy="3274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38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54402" r="3769" b="7554"/>
          <a:stretch/>
        </p:blipFill>
        <p:spPr>
          <a:xfrm>
            <a:off x="323528" y="3717032"/>
            <a:ext cx="8669357" cy="23191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3" y="620688"/>
            <a:ext cx="8669357" cy="21741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5401" y="2636912"/>
            <a:ext cx="8643966" cy="116681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200" dirty="0" smtClean="0">
                <a:solidFill>
                  <a:srgbClr val="FF0000"/>
                </a:solidFill>
              </a:rPr>
              <a:t>«Клубная» семья</a:t>
            </a:r>
            <a:endParaRPr lang="ru-RU" sz="6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7914" r="5030" b="4102"/>
          <a:stretch>
            <a:fillRect/>
          </a:stretch>
        </p:blipFill>
        <p:spPr bwMode="auto">
          <a:xfrm>
            <a:off x="4773577" y="4020508"/>
            <a:ext cx="3572470" cy="2551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090" y="4473290"/>
            <a:ext cx="5221244" cy="21328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2000</a:t>
            </a:r>
            <a:b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Гриднева О.А. </a:t>
            </a:r>
            <a:endParaRPr lang="ru-RU" sz="44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4399">
            <a:off x="4433395" y="642556"/>
            <a:ext cx="4252834" cy="30360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r="1829"/>
          <a:stretch>
            <a:fillRect/>
          </a:stretch>
        </p:blipFill>
        <p:spPr bwMode="auto">
          <a:xfrm rot="21272543">
            <a:off x="371583" y="651506"/>
            <a:ext cx="3805472" cy="27060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410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690178"/>
            <a:ext cx="6108749" cy="205390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2000</a:t>
            </a:r>
            <a: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</a:t>
            </a:r>
            <a:b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err="1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Самохвалова</a:t>
            </a: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И.А.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716" t="11421" r="5660"/>
          <a:stretch>
            <a:fillRect/>
          </a:stretch>
        </p:blipFill>
        <p:spPr bwMode="auto">
          <a:xfrm rot="21352161">
            <a:off x="409350" y="1038665"/>
            <a:ext cx="3698756" cy="2516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611" t="10135" r="2088"/>
          <a:stretch>
            <a:fillRect/>
          </a:stretch>
        </p:blipFill>
        <p:spPr bwMode="auto">
          <a:xfrm rot="522070">
            <a:off x="4826348" y="384971"/>
            <a:ext cx="3950254" cy="2398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525" t="2102" r="1609" b="3776"/>
          <a:stretch>
            <a:fillRect/>
          </a:stretch>
        </p:blipFill>
        <p:spPr bwMode="auto">
          <a:xfrm rot="15866901">
            <a:off x="5261728" y="3577709"/>
            <a:ext cx="3475540" cy="22249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30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143380"/>
            <a:ext cx="4286248" cy="23812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2000</a:t>
            </a:r>
            <a:b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Божко Ю.А.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r="2466" b="2821"/>
          <a:stretch>
            <a:fillRect/>
          </a:stretch>
        </p:blipFill>
        <p:spPr bwMode="auto">
          <a:xfrm>
            <a:off x="611560" y="392593"/>
            <a:ext cx="5113240" cy="3643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6289" t="19560" r="10377"/>
          <a:stretch>
            <a:fillRect/>
          </a:stretch>
        </p:blipFill>
        <p:spPr bwMode="auto">
          <a:xfrm rot="266742">
            <a:off x="5439210" y="2457918"/>
            <a:ext cx="2965190" cy="39113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57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 l="6719" t="2051" r="10998" b="2609"/>
          <a:stretch>
            <a:fillRect/>
          </a:stretch>
        </p:blipFill>
        <p:spPr bwMode="auto">
          <a:xfrm rot="15745511">
            <a:off x="406951" y="918488"/>
            <a:ext cx="3725405" cy="2995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03" y="4010989"/>
            <a:ext cx="4143372" cy="266700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2001</a:t>
            </a:r>
            <a:b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Орлова О.Г. 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4107" t="7090" r="9090" b="10188"/>
          <a:stretch>
            <a:fillRect/>
          </a:stretch>
        </p:blipFill>
        <p:spPr bwMode="auto">
          <a:xfrm>
            <a:off x="4676974" y="3717032"/>
            <a:ext cx="3798740" cy="2713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7889" t="2340" r="3751" b="6396"/>
          <a:stretch>
            <a:fillRect/>
          </a:stretch>
        </p:blipFill>
        <p:spPr bwMode="auto">
          <a:xfrm rot="368761">
            <a:off x="4633674" y="554001"/>
            <a:ext cx="3885340" cy="2705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62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636"/>
            <a:ext cx="5365260" cy="1524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2002</a:t>
            </a:r>
            <a:r>
              <a:rPr lang="ru-RU" sz="66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</a:t>
            </a: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Бондаренко И.В.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100" t="11352"/>
          <a:stretch>
            <a:fillRect/>
          </a:stretch>
        </p:blipFill>
        <p:spPr bwMode="auto">
          <a:xfrm rot="21047279">
            <a:off x="432691" y="919381"/>
            <a:ext cx="3939523" cy="2580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t="12570"/>
          <a:stretch>
            <a:fillRect/>
          </a:stretch>
        </p:blipFill>
        <p:spPr bwMode="auto">
          <a:xfrm rot="391342">
            <a:off x="4665554" y="258509"/>
            <a:ext cx="4245024" cy="25799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1595" r="26647" b="2927"/>
          <a:stretch>
            <a:fillRect/>
          </a:stretch>
        </p:blipFill>
        <p:spPr bwMode="auto">
          <a:xfrm rot="184161">
            <a:off x="5374312" y="3366140"/>
            <a:ext cx="3388191" cy="3162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827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4004" r="23932" b="19642"/>
          <a:stretch>
            <a:fillRect/>
          </a:stretch>
        </p:blipFill>
        <p:spPr bwMode="auto">
          <a:xfrm rot="293234">
            <a:off x="5110238" y="340089"/>
            <a:ext cx="3668416" cy="2649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12680" b="13769"/>
          <a:stretch>
            <a:fillRect/>
          </a:stretch>
        </p:blipFill>
        <p:spPr bwMode="auto">
          <a:xfrm rot="21369214">
            <a:off x="321258" y="519510"/>
            <a:ext cx="4172595" cy="2742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l="2660" r="2925"/>
          <a:stretch>
            <a:fillRect/>
          </a:stretch>
        </p:blipFill>
        <p:spPr bwMode="auto">
          <a:xfrm rot="180541">
            <a:off x="4882837" y="3504666"/>
            <a:ext cx="4123218" cy="2980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0" y="3933056"/>
            <a:ext cx="5581284" cy="23755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2003</a:t>
            </a:r>
            <a:br>
              <a:rPr lang="ru-RU" sz="88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</a:br>
            <a:r>
              <a:rPr lang="ru-RU" sz="4900" dirty="0" err="1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Жиркова</a:t>
            </a:r>
            <a:r>
              <a:rPr lang="ru-RU" sz="4900" dirty="0" smtClean="0">
                <a:solidFill>
                  <a:schemeClr val="tx2">
                    <a:tint val="100000"/>
                    <a:satMod val="250000"/>
                  </a:schemeClr>
                </a:solidFill>
                <a:latin typeface="Arial Black" pitchFamily="34" charset="0"/>
              </a:rPr>
              <a:t> Е.В. </a:t>
            </a:r>
            <a:endParaRPr lang="ru-RU" sz="4900" dirty="0">
              <a:solidFill>
                <a:schemeClr val="tx2">
                  <a:tint val="100000"/>
                  <a:satMod val="2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77</Words>
  <Application>Microsoft Office PowerPoint</Application>
  <PresentationFormat>Экран (4:3)</PresentationFormat>
  <Paragraphs>37</Paragraphs>
  <Slides>30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Deluxe</vt:lpstr>
      <vt:lpstr>Нашей истории строки…</vt:lpstr>
      <vt:lpstr>1995 Подшивайлов В.А.</vt:lpstr>
      <vt:lpstr>1999 Подшивайлова О.В. </vt:lpstr>
      <vt:lpstr>2000 Гриднева О.А. </vt:lpstr>
      <vt:lpstr>2000  Самохвалова И.А.</vt:lpstr>
      <vt:lpstr>2000 Божко Ю.А.</vt:lpstr>
      <vt:lpstr>2001 Орлова О.Г. </vt:lpstr>
      <vt:lpstr>2002 Бондаренко И.В.</vt:lpstr>
      <vt:lpstr>2003 Жиркова Е.В. </vt:lpstr>
      <vt:lpstr>2004 Конах Г.Ф. </vt:lpstr>
      <vt:lpstr>2005 Бондаренко Е.Г. </vt:lpstr>
      <vt:lpstr>2006  Рудая В.В.</vt:lpstr>
      <vt:lpstr>2008  Сурова О.И.</vt:lpstr>
      <vt:lpstr>2009 Василенко Т. А.</vt:lpstr>
      <vt:lpstr>Презентация PowerPoint</vt:lpstr>
      <vt:lpstr>Презентация PowerPoint</vt:lpstr>
      <vt:lpstr>Презентация PowerPoint</vt:lpstr>
      <vt:lpstr>Презентация PowerPoint</vt:lpstr>
      <vt:lpstr>2014 Вологдина И.В.</vt:lpstr>
      <vt:lpstr>2015 Андрющенко О.Б.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– это маленькая жизнь…</vt:lpstr>
      <vt:lpstr>Конкурс – это маленькая жизнь…</vt:lpstr>
      <vt:lpstr>Конкурс – это маленькая жизнь…</vt:lpstr>
      <vt:lpstr>«Клубная» семья</vt:lpstr>
      <vt:lpstr>«Клубная» семья</vt:lpstr>
      <vt:lpstr>«Клубная» семья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Оксана Геннадьевна</cp:lastModifiedBy>
  <cp:revision>347</cp:revision>
  <dcterms:created xsi:type="dcterms:W3CDTF">2014-02-27T18:59:25Z</dcterms:created>
  <dcterms:modified xsi:type="dcterms:W3CDTF">2021-10-22T01:48:11Z</dcterms:modified>
</cp:coreProperties>
</file>