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C68D-A93A-4207-AD57-54B9D554E3D9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81E9-8F32-4A58-9AD9-CD1ACAAA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7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о классах</a:t>
            </a:r>
            <a:r>
              <a:rPr lang="ru-RU" baseline="0" dirty="0" smtClean="0"/>
              <a:t> на которые ориентированы эти мероприятия и где можно посмотреть список перечневых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81E9-8F32-4A58-9AD9-CD1ACAAA90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о представленных работах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81E9-8F32-4A58-9AD9-CD1ACAAA90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8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в школе. </a:t>
            </a:r>
            <a:br>
              <a:rPr lang="ru-RU" dirty="0" smtClean="0"/>
            </a:br>
            <a:r>
              <a:rPr lang="ru-RU" dirty="0" smtClean="0"/>
              <a:t>Перечневые мероприятия.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Кишкарева</a:t>
            </a:r>
            <a:r>
              <a:rPr lang="ru-RU" dirty="0" smtClean="0"/>
              <a:t> Эмма Федоровна</a:t>
            </a:r>
          </a:p>
          <a:p>
            <a:r>
              <a:rPr lang="ru-RU" dirty="0" smtClean="0"/>
              <a:t>МОБУ Полтавская ООШ</a:t>
            </a:r>
          </a:p>
          <a:p>
            <a:r>
              <a:rPr lang="ru-RU" dirty="0" smtClean="0"/>
              <a:t>Октябрьский МО</a:t>
            </a:r>
          </a:p>
          <a:p>
            <a:r>
              <a:rPr lang="ru-RU" dirty="0" smtClean="0"/>
              <a:t>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</a:t>
            </a:r>
            <a:r>
              <a:rPr lang="ru-RU" sz="2800" dirty="0" smtClean="0"/>
              <a:t>еречневая </a:t>
            </a:r>
            <a:r>
              <a:rPr lang="ru-RU" sz="2800" dirty="0"/>
              <a:t>олимпиада – это олимпиада из утверждённого перечня Минобразования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400" dirty="0"/>
              <a:t>Все перечневые олимпиады разделены на 3 </a:t>
            </a:r>
            <a:r>
              <a:rPr lang="ru-RU" sz="2400" dirty="0" smtClean="0"/>
              <a:t>уровня: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/>
              <a:t>I уровень</a:t>
            </a:r>
            <a:r>
              <a:rPr lang="ru-RU" sz="2400" dirty="0"/>
              <a:t> поможет поступить без вступительных испытаний на профильное направление в вузе;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/>
              <a:t>II уровень</a:t>
            </a:r>
            <a:r>
              <a:rPr lang="ru-RU" sz="2400" dirty="0"/>
              <a:t> позволит получить 100 баллов ЕГЭ по профильному предмету перечневой олимпиады;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/>
              <a:t>III уровень</a:t>
            </a:r>
            <a:r>
              <a:rPr lang="ru-RU" sz="2400" dirty="0"/>
              <a:t> ничего не гарантирует. Но вуз может назначить вам льготу на свое усмотрение.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52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2"/>
          <a:stretch/>
        </p:blipFill>
        <p:spPr bwMode="auto">
          <a:xfrm>
            <a:off x="539552" y="188640"/>
            <a:ext cx="8422266" cy="46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157192"/>
            <a:ext cx="842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Олимпиада «Высшая проба»</a:t>
            </a:r>
          </a:p>
          <a:p>
            <a:r>
              <a:rPr lang="ru-RU" sz="2400" dirty="0" smtClean="0"/>
              <a:t>Конкурс исследовательских и проектных работ «Высший пилотаж»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8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/>
          <a:stretch/>
        </p:blipFill>
        <p:spPr bwMode="auto">
          <a:xfrm>
            <a:off x="179512" y="224614"/>
            <a:ext cx="8757008" cy="35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770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Конкурс проектов «Большие вызовы»</a:t>
            </a:r>
          </a:p>
          <a:p>
            <a:r>
              <a:rPr lang="ru-RU" sz="3600" dirty="0" smtClean="0"/>
              <a:t>Всероссийские школьные олимпиады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96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qrcoder.ru/code/?https%3A%2F%2Fpkiro.ru%2Fregionalnyj-czentr-vyyavleniya-podderzhki-i-razvitiya-odarennyh-detej-i-talantlivoj-molodezhi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06" y="188641"/>
            <a:ext cx="50405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3747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Региональный </a:t>
            </a:r>
            <a:r>
              <a:rPr lang="ru-RU" sz="3600" dirty="0"/>
              <a:t>центр выявления, поддержки и развития талантов у детей и </a:t>
            </a:r>
            <a:r>
              <a:rPr lang="ru-RU" sz="3600" dirty="0" smtClean="0"/>
              <a:t>молодежи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83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29228" cy="33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221088"/>
            <a:ext cx="8557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Впервые проведены в 2022 г при поддержки Приморского океанариума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69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1" y="1412776"/>
            <a:ext cx="8635421" cy="340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Советы по написанию проектов: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Наличие продуктов в проекте;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Меньше теории, больше практики;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Объем теоретической части-не показатель;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Взаимодействие с экспертами в данной области;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Соблюдайте </a:t>
            </a:r>
            <a:r>
              <a:rPr lang="ru-RU" sz="2800" dirty="0" err="1" smtClean="0"/>
              <a:t>тайминг</a:t>
            </a:r>
            <a:r>
              <a:rPr lang="ru-RU" sz="2800" dirty="0" smtClean="0"/>
              <a:t> (не более 5 мин);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При выступлении уделяйте большее внимание проделанной работе, а не теории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</TotalTime>
  <Words>118</Words>
  <Application>Microsoft Office PowerPoint</Application>
  <PresentationFormat>Экран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Проектная деятельность в школе.  Перечневые мероприятия.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КишкареваЭФ</dc:creator>
  <cp:lastModifiedBy>КишкареваЭФ</cp:lastModifiedBy>
  <cp:revision>7</cp:revision>
  <dcterms:created xsi:type="dcterms:W3CDTF">2023-01-20T14:18:26Z</dcterms:created>
  <dcterms:modified xsi:type="dcterms:W3CDTF">2023-01-20T16:05:41Z</dcterms:modified>
</cp:coreProperties>
</file>