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84" r:id="rId4"/>
    <p:sldId id="292" r:id="rId5"/>
    <p:sldId id="287" r:id="rId6"/>
    <p:sldId id="288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294" r:id="rId27"/>
    <p:sldId id="295" r:id="rId28"/>
    <p:sldId id="291" r:id="rId29"/>
    <p:sldId id="293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1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19" autoAdjust="0"/>
    <p:restoredTop sz="94709" autoAdjust="0"/>
  </p:normalViewPr>
  <p:slideViewPr>
    <p:cSldViewPr>
      <p:cViewPr varScale="1">
        <p:scale>
          <a:sx n="24" d="100"/>
          <a:sy n="24" d="100"/>
        </p:scale>
        <p:origin x="42" y="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7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EEFB8-2461-4E8A-8A88-C0C0BA871AB4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998E-29C5-4262-9CDB-D1298F6EC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08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CC025-7F7E-4153-AA38-D163132B9590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1B766-8ABF-4D18-9446-C177B69DB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76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59BFB-E55E-4191-8019-FEDEAD508A4D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8B526-CB7B-4421-B7DA-A11D6E71E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17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BDF83-657D-4838-9152-254E2B4AE5CB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5C380-A53C-4138-BA9B-F595D8C02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67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0B770-80C3-42EA-BBA3-3CCC56967A0A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AF9BE-8AD4-4E68-9C47-AB5D60CC2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44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6F8DB-83DE-4164-96D4-5F039BF959DD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2990F-E808-47E5-9799-5F39FF757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47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019F4-B77A-423D-A309-D5ED50C401A5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C2840-8813-41AD-A1D7-9853486FE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4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E8B2A-FFB3-4A08-9BF8-3DC47BA1BB3B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D2490-2C8B-4992-AF2D-31390E7E5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27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F964C-5D1B-4391-BB41-E86DCA79C178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2B23-8C51-4255-8B57-EC57A9EED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69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91E7D-EF7E-4139-93E4-549DCDE5D9B7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33317-6430-448E-A6BE-1FC88235B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00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5F311-8104-45D2-8092-95F52EBD88DA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C085F-B121-42CD-B133-5058A4F6C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7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51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3F1015-5D96-4FA0-9EEC-27DA0C375820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01BAA1-337B-435A-921A-6BA1DD3BA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0085" y="18864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Муниципальное дошкольное образовательное учреждение  </a:t>
            </a:r>
            <a:endParaRPr lang="en-US" sz="12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“Детский сад комбинированного вида №7 Лесозаводского городского округа ”,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692040, Приморский край, г. Лесозаводск. ул. Дзержинского 5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br>
              <a:rPr lang="ru-RU" sz="12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2133" y="908720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«Интерактивная папка для развития высших психических функций и речи у детей с расстройствами аутистического спектра»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Методическое пособие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5661" y="4743817"/>
            <a:ext cx="633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Составили:</a:t>
            </a:r>
          </a:p>
          <a:p>
            <a:pPr lvl="0" algn="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воспитатель 1 квалификационной категории</a:t>
            </a:r>
          </a:p>
          <a:p>
            <a:pPr lvl="0" algn="r"/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Цебро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Елизавета Викторовна</a:t>
            </a:r>
          </a:p>
          <a:p>
            <a:pPr lvl="0" algn="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1 квалификационной категории</a:t>
            </a:r>
          </a:p>
          <a:p>
            <a:pPr lvl="0" algn="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Гапонова Ирина Семёновна </a:t>
            </a:r>
          </a:p>
        </p:txBody>
      </p:sp>
      <p:pic>
        <p:nvPicPr>
          <p:cNvPr id="1026" name="Picture 2" descr="IMG_20220222_1449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7878"/>
          <a:stretch>
            <a:fillRect/>
          </a:stretch>
        </p:blipFill>
        <p:spPr bwMode="auto">
          <a:xfrm>
            <a:off x="3237711" y="1914079"/>
            <a:ext cx="3275856" cy="313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43191" y="6396335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Г. Лесозаводск 2022 год</a:t>
            </a:r>
            <a:br>
              <a:rPr lang="ru-RU" sz="12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332656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"Подбери бантик для куклы"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MG_20220214_1521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5"/>
          <a:stretch>
            <a:fillRect/>
          </a:stretch>
        </p:blipFill>
        <p:spPr bwMode="auto">
          <a:xfrm>
            <a:off x="755576" y="1412776"/>
            <a:ext cx="3744416" cy="349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IMG_20220214_1522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7"/>
          <a:stretch>
            <a:fillRect/>
          </a:stretch>
        </p:blipFill>
        <p:spPr bwMode="auto">
          <a:xfrm>
            <a:off x="4860032" y="1412777"/>
            <a:ext cx="3862126" cy="349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095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079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320487"/>
            <a:ext cx="68007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«Назови, одним словом»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 r="10654"/>
          <a:stretch>
            <a:fillRect/>
          </a:stretch>
        </p:blipFill>
        <p:spPr bwMode="auto">
          <a:xfrm>
            <a:off x="179512" y="1412776"/>
            <a:ext cx="42195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4" r="24945"/>
          <a:stretch>
            <a:fillRect/>
          </a:stretch>
        </p:blipFill>
        <p:spPr bwMode="auto">
          <a:xfrm>
            <a:off x="4579350" y="1052736"/>
            <a:ext cx="409575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11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094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89021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«Овощи и фрукты»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4526"/>
          <a:stretch>
            <a:fillRect/>
          </a:stretch>
        </p:blipFill>
        <p:spPr bwMode="auto">
          <a:xfrm>
            <a:off x="395536" y="998948"/>
            <a:ext cx="4032448" cy="427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2"/>
          <a:stretch/>
        </p:blipFill>
        <p:spPr bwMode="auto">
          <a:xfrm>
            <a:off x="4716016" y="998948"/>
            <a:ext cx="4298286" cy="427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746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260648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«Назови ласково»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75" y="825007"/>
            <a:ext cx="429966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01" y="3573016"/>
            <a:ext cx="411520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792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332656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"Дерево, листья и плоды»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r="6833"/>
          <a:stretch>
            <a:fillRect/>
          </a:stretch>
        </p:blipFill>
        <p:spPr bwMode="auto">
          <a:xfrm>
            <a:off x="611560" y="1268760"/>
            <a:ext cx="3888433" cy="336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IMG_11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9"/>
          <a:stretch>
            <a:fillRect/>
          </a:stretch>
        </p:blipFill>
        <p:spPr bwMode="auto">
          <a:xfrm>
            <a:off x="4788024" y="2735817"/>
            <a:ext cx="3672408" cy="344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071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279249"/>
            <a:ext cx="41251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Карточки РЕКС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23" b="10829"/>
          <a:stretch>
            <a:fillRect/>
          </a:stretch>
        </p:blipFill>
        <p:spPr bwMode="auto">
          <a:xfrm>
            <a:off x="179512" y="826776"/>
            <a:ext cx="4032448" cy="292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41" r="10078" b="15331"/>
          <a:stretch>
            <a:fillRect/>
          </a:stretch>
        </p:blipFill>
        <p:spPr bwMode="auto">
          <a:xfrm>
            <a:off x="4716014" y="887015"/>
            <a:ext cx="3910961" cy="28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84" b="14592"/>
          <a:stretch>
            <a:fillRect/>
          </a:stretch>
        </p:blipFill>
        <p:spPr bwMode="auto">
          <a:xfrm>
            <a:off x="2987825" y="3933055"/>
            <a:ext cx="3592782" cy="269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974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83112" y="404664"/>
            <a:ext cx="1721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«Части тела»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69" r="6432" b="6624"/>
          <a:stretch>
            <a:fillRect/>
          </a:stretch>
        </p:blipFill>
        <p:spPr bwMode="auto">
          <a:xfrm>
            <a:off x="683568" y="1811762"/>
            <a:ext cx="3947616" cy="288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6"/>
          <a:stretch>
            <a:fillRect/>
          </a:stretch>
        </p:blipFill>
        <p:spPr bwMode="auto">
          <a:xfrm>
            <a:off x="4844085" y="1340768"/>
            <a:ext cx="3612484" cy="417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699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10184" y="548680"/>
            <a:ext cx="1324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«Одежда»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54" r="3108" b="10117"/>
          <a:stretch>
            <a:fillRect/>
          </a:stretch>
        </p:blipFill>
        <p:spPr bwMode="auto">
          <a:xfrm>
            <a:off x="611560" y="2276872"/>
            <a:ext cx="4101677" cy="29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9"/>
          <a:stretch>
            <a:fillRect/>
          </a:stretch>
        </p:blipFill>
        <p:spPr bwMode="auto">
          <a:xfrm>
            <a:off x="5004048" y="1556792"/>
            <a:ext cx="352030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596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3968" y="404664"/>
            <a:ext cx="1248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«Посуда»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64" b="8832"/>
          <a:stretch>
            <a:fillRect/>
          </a:stretch>
        </p:blipFill>
        <p:spPr bwMode="auto">
          <a:xfrm>
            <a:off x="467544" y="1891536"/>
            <a:ext cx="4114924" cy="288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 b="12999"/>
          <a:stretch>
            <a:fillRect/>
          </a:stretch>
        </p:blipFill>
        <p:spPr bwMode="auto">
          <a:xfrm>
            <a:off x="4788024" y="1196751"/>
            <a:ext cx="3600400" cy="442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62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01711" y="219308"/>
            <a:ext cx="3578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игр и упражнений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3" y="836712"/>
            <a:ext cx="2711158" cy="348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73286" y="4559151"/>
            <a:ext cx="3238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 «Первые звуки»</a:t>
            </a:r>
            <a:endParaRPr lang="ru-RU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IMG_20220208_100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56" y="1484783"/>
            <a:ext cx="2859088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61575" y="5378787"/>
            <a:ext cx="36946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 «Простые восклицания»</a:t>
            </a:r>
            <a:endParaRPr lang="ru-RU" sz="16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0"/>
          <a:stretch>
            <a:fillRect/>
          </a:stretch>
        </p:blipFill>
        <p:spPr bwMode="auto">
          <a:xfrm>
            <a:off x="6156176" y="2420888"/>
            <a:ext cx="2774950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33099" y="6093296"/>
            <a:ext cx="3229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 «Первые слова»</a:t>
            </a:r>
            <a:endParaRPr lang="ru-RU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52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Заголовок 5"/>
          <p:cNvSpPr>
            <a:spLocks noGrp="1"/>
          </p:cNvSpPr>
          <p:nvPr>
            <p:ph type="title"/>
          </p:nvPr>
        </p:nvSpPr>
        <p:spPr>
          <a:xfrm>
            <a:off x="446856" y="404664"/>
            <a:ext cx="8229600" cy="418058"/>
          </a:xfrm>
        </p:spPr>
        <p:txBody>
          <a:bodyPr/>
          <a:lstStyle/>
          <a:p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980728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Активное развитие инклюзивной практики в образовании в последнее время приводит к тому, что в качестве субъектов включения выступают все более сложные категории детей с ОВЗ, в частности дети с расстройствами аутистического спектра (РАС).</a:t>
            </a:r>
            <a:endParaRPr lang="ru-RU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4904"/>
            <a:ext cx="5366556" cy="274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2"/>
          <a:stretch/>
        </p:blipFill>
        <p:spPr bwMode="auto">
          <a:xfrm>
            <a:off x="179512" y="188639"/>
            <a:ext cx="2664296" cy="392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52908" y="4135777"/>
            <a:ext cx="3779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«Приветствие и прощание»</a:t>
            </a:r>
            <a:endParaRPr lang="ru-RU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9"/>
          <a:stretch>
            <a:fillRect/>
          </a:stretch>
        </p:blipFill>
        <p:spPr bwMode="auto">
          <a:xfrm>
            <a:off x="3059832" y="1700808"/>
            <a:ext cx="3203847" cy="32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50343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«Подражать голосам животных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шумам из окружающей среды»</a:t>
            </a:r>
            <a:endParaRPr lang="ru-RU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56480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«Называть членов семьи»</a:t>
            </a:r>
            <a:endParaRPr lang="ru-RU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2"/>
          <a:stretch>
            <a:fillRect/>
          </a:stretch>
        </p:blipFill>
        <p:spPr bwMode="auto">
          <a:xfrm>
            <a:off x="6432502" y="2302514"/>
            <a:ext cx="2723204" cy="320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08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5"/>
          <a:stretch>
            <a:fillRect/>
          </a:stretch>
        </p:blipFill>
        <p:spPr bwMode="auto">
          <a:xfrm>
            <a:off x="31594" y="79200"/>
            <a:ext cx="2952328" cy="344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90217" y="3645858"/>
            <a:ext cx="3395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«Игра в «да» и «нет»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81808" y="4725144"/>
            <a:ext cx="24086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«Назвать животных»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9"/>
          <a:stretch>
            <a:fillRect/>
          </a:stretch>
        </p:blipFill>
        <p:spPr bwMode="auto">
          <a:xfrm>
            <a:off x="3121425" y="1442317"/>
            <a:ext cx="3129440" cy="314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734" y="2454427"/>
            <a:ext cx="278447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37644" y="6211392"/>
            <a:ext cx="2121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«Назвать предметы»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451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37"/>
          <a:stretch>
            <a:fillRect/>
          </a:stretch>
        </p:blipFill>
        <p:spPr bwMode="auto">
          <a:xfrm>
            <a:off x="251520" y="260648"/>
            <a:ext cx="2995613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3641680"/>
            <a:ext cx="2212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«Понятие размера»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IMG_20220208_12183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5"/>
          <a:stretch/>
        </p:blipFill>
        <p:spPr bwMode="auto">
          <a:xfrm>
            <a:off x="3419872" y="1412776"/>
            <a:ext cx="2932113" cy="362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33757" y="5229200"/>
            <a:ext cx="2696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«Он и она»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IMG_20220208_12230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" r="7336"/>
          <a:stretch/>
        </p:blipFill>
        <p:spPr bwMode="auto">
          <a:xfrm>
            <a:off x="6575611" y="2204864"/>
            <a:ext cx="2474259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30649" y="6244425"/>
            <a:ext cx="2980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«на» и «под»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2644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88640"/>
            <a:ext cx="7385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пальчиками в работе с аутичными дошкольниками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66"/>
          <a:stretch>
            <a:fillRect/>
          </a:stretch>
        </p:blipFill>
        <p:spPr bwMode="auto">
          <a:xfrm>
            <a:off x="18528" y="611289"/>
            <a:ext cx="2843808" cy="309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68"/>
          <a:stretch>
            <a:fillRect/>
          </a:stretch>
        </p:blipFill>
        <p:spPr bwMode="auto">
          <a:xfrm>
            <a:off x="3008965" y="1721186"/>
            <a:ext cx="3111473" cy="307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57"/>
          <a:stretch>
            <a:fillRect/>
          </a:stretch>
        </p:blipFill>
        <p:spPr bwMode="auto">
          <a:xfrm>
            <a:off x="6236206" y="2708921"/>
            <a:ext cx="2885781" cy="293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20566" y="5877272"/>
            <a:ext cx="3292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 полянке дом стоит»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2133" y="4997152"/>
            <a:ext cx="3612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народная потешка «Ёж»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9528" y="3991188"/>
            <a:ext cx="2495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«Про пальчики»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104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83768" y="3326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игры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034" y="3724346"/>
            <a:ext cx="3157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«Твоя ладошка, моя ладошка»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6" b="28166"/>
          <a:stretch>
            <a:fillRect/>
          </a:stretch>
        </p:blipFill>
        <p:spPr bwMode="auto">
          <a:xfrm>
            <a:off x="35532" y="701988"/>
            <a:ext cx="3024336" cy="286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14"/>
          <a:stretch>
            <a:fillRect/>
          </a:stretch>
        </p:blipFill>
        <p:spPr bwMode="auto">
          <a:xfrm>
            <a:off x="3183529" y="1955401"/>
            <a:ext cx="2920504" cy="321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76881" y="5430942"/>
            <a:ext cx="3471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«Мы на лодочке плывем»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7" t="8191" b="32601"/>
          <a:stretch/>
        </p:blipFill>
        <p:spPr bwMode="auto">
          <a:xfrm>
            <a:off x="6248537" y="2852936"/>
            <a:ext cx="2895463" cy="303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070273" y="5945763"/>
            <a:ext cx="30737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кубик, твой кубик…»</a:t>
            </a:r>
            <a:endParaRPr lang="ru-RU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525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32805"/>
            <a:ext cx="2592288" cy="352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80527" y="3849341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Сопоставляем предмет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изображением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4" b="20505"/>
          <a:stretch>
            <a:fillRect/>
          </a:stretch>
        </p:blipFill>
        <p:spPr bwMode="auto">
          <a:xfrm>
            <a:off x="2843808" y="1431047"/>
            <a:ext cx="2932113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97361" y="5188550"/>
            <a:ext cx="1425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 цвета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IMG_20220209_1610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94"/>
          <a:stretch>
            <a:fillRect/>
          </a:stretch>
        </p:blipFill>
        <p:spPr bwMode="auto">
          <a:xfrm>
            <a:off x="5940152" y="2708920"/>
            <a:ext cx="2890838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19355" y="6221742"/>
            <a:ext cx="3165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Различаем формы и фигуры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009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836712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«Оживляет» и оптимизирует образовательный процесс, снижает утомляемость детей.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Повышает стрессоустойчивость организма, работоспособность.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Улучшает мыслительную деятельность.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Повышается уровень развития памяти, внимания, речи, пространственных представлений, зрительно-моторной координации,   совершенствуется регулирующая и координирующая роль нервной системы.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5. Повышается  уровень эмоционального благополучия ребенка.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00157" y="293494"/>
            <a:ext cx="3943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2296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результате интерактивная папка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IMG_20220209_163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98" b="21844"/>
          <a:stretch>
            <a:fillRect/>
          </a:stretch>
        </p:blipFill>
        <p:spPr bwMode="auto">
          <a:xfrm>
            <a:off x="4364687" y="2867291"/>
            <a:ext cx="3331790" cy="379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 b="12999"/>
          <a:stretch>
            <a:fillRect/>
          </a:stretch>
        </p:blipFill>
        <p:spPr bwMode="auto">
          <a:xfrm>
            <a:off x="1047230" y="2877667"/>
            <a:ext cx="30797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1493"/>
          </a:xfrm>
        </p:spPr>
        <p:txBody>
          <a:bodyPr/>
          <a:lstStyle/>
          <a:p>
            <a:pPr eaLnBrk="1" hangingPunct="1"/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Фотоотчёт</a:t>
            </a:r>
          </a:p>
        </p:txBody>
      </p:sp>
      <p:pic>
        <p:nvPicPr>
          <p:cNvPr id="4098" name="Picture 2" descr="IMG_20220208_100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36" b="24197"/>
          <a:stretch>
            <a:fillRect/>
          </a:stretch>
        </p:blipFill>
        <p:spPr bwMode="auto">
          <a:xfrm>
            <a:off x="683568" y="1205880"/>
            <a:ext cx="3600400" cy="475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IMG_20220208_100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7"/>
          <a:stretch>
            <a:fillRect/>
          </a:stretch>
        </p:blipFill>
        <p:spPr bwMode="auto">
          <a:xfrm>
            <a:off x="4716016" y="1260538"/>
            <a:ext cx="3600400" cy="470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1"/>
          <a:stretch>
            <a:fillRect/>
          </a:stretch>
        </p:blipFill>
        <p:spPr bwMode="auto">
          <a:xfrm>
            <a:off x="1157940" y="821916"/>
            <a:ext cx="3423760" cy="355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IMG_20220208_1106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" t="-1770" b="12617"/>
          <a:stretch>
            <a:fillRect/>
          </a:stretch>
        </p:blipFill>
        <p:spPr bwMode="auto">
          <a:xfrm>
            <a:off x="4860032" y="2372326"/>
            <a:ext cx="3384376" cy="404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G_20220208_1212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3"/>
            <a:ext cx="3312368" cy="441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IMG_20220209_16233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5" t="16076" b="20781"/>
          <a:stretch/>
        </p:blipFill>
        <p:spPr bwMode="auto">
          <a:xfrm>
            <a:off x="4499992" y="2852936"/>
            <a:ext cx="3738282" cy="359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332656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связи с отсутствием методической  базы для работы с детьми РАС  старшим воспитателем и воспитателем была разработана интерактивная папка для развития высших психических функций и речи у детей с расстройствами аутистического спектра, которая обеспечивает разностороннее развитие детей с РАС с учетом их индивидуальных особенностей.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MG_20220228_1553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503084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76673"/>
            <a:ext cx="8136904" cy="172819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Новизна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методического пособия заключается в подборе и систематизации материала для развития всех высших психических функций и речевых навыков по лексическим темам, многофункциональна, легко трансформируема.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пособии отдается приоритет игровым методам работы с детьми, грамотно используется сгруппированные задания и упражнения. </a:t>
            </a:r>
          </a:p>
        </p:txBody>
      </p:sp>
      <p:pic>
        <p:nvPicPr>
          <p:cNvPr id="3" name="Picture 2" descr="IMG_20220222_1449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7878"/>
          <a:stretch>
            <a:fillRect/>
          </a:stretch>
        </p:blipFill>
        <p:spPr bwMode="auto">
          <a:xfrm>
            <a:off x="2483768" y="2564904"/>
            <a:ext cx="4248472" cy="406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951570" y="548680"/>
            <a:ext cx="7816924" cy="936104"/>
          </a:xfrm>
        </p:spPr>
        <p:txBody>
          <a:bodyPr/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цель методического пособия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–преодоление негативного отношения окружающих при обучении ребенка с РАС в группах общеразвивающей и комбинированной направленности.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2435" y="1916832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 обучить его простейшими навыкам;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обучить ребенка более сложным формам поведения;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развивать самосознания и личности аутичного ребенка;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развивать внимание;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развивать память, мышление и речь. 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7667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 своей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структуре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методическое пособие представляет собой папку формата А3, в которой размещены:</a:t>
            </a:r>
          </a:p>
        </p:txBody>
      </p:sp>
      <p:pic>
        <p:nvPicPr>
          <p:cNvPr id="3074" name="Picture 2" descr="IMG_20220301_131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9" y="1484783"/>
            <a:ext cx="3363913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4296" y="4869160"/>
            <a:ext cx="1913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круги Луллия</a:t>
            </a:r>
          </a:p>
        </p:txBody>
      </p:sp>
      <p:pic>
        <p:nvPicPr>
          <p:cNvPr id="3075" name="Picture 3" descr="IMG_20220228_155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89" y="1706284"/>
            <a:ext cx="280670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107670" y="5725742"/>
            <a:ext cx="1913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карточки РЕКС</a:t>
            </a:r>
          </a:p>
        </p:txBody>
      </p:sp>
      <p:pic>
        <p:nvPicPr>
          <p:cNvPr id="3076" name="Picture 4" descr="IMG_20220228_1558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098" y="2463198"/>
            <a:ext cx="267970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86952" y="6277961"/>
            <a:ext cx="3406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картотека игр и упражнений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329136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Круги Луллия.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 «Кто, где живет?»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5" r="12496"/>
          <a:stretch/>
        </p:blipFill>
        <p:spPr bwMode="auto">
          <a:xfrm>
            <a:off x="251520" y="1432629"/>
            <a:ext cx="4248472" cy="411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9" r="13950"/>
          <a:stretch/>
        </p:blipFill>
        <p:spPr bwMode="auto">
          <a:xfrm>
            <a:off x="5004048" y="1481109"/>
            <a:ext cx="3672408" cy="40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597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329136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 «Из какой сказки?»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3" r="7268"/>
          <a:stretch>
            <a:fillRect/>
          </a:stretch>
        </p:blipFill>
        <p:spPr bwMode="auto">
          <a:xfrm>
            <a:off x="201106" y="1484783"/>
            <a:ext cx="4655603" cy="368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r="12753"/>
          <a:stretch>
            <a:fillRect/>
          </a:stretch>
        </p:blipFill>
        <p:spPr bwMode="auto">
          <a:xfrm>
            <a:off x="5023494" y="1453762"/>
            <a:ext cx="3652962" cy="372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227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04664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«Мамы и их детёныши»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5079041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6265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572</Words>
  <Application>Microsoft Office PowerPoint</Application>
  <PresentationFormat>Экран (4:3)</PresentationFormat>
  <Paragraphs>82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Тема Office</vt:lpstr>
      <vt:lpstr>Презентация PowerPoint</vt:lpstr>
      <vt:lpstr>Актуальность</vt:lpstr>
      <vt:lpstr>Презентация PowerPoint</vt:lpstr>
      <vt:lpstr>Презентация PowerPoint</vt:lpstr>
      <vt:lpstr>Основная цель методического пособия –преодоление негативного отношения окружающих при обучении ребенка с РАС в группах общеразвивающей и комбинированной направленности.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Фотоотчёт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ilya sobolev</cp:lastModifiedBy>
  <cp:revision>90</cp:revision>
  <dcterms:created xsi:type="dcterms:W3CDTF">2011-08-02T23:19:04Z</dcterms:created>
  <dcterms:modified xsi:type="dcterms:W3CDTF">2023-02-20T04:15:45Z</dcterms:modified>
</cp:coreProperties>
</file>